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3951"/>
    <a:srgbClr val="CC18F0"/>
    <a:srgbClr val="69057D"/>
    <a:srgbClr val="313145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86F434-0142-4A7B-8285-19FB79F5A6A4}" v="6" dt="2023-05-22T11:43:07.8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68BC6-E868-469D-99B3-7401B21E467C}" type="datetimeFigureOut">
              <a:rPr lang="pt-BR" smtClean="0"/>
              <a:t>22/05/2023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67C8C-6ED7-4B5E-AC0F-9F37F820DF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3460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68BC6-E868-469D-99B3-7401B21E467C}" type="datetimeFigureOut">
              <a:rPr lang="pt-BR" smtClean="0"/>
              <a:t>22/05/2023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67C8C-6ED7-4B5E-AC0F-9F37F820DF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9829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68BC6-E868-469D-99B3-7401B21E467C}" type="datetimeFigureOut">
              <a:rPr lang="pt-BR" smtClean="0"/>
              <a:t>22/05/2023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67C8C-6ED7-4B5E-AC0F-9F37F820DF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660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68BC6-E868-469D-99B3-7401B21E467C}" type="datetimeFigureOut">
              <a:rPr lang="pt-BR" smtClean="0"/>
              <a:t>22/05/2023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67C8C-6ED7-4B5E-AC0F-9F37F820DF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3976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68BC6-E868-469D-99B3-7401B21E467C}" type="datetimeFigureOut">
              <a:rPr lang="pt-BR" smtClean="0"/>
              <a:t>22/05/2023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67C8C-6ED7-4B5E-AC0F-9F37F820DF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1145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68BC6-E868-469D-99B3-7401B21E467C}" type="datetimeFigureOut">
              <a:rPr lang="pt-BR" smtClean="0"/>
              <a:t>22/05/2023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67C8C-6ED7-4B5E-AC0F-9F37F820DF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390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68BC6-E868-469D-99B3-7401B21E467C}" type="datetimeFigureOut">
              <a:rPr lang="pt-BR" smtClean="0"/>
              <a:t>22/05/2023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67C8C-6ED7-4B5E-AC0F-9F37F820DF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8387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68BC6-E868-469D-99B3-7401B21E467C}" type="datetimeFigureOut">
              <a:rPr lang="pt-BR" smtClean="0"/>
              <a:t>22/05/2023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67C8C-6ED7-4B5E-AC0F-9F37F820DF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72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68BC6-E868-469D-99B3-7401B21E467C}" type="datetimeFigureOut">
              <a:rPr lang="pt-BR" smtClean="0"/>
              <a:t>22/05/2023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67C8C-6ED7-4B5E-AC0F-9F37F820DF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0136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68BC6-E868-469D-99B3-7401B21E467C}" type="datetimeFigureOut">
              <a:rPr lang="pt-BR" smtClean="0"/>
              <a:t>22/05/2023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67C8C-6ED7-4B5E-AC0F-9F37F820DF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0337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68BC6-E868-469D-99B3-7401B21E467C}" type="datetimeFigureOut">
              <a:rPr lang="pt-BR" smtClean="0"/>
              <a:t>22/05/2023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67C8C-6ED7-4B5E-AC0F-9F37F820DF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1582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68BC6-E868-469D-99B3-7401B21E467C}" type="datetimeFigureOut">
              <a:rPr lang="pt-BR" smtClean="0"/>
              <a:t>22/05/2023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67C8C-6ED7-4B5E-AC0F-9F37F820DF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3955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1062F7B-66FE-1779-5F9D-D08D3EC7E58A}"/>
              </a:ext>
            </a:extLst>
          </p:cNvPr>
          <p:cNvSpPr/>
          <p:nvPr/>
        </p:nvSpPr>
        <p:spPr>
          <a:xfrm>
            <a:off x="3" y="0"/>
            <a:ext cx="9144000" cy="6857999"/>
          </a:xfrm>
          <a:prstGeom prst="rect">
            <a:avLst/>
          </a:prstGeom>
          <a:solidFill>
            <a:srgbClr val="313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FE7AB27-BFA7-9C80-7E54-A51BE593F196}"/>
              </a:ext>
            </a:extLst>
          </p:cNvPr>
          <p:cNvSpPr/>
          <p:nvPr/>
        </p:nvSpPr>
        <p:spPr>
          <a:xfrm rot="5400000">
            <a:off x="1201722" y="1147194"/>
            <a:ext cx="6858000" cy="4563611"/>
          </a:xfrm>
          <a:prstGeom prst="rect">
            <a:avLst/>
          </a:prstGeom>
          <a:solidFill>
            <a:srgbClr val="690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76"/>
          </a:p>
        </p:txBody>
      </p:sp>
      <p:pic>
        <p:nvPicPr>
          <p:cNvPr id="7" name="Gráfico 6" descr="Internet das Coisas com preenchimento sólido">
            <a:extLst>
              <a:ext uri="{FF2B5EF4-FFF2-40B4-BE49-F238E27FC236}">
                <a16:creationId xmlns:a16="http://schemas.microsoft.com/office/drawing/2014/main" id="{0E785AC1-13D2-4A95-C834-00A268F1C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48917" y="536894"/>
            <a:ext cx="4563611" cy="4563611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6C1CFF2-2532-0176-E807-FD29CB36BF34}"/>
              </a:ext>
            </a:extLst>
          </p:cNvPr>
          <p:cNvSpPr txBox="1"/>
          <p:nvPr/>
        </p:nvSpPr>
        <p:spPr>
          <a:xfrm>
            <a:off x="3753027" y="4781724"/>
            <a:ext cx="21391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800" b="1" dirty="0">
                <a:solidFill>
                  <a:schemeClr val="bg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TEC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FA6B606F-2722-130E-82E7-052A6A10079E}"/>
              </a:ext>
            </a:extLst>
          </p:cNvPr>
          <p:cNvSpPr/>
          <p:nvPr/>
        </p:nvSpPr>
        <p:spPr>
          <a:xfrm>
            <a:off x="5092120" y="2709642"/>
            <a:ext cx="125835" cy="109057"/>
          </a:xfrm>
          <a:prstGeom prst="ellipse">
            <a:avLst/>
          </a:prstGeom>
          <a:solidFill>
            <a:srgbClr val="393951"/>
          </a:solidFill>
          <a:ln>
            <a:solidFill>
              <a:srgbClr val="3939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E69257A7-F1AB-8A24-FBDB-35E62BAB272F}"/>
              </a:ext>
            </a:extLst>
          </p:cNvPr>
          <p:cNvSpPr/>
          <p:nvPr/>
        </p:nvSpPr>
        <p:spPr>
          <a:xfrm>
            <a:off x="3976383" y="2726418"/>
            <a:ext cx="125835" cy="109057"/>
          </a:xfrm>
          <a:prstGeom prst="ellipse">
            <a:avLst/>
          </a:prstGeom>
          <a:solidFill>
            <a:srgbClr val="393951"/>
          </a:solidFill>
          <a:ln>
            <a:solidFill>
              <a:srgbClr val="3939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1790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DD39B4E6F307042A7C45F49CF476EAC" ma:contentTypeVersion="8" ma:contentTypeDescription="Crie um novo documento." ma:contentTypeScope="" ma:versionID="8794e7a175bc8a13558991a053ff9c87">
  <xsd:schema xmlns:xsd="http://www.w3.org/2001/XMLSchema" xmlns:xs="http://www.w3.org/2001/XMLSchema" xmlns:p="http://schemas.microsoft.com/office/2006/metadata/properties" xmlns:ns3="3b7042f1-5f5c-40e2-940d-7d92af905685" targetNamespace="http://schemas.microsoft.com/office/2006/metadata/properties" ma:root="true" ma:fieldsID="b9bb26a0e185b060720c1522e7a6cf86" ns3:_="">
    <xsd:import namespace="3b7042f1-5f5c-40e2-940d-7d92af90568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7042f1-5f5c-40e2-940d-7d92af9056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b7042f1-5f5c-40e2-940d-7d92af905685" xsi:nil="true"/>
  </documentManagement>
</p:properties>
</file>

<file path=customXml/itemProps1.xml><?xml version="1.0" encoding="utf-8"?>
<ds:datastoreItem xmlns:ds="http://schemas.openxmlformats.org/officeDocument/2006/customXml" ds:itemID="{8FE8B163-508E-4AD3-9381-E4FA347A3A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7042f1-5f5c-40e2-940d-7d92af90568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B2D4029-9494-41BB-A739-5CC3A404463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B74B4EB-B13C-40A2-A5AE-31682043CC0B}">
  <ds:schemaRefs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purl.org/dc/terms/"/>
    <ds:schemaRef ds:uri="http://purl.org/dc/dcmitype/"/>
    <ds:schemaRef ds:uri="http://schemas.microsoft.com/office/2006/metadata/properties"/>
    <ds:schemaRef ds:uri="http://schemas.microsoft.com/office/infopath/2007/PartnerControls"/>
    <ds:schemaRef ds:uri="3b7042f1-5f5c-40e2-940d-7d92af90568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114</TotalTime>
  <Words>1</Words>
  <Application>Microsoft Office PowerPoint</Application>
  <PresentationFormat>Apresentação na tela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Microsoft Yi Baiti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DAVI LIMA GOMES</dc:creator>
  <cp:lastModifiedBy>DAVI LIMA GOMES</cp:lastModifiedBy>
  <cp:revision>2</cp:revision>
  <dcterms:created xsi:type="dcterms:W3CDTF">2023-04-26T10:58:04Z</dcterms:created>
  <dcterms:modified xsi:type="dcterms:W3CDTF">2023-05-22T11:45:06Z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0x0101005DD39B4E6F307042A7C45F49CF476EAC</vt:lpwstr>
  </property>
</Properties>
</file>