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rol Lasek" initials="KL" lastIdx="1" clrIdx="0">
    <p:extLst>
      <p:ext uri="{19B8F6BF-5375-455C-9EA6-DF929625EA0E}">
        <p15:presenceInfo xmlns:p15="http://schemas.microsoft.com/office/powerpoint/2012/main" userId="S::karol.lasek@ericsson.com::2dc527ee-2fc0-4917-a336-d3247e681c5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3692" autoAdjust="0"/>
  </p:normalViewPr>
  <p:slideViewPr>
    <p:cSldViewPr snapToGrid="0">
      <p:cViewPr varScale="1">
        <p:scale>
          <a:sx n="84" d="100"/>
          <a:sy n="84" d="100"/>
        </p:scale>
        <p:origin x="157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3-29T08:42:12.281" idx="1">
    <p:pos x="10" y="10"/>
    <p:text>Ranges są często używane do wypełniania struktur danych i iteracji w pętlach for. Zakresy zapewniają dużą moc za pomocą zaledwie kilku metod, jak pokazano w poniższych przykładach</p:text>
    <p:extLst>
      <p:ext uri="{C676402C-5697-4E1C-873F-D02D1690AC5C}">
        <p15:threadingInfo xmlns:p15="http://schemas.microsoft.com/office/powerpoint/2012/main" timeZoneBias="-12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CD1456-AA00-4668-A255-DC6FE20BE111}" type="datetimeFigureOut">
              <a:rPr lang="pl-PL" smtClean="0"/>
              <a:t>29.03.2021</a:t>
            </a:fld>
            <a:endParaRPr lang="pl-P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39968B-1966-479B-907B-2C4A5386421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072146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dirty="0"/>
              <a:t>Język programowania Scala udostępnia 3 typy pętli</a:t>
            </a:r>
            <a:br>
              <a:rPr lang="pl-PL" dirty="0"/>
            </a:br>
            <a:r>
              <a:rPr lang="pl-PL" dirty="0"/>
              <a:t>pętla </a:t>
            </a:r>
            <a:r>
              <a:rPr lang="pl-PL" dirty="0" err="1"/>
              <a:t>while</a:t>
            </a:r>
            <a:r>
              <a:rPr lang="pl-PL" dirty="0"/>
              <a:t> Powtarza instrukcję lub grupę instrukcji, gdy dany warunek jest prawdziwy. Testuje warunek przed wykonaniem treści pętli.</a:t>
            </a:r>
            <a:br>
              <a:rPr lang="pl-PL" dirty="0"/>
            </a:br>
            <a:r>
              <a:rPr lang="pl-PL" dirty="0"/>
              <a:t>pętla do-</a:t>
            </a:r>
            <a:r>
              <a:rPr lang="pl-PL" dirty="0" err="1"/>
              <a:t>while</a:t>
            </a:r>
            <a:r>
              <a:rPr lang="pl-PL" dirty="0"/>
              <a:t> Podobnie jak instrukcja </a:t>
            </a:r>
            <a:r>
              <a:rPr lang="pl-PL" dirty="0" err="1"/>
              <a:t>while</a:t>
            </a:r>
            <a:r>
              <a:rPr lang="pl-PL" dirty="0"/>
              <a:t>, z tą różnicą, że testuje warunek na końcu treści pętli.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dirty="0"/>
              <a:t>Pętla for Wykonuje sekwencję instrukcji wiele razy</a:t>
            </a:r>
            <a:br>
              <a:rPr lang="pl-PL" dirty="0"/>
            </a:br>
            <a:r>
              <a:rPr lang="pl-PL" dirty="0"/>
              <a:t>Jednakże tak jak w Javie mamy </a:t>
            </a:r>
            <a:r>
              <a:rPr lang="pl-PL" dirty="0" err="1"/>
              <a:t>break</a:t>
            </a:r>
            <a:r>
              <a:rPr lang="pl-PL" dirty="0"/>
              <a:t> i </a:t>
            </a:r>
            <a:r>
              <a:rPr lang="pl-PL" dirty="0" err="1"/>
              <a:t>continue</a:t>
            </a:r>
            <a:r>
              <a:rPr lang="pl-PL" dirty="0"/>
              <a:t>, tak w Scali nie mamy możliwości korzystania z nich. Dopiero od Scali wersji 2.8 istnieje opcja skorzystania z opcji </a:t>
            </a:r>
            <a:r>
              <a:rPr lang="pl-PL" dirty="0" err="1"/>
              <a:t>loop.break</a:t>
            </a:r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39968B-1966-479B-907B-2C4A53864213}" type="slidenum">
              <a:rPr lang="pl-PL" smtClean="0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505013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Ranges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są często używane do wypełniania struktur danych i iteracji w pętlach for. Zakresy zapewniają dużą moc za pomocą zaledwie kilku metod, jak pokazano w poniższych przykładach</a:t>
            </a:r>
          </a:p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39968B-1966-479B-907B-2C4A53864213}" type="slidenum">
              <a:rPr lang="pl-PL" smtClean="0"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663628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W celu iteracji kolekcji elementów i </a:t>
            </a:r>
            <a:r>
              <a:rPr lang="pl-PL" dirty="0" err="1"/>
              <a:t>wyprintowania</a:t>
            </a:r>
            <a:r>
              <a:rPr lang="pl-PL" dirty="0"/>
              <a:t> jej zawartości można również użyć metody </a:t>
            </a:r>
            <a:r>
              <a:rPr lang="pl-PL" dirty="0" err="1"/>
              <a:t>foreach</a:t>
            </a:r>
            <a:r>
              <a:rPr lang="pl-PL" dirty="0"/>
              <a:t>, która jest dostępna dla klas kolekcji Scala. Na przykład, w ten sposób można użyć </a:t>
            </a:r>
            <a:r>
              <a:rPr lang="pl-PL" dirty="0" err="1"/>
              <a:t>foreach</a:t>
            </a:r>
            <a:r>
              <a:rPr lang="pl-PL" dirty="0"/>
              <a:t> do </a:t>
            </a:r>
            <a:r>
              <a:rPr lang="pl-PL" dirty="0" err="1"/>
              <a:t>wyprintowania</a:t>
            </a:r>
            <a:r>
              <a:rPr lang="pl-PL" dirty="0"/>
              <a:t> listy </a:t>
            </a:r>
            <a:r>
              <a:rPr lang="pl-PL" dirty="0" err="1"/>
              <a:t>intów</a:t>
            </a:r>
            <a:r>
              <a:rPr lang="pl-PL" dirty="0"/>
              <a:t>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39968B-1966-479B-907B-2C4A53864213}" type="slidenum">
              <a:rPr lang="pl-PL" smtClean="0"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190984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Scala zapewnia strukturę danych, tablicę, która przechowuje sekwencyjną kolekcję elementów tego samego typu o stałym rozmiarze. Zamiast deklarować pojedyncze zmienne, takie jak liczba0, liczba1, ... i liczba99, deklarujesz jedną zmienną tablicową, taką jak liczby, i używasz liczb [0], liczb [1] i ..., liczb [99]</a:t>
            </a:r>
            <a:br>
              <a:rPr lang="pl-PL" dirty="0"/>
            </a:br>
            <a:br>
              <a:rPr lang="pl-PL" dirty="0"/>
            </a:br>
            <a:r>
              <a:rPr lang="pl-PL" dirty="0"/>
              <a:t>Struktura tablicy + przykładowy kod z zaprezentowaniem jak się tworzy tablicę oraz przykładowe operacje wykonane na niej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39968B-1966-479B-907B-2C4A53864213}" type="slidenum">
              <a:rPr lang="pl-PL" smtClean="0"/>
              <a:t>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705155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dirty="0"/>
              <a:t>Jeśli porównalibyśmy Javę do Scali to, Sekwencje Scali byłaby listą Javy, a </a:t>
            </a:r>
            <a:r>
              <a:rPr lang="pl-PL" dirty="0" err="1"/>
              <a:t>Scala's</a:t>
            </a:r>
            <a:r>
              <a:rPr lang="pl-PL" dirty="0"/>
              <a:t> List byłaby </a:t>
            </a:r>
            <a:r>
              <a:rPr lang="pl-PL" dirty="0" err="1"/>
              <a:t>Javowymi</a:t>
            </a:r>
            <a:r>
              <a:rPr lang="pl-PL" dirty="0"/>
              <a:t> </a:t>
            </a:r>
            <a:r>
              <a:rPr lang="pl-PL" dirty="0" err="1"/>
              <a:t>LinkedListami</a:t>
            </a:r>
            <a:r>
              <a:rPr lang="pl-PL" dirty="0"/>
              <a:t>.</a:t>
            </a:r>
            <a:br>
              <a:rPr lang="pl-PL" dirty="0"/>
            </a:br>
            <a:r>
              <a:rPr lang="pl-PL" dirty="0" err="1"/>
              <a:t>Sequence</a:t>
            </a:r>
            <a:r>
              <a:rPr lang="pl-PL" dirty="0"/>
              <a:t> to </a:t>
            </a:r>
            <a:r>
              <a:rPr lang="pl-PL" dirty="0" err="1"/>
              <a:t>iterowalna</a:t>
            </a:r>
            <a:r>
              <a:rPr lang="pl-PL" dirty="0"/>
              <a:t> kolekcja klas </a:t>
            </a:r>
            <a:r>
              <a:rPr lang="pl-PL" dirty="0" err="1"/>
              <a:t>Iterable</a:t>
            </a:r>
            <a:r>
              <a:rPr lang="pl-PL" dirty="0"/>
              <a:t>. Służy do reprezentowania indeksowanych sekwencji, które mają określoną kolejność elementów, tj. Gwarantowaną niezmienność. Dostęp do elementów sekwencji można uzyskać za pomocą ich indeksów. Indeksy mieszczą się w zakresie od 0 do (n - 1) Gdzie, n = długość ciągu. Aby znaleźć </a:t>
            </a:r>
            <a:r>
              <a:rPr lang="pl-PL" dirty="0" err="1"/>
              <a:t>podsekwencje</a:t>
            </a:r>
            <a:r>
              <a:rPr lang="pl-PL" dirty="0"/>
              <a:t>, sekwencje obsługują różne metody. Metody takie jak </a:t>
            </a:r>
            <a:r>
              <a:rPr lang="pl-PL" dirty="0" err="1"/>
              <a:t>indexOf</a:t>
            </a:r>
            <a:r>
              <a:rPr lang="pl-PL" dirty="0"/>
              <a:t>, </a:t>
            </a:r>
            <a:r>
              <a:rPr lang="pl-PL" dirty="0" err="1"/>
              <a:t>segmentLength</a:t>
            </a:r>
            <a:r>
              <a:rPr lang="pl-PL" dirty="0"/>
              <a:t>, </a:t>
            </a:r>
            <a:r>
              <a:rPr lang="pl-PL" dirty="0" err="1"/>
              <a:t>prefixLength</a:t>
            </a:r>
            <a:r>
              <a:rPr lang="pl-PL" dirty="0"/>
              <a:t>, </a:t>
            </a:r>
            <a:r>
              <a:rPr lang="pl-PL" dirty="0" err="1"/>
              <a:t>lastIndexWhere</a:t>
            </a:r>
            <a:r>
              <a:rPr lang="pl-PL" dirty="0"/>
              <a:t>, </a:t>
            </a:r>
            <a:r>
              <a:rPr lang="pl-PL" dirty="0" err="1"/>
              <a:t>lastIndexOf</a:t>
            </a:r>
            <a:r>
              <a:rPr lang="pl-PL" dirty="0"/>
              <a:t>, </a:t>
            </a:r>
            <a:r>
              <a:rPr lang="pl-PL" dirty="0" err="1"/>
              <a:t>startedWith</a:t>
            </a:r>
            <a:r>
              <a:rPr lang="pl-PL" dirty="0"/>
              <a:t>, </a:t>
            </a:r>
            <a:r>
              <a:rPr lang="pl-PL" dirty="0" err="1"/>
              <a:t>endWith</a:t>
            </a:r>
            <a:r>
              <a:rPr lang="pl-PL" dirty="0"/>
              <a:t>. Istnieją dwie główne cechy podrzędne </a:t>
            </a:r>
            <a:r>
              <a:rPr lang="pl-PL" dirty="0" err="1"/>
              <a:t>Sequence</a:t>
            </a:r>
            <a:r>
              <a:rPr lang="pl-PL" dirty="0"/>
              <a:t>, mianowicie </a:t>
            </a:r>
            <a:r>
              <a:rPr lang="pl-PL" dirty="0" err="1"/>
              <a:t>IndexedSeq</a:t>
            </a:r>
            <a:r>
              <a:rPr lang="pl-PL" dirty="0"/>
              <a:t> i </a:t>
            </a:r>
            <a:r>
              <a:rPr lang="pl-PL" dirty="0" err="1"/>
              <a:t>LinearSeq</a:t>
            </a:r>
            <a:r>
              <a:rPr lang="pl-PL" dirty="0"/>
              <a:t>, które dają różne gwarancje wydajności. </a:t>
            </a:r>
            <a:r>
              <a:rPr lang="pl-PL" dirty="0" err="1"/>
              <a:t>IndexexedSeq</a:t>
            </a:r>
            <a:r>
              <a:rPr lang="pl-PL" dirty="0"/>
              <a:t> zapewnia szybki i swobodny dostęp do elementów, podczas gdy </a:t>
            </a:r>
            <a:r>
              <a:rPr lang="pl-PL" dirty="0" err="1"/>
              <a:t>LinearSeq</a:t>
            </a:r>
            <a:r>
              <a:rPr lang="pl-PL" dirty="0"/>
              <a:t> zapewnia szybki dostęp do pierwszego elementu tylko przez </a:t>
            </a:r>
            <a:r>
              <a:rPr lang="pl-PL" dirty="0" err="1"/>
              <a:t>head</a:t>
            </a:r>
            <a:r>
              <a:rPr lang="pl-PL" dirty="0"/>
              <a:t>, a także zawiera szybką operację </a:t>
            </a:r>
            <a:r>
              <a:rPr lang="pl-PL" dirty="0" err="1"/>
              <a:t>tail</a:t>
            </a:r>
            <a:r>
              <a:rPr lang="pl-PL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l-PL" dirty="0"/>
          </a:p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39968B-1966-479B-907B-2C4A53864213}" type="slidenum">
              <a:rPr lang="pl-PL" smtClean="0"/>
              <a:t>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402477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Listy Ta klasa jest optymalna dla wzorców dostępu typu </a:t>
            </a:r>
            <a:r>
              <a:rPr lang="pl-PL" dirty="0" err="1"/>
              <a:t>last</a:t>
            </a:r>
            <a:r>
              <a:rPr lang="pl-PL" dirty="0"/>
              <a:t>-in-</a:t>
            </a:r>
            <a:r>
              <a:rPr lang="pl-PL" dirty="0" err="1"/>
              <a:t>first</a:t>
            </a:r>
            <a:r>
              <a:rPr lang="pl-PL" dirty="0"/>
              <a:t>-out (LIFO), czyli stosu. Dla innych list lepiej jest użyć innej klasy 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39968B-1966-479B-907B-2C4A53864213}" type="slidenum">
              <a:rPr lang="pl-PL" smtClean="0"/>
              <a:t>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995652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W Scali </a:t>
            </a:r>
            <a:r>
              <a:rPr lang="pl-PL" dirty="0" err="1"/>
              <a:t>krotka</a:t>
            </a:r>
            <a:r>
              <a:rPr lang="pl-PL" dirty="0"/>
              <a:t> to wartość zawierająca stałą liczbę elementów, każdy z własnym typem. </a:t>
            </a:r>
            <a:r>
              <a:rPr lang="pl-PL" dirty="0" err="1"/>
              <a:t>Krotki</a:t>
            </a:r>
            <a:r>
              <a:rPr lang="pl-PL" dirty="0"/>
              <a:t> są niezmienne i szczególnie przydatne do zwracania wielu wartości z metody. Maksymalnie w krotce możemy mieć 22 elementy, jak spróbujemy stworzyć krotkę z większą ilością elementów to dostaniemy błąd i program się </a:t>
            </a:r>
            <a:r>
              <a:rPr lang="pl-PL"/>
              <a:t>nie zbuduje.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39968B-1966-479B-907B-2C4A53864213}" type="slidenum">
              <a:rPr lang="pl-PL" smtClean="0"/>
              <a:t>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881118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3/29/2021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raz panoramiczny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 obraz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comments" Target="../comments/commen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mazon.com/Programming-Scala-Martin-Odersky/dp/098153161X/ref=as_li_ss_tl?dchild=1&amp;keywords=programming+in+scala&amp;qid=1592524539&amp;s=books&amp;sr=1-1&amp;linkCode=sl1&amp;tag=devdaily-20&amp;linkId=f86e3efcdd28e9b4756c0afe1e45cb56&amp;language=en_U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ala-lang.org/api/current/scala/Array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ala-lang.org/api/current/scala/collection/Seq.ht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ala-lang.org/api/current/scala/collection/immutable/List.html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4CC5790-3616-481F-8D27-DE56EED045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5796" y="1041400"/>
            <a:ext cx="11484528" cy="2387600"/>
          </a:xfrm>
        </p:spPr>
        <p:txBody>
          <a:bodyPr>
            <a:normAutofit/>
          </a:bodyPr>
          <a:lstStyle/>
          <a:p>
            <a:r>
              <a:rPr lang="pl-PL" dirty="0"/>
              <a:t>Programowanie w języku scala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0EC0D262-3C78-4FEC-BC58-62B72D12B9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l-PL" sz="2500" dirty="0"/>
              <a:t>Warsztaty 3</a:t>
            </a: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822B22DD-763E-4D45-AF2E-FCB064AD251A}"/>
              </a:ext>
            </a:extLst>
          </p:cNvPr>
          <p:cNvSpPr txBox="1"/>
          <p:nvPr/>
        </p:nvSpPr>
        <p:spPr>
          <a:xfrm>
            <a:off x="8539993" y="5170269"/>
            <a:ext cx="25045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Radosław Grela 239658</a:t>
            </a:r>
          </a:p>
          <a:p>
            <a:r>
              <a:rPr lang="pl-PL" dirty="0"/>
              <a:t>Karol Lasek 239681</a:t>
            </a:r>
          </a:p>
        </p:txBody>
      </p:sp>
    </p:spTree>
    <p:extLst>
      <p:ext uri="{BB962C8B-B14F-4D97-AF65-F5344CB8AC3E}">
        <p14:creationId xmlns:p14="http://schemas.microsoft.com/office/powerpoint/2010/main" val="20004163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4DA0D32-2558-4D6A-A87F-798A010D7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Funkcje lambda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56DC7F1-5D4E-40B5-9441-6D034AC0EE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863036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457937D-3381-46AB-8B10-4C0FFC886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Companion </a:t>
            </a:r>
            <a:r>
              <a:rPr lang="pl-PL" dirty="0" err="1"/>
              <a:t>objects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D860E8A-FEE0-46F2-9FA4-DFAA2ED2C0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853530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AF0D6EC-EAEF-40FF-917D-68671705D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Apply</a:t>
            </a:r>
            <a:r>
              <a:rPr lang="pl-PL" dirty="0"/>
              <a:t> </a:t>
            </a:r>
            <a:r>
              <a:rPr lang="pl-PL" dirty="0" err="1"/>
              <a:t>method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E0BE18B-18DA-496A-992B-52E500F02E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54970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273F154-E601-47B4-88A5-BD4E9BCE6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Plan prezentacji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DCDC179-070C-42B2-BDE7-9074CF2938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Pętle standardowe oraz funkcyjne</a:t>
            </a:r>
          </a:p>
          <a:p>
            <a:r>
              <a:rPr lang="pl-PL" dirty="0" err="1"/>
              <a:t>Ranges</a:t>
            </a:r>
            <a:endParaRPr lang="pl-PL" dirty="0"/>
          </a:p>
          <a:p>
            <a:r>
              <a:rPr lang="pl-PL" dirty="0"/>
              <a:t>Tablice, sekwencje, listy, </a:t>
            </a:r>
            <a:r>
              <a:rPr lang="pl-PL" dirty="0" err="1"/>
              <a:t>krotki</a:t>
            </a:r>
            <a:endParaRPr lang="pl-PL" dirty="0"/>
          </a:p>
          <a:p>
            <a:r>
              <a:rPr lang="pl-PL" dirty="0"/>
              <a:t>Funkcje lambda</a:t>
            </a:r>
          </a:p>
          <a:p>
            <a:r>
              <a:rPr lang="pl-PL" dirty="0"/>
              <a:t>Companion </a:t>
            </a:r>
            <a:r>
              <a:rPr lang="pl-PL" dirty="0" err="1"/>
              <a:t>objects</a:t>
            </a:r>
            <a:endParaRPr lang="pl-PL" dirty="0"/>
          </a:p>
          <a:p>
            <a:r>
              <a:rPr lang="pl-PL" dirty="0" err="1"/>
              <a:t>Apply</a:t>
            </a:r>
            <a:r>
              <a:rPr lang="pl-PL" dirty="0"/>
              <a:t> </a:t>
            </a:r>
            <a:r>
              <a:rPr lang="pl-PL" dirty="0" err="1"/>
              <a:t>method</a:t>
            </a:r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254149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A632FF8-7260-4D5A-8EBD-C07258926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4" y="78381"/>
            <a:ext cx="9905998" cy="1478570"/>
          </a:xfrm>
        </p:spPr>
        <p:txBody>
          <a:bodyPr/>
          <a:lstStyle/>
          <a:p>
            <a:r>
              <a:rPr lang="pl-PL" dirty="0"/>
              <a:t>Pętle standardowe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E5D7C2F-C7EF-4C05-8FA3-BB9248774B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7"/>
            <a:ext cx="9905999" cy="3541714"/>
          </a:xfrm>
        </p:spPr>
        <p:txBody>
          <a:bodyPr/>
          <a:lstStyle/>
          <a:p>
            <a:r>
              <a:rPr lang="pl-PL" dirty="0" err="1"/>
              <a:t>While</a:t>
            </a:r>
            <a:endParaRPr lang="pl-PL" dirty="0"/>
          </a:p>
          <a:p>
            <a:endParaRPr lang="pl-PL" dirty="0"/>
          </a:p>
          <a:p>
            <a:r>
              <a:rPr lang="pl-PL" dirty="0"/>
              <a:t>do </a:t>
            </a:r>
            <a:r>
              <a:rPr lang="pl-PL" dirty="0" err="1"/>
              <a:t>while</a:t>
            </a:r>
            <a:endParaRPr lang="pl-PL" dirty="0"/>
          </a:p>
          <a:p>
            <a:endParaRPr lang="pl-PL" dirty="0"/>
          </a:p>
          <a:p>
            <a:r>
              <a:rPr lang="pl-PL" dirty="0"/>
              <a:t>for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C9758A-70E6-401E-A113-1040160E88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9491" y="2166463"/>
            <a:ext cx="4280120" cy="317516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66D6AEB-F05D-42BA-8DED-28D4C80F33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3022" y="3122656"/>
            <a:ext cx="2438525" cy="179079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0C81442-328B-4DD4-97B2-31DC0132D5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23022" y="1350446"/>
            <a:ext cx="2419474" cy="163203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BBE575A-1392-4D53-9A47-A0C5755C6F4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42073" y="5053624"/>
            <a:ext cx="2419474" cy="1392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362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CAEC374-7521-4C91-9ACD-5E1A45A24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Ranges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778F441-815E-4984-AE65-4327714E8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235987" cy="3541714"/>
          </a:xfrm>
        </p:spPr>
        <p:txBody>
          <a:bodyPr>
            <a:normAutofit fontScale="85000" lnSpcReduction="20000"/>
          </a:bodyPr>
          <a:lstStyle/>
          <a:p>
            <a:r>
              <a:rPr lang="pl-PL" dirty="0"/>
              <a:t>1 to 10</a:t>
            </a:r>
          </a:p>
          <a:p>
            <a:r>
              <a:rPr lang="pl-PL" dirty="0"/>
              <a:t>1 </a:t>
            </a:r>
            <a:r>
              <a:rPr lang="pl-PL" dirty="0" err="1"/>
              <a:t>until</a:t>
            </a:r>
            <a:r>
              <a:rPr lang="pl-PL" dirty="0"/>
              <a:t> 10</a:t>
            </a:r>
          </a:p>
          <a:p>
            <a:r>
              <a:rPr lang="pl-PL" dirty="0"/>
              <a:t>1 to 10 by 2</a:t>
            </a:r>
          </a:p>
          <a:p>
            <a:r>
              <a:rPr lang="pl-PL" dirty="0"/>
              <a:t>'a' to ‚c’</a:t>
            </a:r>
          </a:p>
          <a:p>
            <a:endParaRPr lang="pl-PL" dirty="0"/>
          </a:p>
          <a:p>
            <a:r>
              <a:rPr lang="pl-PL" dirty="0"/>
              <a:t>(1 to 10).</a:t>
            </a:r>
            <a:r>
              <a:rPr lang="pl-PL" dirty="0" err="1"/>
              <a:t>toList</a:t>
            </a:r>
            <a:endParaRPr lang="pl-PL" dirty="0"/>
          </a:p>
          <a:p>
            <a:r>
              <a:rPr lang="pl-PL" dirty="0"/>
              <a:t>(1 to 10).</a:t>
            </a:r>
            <a:r>
              <a:rPr lang="pl-PL" dirty="0" err="1"/>
              <a:t>toArray</a:t>
            </a:r>
            <a:endParaRPr lang="pl-PL" dirty="0"/>
          </a:p>
          <a:p>
            <a:r>
              <a:rPr lang="pl-PL" dirty="0"/>
              <a:t>(1 to 10).</a:t>
            </a:r>
            <a:r>
              <a:rPr lang="pl-PL" dirty="0" err="1"/>
              <a:t>toSet</a:t>
            </a:r>
            <a:endParaRPr lang="pl-PL" dirty="0"/>
          </a:p>
          <a:p>
            <a:endParaRPr lang="pl-PL" dirty="0"/>
          </a:p>
        </p:txBody>
      </p:sp>
      <p:sp>
        <p:nvSpPr>
          <p:cNvPr id="5" name="Symbol zastępczy zawartości 2">
            <a:extLst>
              <a:ext uri="{FF2B5EF4-FFF2-40B4-BE49-F238E27FC236}">
                <a16:creationId xmlns:a16="http://schemas.microsoft.com/office/drawing/2014/main" id="{8B8BED76-A509-461A-B43F-8292764F9049}"/>
              </a:ext>
            </a:extLst>
          </p:cNvPr>
          <p:cNvSpPr txBox="1">
            <a:spLocks/>
          </p:cNvSpPr>
          <p:nvPr/>
        </p:nvSpPr>
        <p:spPr>
          <a:xfrm>
            <a:off x="5008939" y="911192"/>
            <a:ext cx="4235987" cy="50596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dirty="0"/>
              <a:t>Związane z pętlą for:</a:t>
            </a:r>
          </a:p>
          <a:p>
            <a:r>
              <a:rPr lang="pl-PL" dirty="0"/>
              <a:t>For z filtrami: </a:t>
            </a:r>
          </a:p>
          <a:p>
            <a:endParaRPr lang="pl-PL" dirty="0"/>
          </a:p>
          <a:p>
            <a:r>
              <a:rPr lang="pl-PL" dirty="0" err="1"/>
              <a:t>Multiple</a:t>
            </a:r>
            <a:r>
              <a:rPr lang="pl-PL" dirty="0"/>
              <a:t> </a:t>
            </a:r>
            <a:r>
              <a:rPr lang="pl-PL" dirty="0" err="1"/>
              <a:t>ranges</a:t>
            </a:r>
            <a:r>
              <a:rPr lang="pl-PL" dirty="0"/>
              <a:t>: </a:t>
            </a:r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r>
              <a:rPr lang="pl-PL" dirty="0" err="1"/>
              <a:t>Yield</a:t>
            </a:r>
            <a:r>
              <a:rPr lang="pl-PL" dirty="0"/>
              <a:t>:</a:t>
            </a:r>
          </a:p>
          <a:p>
            <a:endParaRPr lang="pl-PL" dirty="0"/>
          </a:p>
          <a:p>
            <a:pPr marL="0" indent="0">
              <a:buNone/>
            </a:pPr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D75680A-205F-4B9A-A89E-C4326EA8FA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6587" y="1524385"/>
            <a:ext cx="3670489" cy="110495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0F0A87F-716E-4B60-A7AB-D7274F6DF0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6587" y="2775680"/>
            <a:ext cx="3867349" cy="24893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2C29452-1347-42C6-BF88-87C3D7F9A4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6587" y="5362702"/>
            <a:ext cx="3194214" cy="914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7209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0F5962A-99EB-43DC-827A-1D1C461D8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Pętle funkcyjne (</a:t>
            </a:r>
            <a:r>
              <a:rPr lang="pl-PL" dirty="0" err="1"/>
              <a:t>foreach</a:t>
            </a:r>
            <a:r>
              <a:rPr lang="pl-PL" dirty="0"/>
              <a:t>)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EC0C7FB-EAE5-4315-A156-EDD908F052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i="1" dirty="0"/>
              <a:t>„</a:t>
            </a:r>
            <a:r>
              <a:rPr lang="en-US" i="1" dirty="0"/>
              <a:t>foreach takes a procedure — a function with a result type Unit — as the right operand. It simply applies the procedure to each List element. The result of the operation is again Unit; no list of results is assembled.</a:t>
            </a:r>
            <a:r>
              <a:rPr lang="pl-PL" i="1" dirty="0"/>
              <a:t>” – </a:t>
            </a:r>
            <a:r>
              <a:rPr lang="pl-PL" dirty="0">
                <a:hlinkClick r:id="rId3"/>
              </a:rPr>
              <a:t>Programming in Scala</a:t>
            </a:r>
            <a:endParaRPr lang="pl-PL" dirty="0"/>
          </a:p>
          <a:p>
            <a:endParaRPr lang="pl-P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77DCA6-2F9D-4B75-B7E8-CFE9D4CAE7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7142" y="4014095"/>
            <a:ext cx="4100255" cy="222538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01C9F05-7A68-4DB2-B961-67E3451235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53126" y="3758049"/>
            <a:ext cx="4282629" cy="274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150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C0377BD-4C1B-4142-955D-B9116741E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Tablice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5F5D013-3BC6-4913-8BF7-6E684190A6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1285" y="1837548"/>
            <a:ext cx="7312217" cy="3541714"/>
          </a:xfrm>
        </p:spPr>
        <p:txBody>
          <a:bodyPr/>
          <a:lstStyle/>
          <a:p>
            <a:r>
              <a:rPr lang="pl-PL" dirty="0"/>
              <a:t>Przechowywanie stałych elementów tego samego typu</a:t>
            </a:r>
          </a:p>
          <a:p>
            <a:r>
              <a:rPr lang="pl-PL" i="1" dirty="0"/>
              <a:t>„</a:t>
            </a:r>
            <a:r>
              <a:rPr lang="en-US" i="1" dirty="0"/>
              <a:t>Arrays are mutable, indexed collections of values. </a:t>
            </a:r>
            <a:br>
              <a:rPr lang="pl-PL" i="1" dirty="0"/>
            </a:br>
            <a:r>
              <a:rPr lang="en-US" i="1" dirty="0"/>
              <a:t>Array[T] is Scala's representation for Java's T[].</a:t>
            </a:r>
            <a:r>
              <a:rPr lang="pl-PL" i="1" dirty="0"/>
              <a:t>” – </a:t>
            </a:r>
            <a:r>
              <a:rPr lang="pl-PL" i="1" dirty="0">
                <a:hlinkClick r:id="rId3"/>
              </a:rPr>
              <a:t>scala </a:t>
            </a:r>
            <a:r>
              <a:rPr lang="pl-PL" i="1" dirty="0" err="1">
                <a:hlinkClick r:id="rId3"/>
              </a:rPr>
              <a:t>documentation</a:t>
            </a:r>
            <a:endParaRPr lang="pl-PL" i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73656E-6745-48EE-A6BF-D01D7B578A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5748" y="3806348"/>
            <a:ext cx="4900062" cy="275393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E22DDED-89BF-435F-BB9E-C8CCE07E50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03502" y="1478738"/>
            <a:ext cx="3868648" cy="4655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8497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86CC52A-98EB-4350-8F12-52071E3F2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Sekwencje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F36EE3F-5EAA-4E46-8EEB-915C890309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5836509" cy="3541714"/>
          </a:xfrm>
        </p:spPr>
        <p:txBody>
          <a:bodyPr/>
          <a:lstStyle/>
          <a:p>
            <a:r>
              <a:rPr lang="pl-PL" i="1" dirty="0" err="1"/>
              <a:t>Immutable</a:t>
            </a:r>
            <a:endParaRPr lang="pl-PL" i="1" dirty="0"/>
          </a:p>
          <a:p>
            <a:r>
              <a:rPr lang="pl-PL" i="1" dirty="0"/>
              <a:t>„</a:t>
            </a:r>
            <a:r>
              <a:rPr lang="en-US" i="1" dirty="0"/>
              <a:t>Sequences are special cases of </a:t>
            </a:r>
            <a:r>
              <a:rPr lang="en-US" i="1" dirty="0" err="1"/>
              <a:t>iterable</a:t>
            </a:r>
            <a:r>
              <a:rPr lang="en-US" i="1" dirty="0"/>
              <a:t> collections of class </a:t>
            </a:r>
            <a:r>
              <a:rPr lang="en-US" i="1" dirty="0" err="1"/>
              <a:t>Iterable</a:t>
            </a:r>
            <a:r>
              <a:rPr lang="en-US" i="1" dirty="0"/>
              <a:t>. Unlike </a:t>
            </a:r>
            <a:r>
              <a:rPr lang="en-US" i="1" dirty="0" err="1"/>
              <a:t>iterables</a:t>
            </a:r>
            <a:r>
              <a:rPr lang="en-US" i="1" dirty="0"/>
              <a:t>, sequences always have a defined order of elements</a:t>
            </a:r>
            <a:r>
              <a:rPr lang="pl-PL" i="1" dirty="0"/>
              <a:t>” – </a:t>
            </a:r>
            <a:r>
              <a:rPr lang="pl-PL" i="1" dirty="0">
                <a:hlinkClick r:id="rId3"/>
              </a:rPr>
              <a:t>scala </a:t>
            </a:r>
            <a:r>
              <a:rPr lang="pl-PL" i="1" dirty="0" err="1">
                <a:hlinkClick r:id="rId3"/>
              </a:rPr>
              <a:t>documentation</a:t>
            </a:r>
            <a:endParaRPr lang="pl-PL" i="1" dirty="0"/>
          </a:p>
          <a:p>
            <a:endParaRPr lang="pl-P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BCA651-4B04-406D-A453-1650665EE6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6023" y="1994654"/>
            <a:ext cx="4131930" cy="3100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6641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2890C61-37C9-43B6-97F8-6F4A66690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listy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1732423-0254-4555-AB3C-23CFA6132A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Kilka rodzajów tworzenia list</a:t>
            </a:r>
          </a:p>
          <a:p>
            <a:r>
              <a:rPr lang="pl-PL" dirty="0"/>
              <a:t>Do list można wrzucić cokolwiek</a:t>
            </a:r>
          </a:p>
          <a:p>
            <a:r>
              <a:rPr lang="pl-PL" dirty="0" err="1"/>
              <a:t>Niemutowalna</a:t>
            </a:r>
            <a:endParaRPr lang="pl-PL" dirty="0"/>
          </a:p>
          <a:p>
            <a:r>
              <a:rPr lang="pl-PL" altLang="pl-PL" dirty="0"/>
              <a:t>„</a:t>
            </a:r>
            <a:r>
              <a:rPr lang="pl-PL" altLang="pl-PL" dirty="0" err="1"/>
              <a:t>This</a:t>
            </a:r>
            <a:r>
              <a:rPr lang="pl-PL" altLang="pl-PL" dirty="0"/>
              <a:t> </a:t>
            </a:r>
            <a:r>
              <a:rPr lang="pl-PL" altLang="pl-PL" dirty="0" err="1"/>
              <a:t>class</a:t>
            </a:r>
            <a:r>
              <a:rPr lang="pl-PL" altLang="pl-PL" dirty="0"/>
              <a:t> </a:t>
            </a:r>
            <a:r>
              <a:rPr lang="pl-PL" altLang="pl-PL" dirty="0" err="1"/>
              <a:t>is</a:t>
            </a:r>
            <a:r>
              <a:rPr lang="pl-PL" altLang="pl-PL" dirty="0"/>
              <a:t> </a:t>
            </a:r>
            <a:r>
              <a:rPr lang="pl-PL" altLang="pl-PL" dirty="0" err="1"/>
              <a:t>optimal</a:t>
            </a:r>
            <a:r>
              <a:rPr lang="pl-PL" altLang="pl-PL" dirty="0"/>
              <a:t> for </a:t>
            </a:r>
            <a:r>
              <a:rPr lang="pl-PL" altLang="pl-PL" dirty="0" err="1"/>
              <a:t>last</a:t>
            </a:r>
            <a:r>
              <a:rPr lang="pl-PL" altLang="pl-PL" dirty="0"/>
              <a:t>-in-</a:t>
            </a:r>
            <a:r>
              <a:rPr lang="pl-PL" altLang="pl-PL" dirty="0" err="1"/>
              <a:t>first</a:t>
            </a:r>
            <a:r>
              <a:rPr lang="pl-PL" altLang="pl-PL" dirty="0"/>
              <a:t>-out (LIFO), </a:t>
            </a:r>
            <a:r>
              <a:rPr lang="pl-PL" altLang="pl-PL" dirty="0" err="1"/>
              <a:t>stack-like</a:t>
            </a:r>
            <a:r>
              <a:rPr lang="pl-PL" altLang="pl-PL" dirty="0"/>
              <a:t> </a:t>
            </a:r>
            <a:r>
              <a:rPr lang="pl-PL" altLang="pl-PL" dirty="0" err="1"/>
              <a:t>access</a:t>
            </a:r>
            <a:r>
              <a:rPr lang="pl-PL" altLang="pl-PL" dirty="0"/>
              <a:t> </a:t>
            </a:r>
            <a:r>
              <a:rPr lang="pl-PL" altLang="pl-PL" dirty="0" err="1"/>
              <a:t>patterns</a:t>
            </a:r>
            <a:r>
              <a:rPr lang="pl-PL" altLang="pl-PL" dirty="0"/>
              <a:t>. </a:t>
            </a:r>
            <a:r>
              <a:rPr lang="pl-PL" altLang="pl-PL" dirty="0" err="1"/>
              <a:t>If</a:t>
            </a:r>
            <a:r>
              <a:rPr lang="pl-PL" altLang="pl-PL" dirty="0"/>
              <a:t> </a:t>
            </a:r>
            <a:r>
              <a:rPr lang="pl-PL" altLang="pl-PL" dirty="0" err="1"/>
              <a:t>you</a:t>
            </a:r>
            <a:r>
              <a:rPr lang="pl-PL" altLang="pl-PL" dirty="0"/>
              <a:t> </a:t>
            </a:r>
            <a:r>
              <a:rPr lang="pl-PL" altLang="pl-PL" dirty="0" err="1"/>
              <a:t>need</a:t>
            </a:r>
            <a:r>
              <a:rPr lang="pl-PL" altLang="pl-PL" dirty="0"/>
              <a:t> </a:t>
            </a:r>
            <a:r>
              <a:rPr lang="pl-PL" altLang="pl-PL" dirty="0" err="1"/>
              <a:t>another</a:t>
            </a:r>
            <a:r>
              <a:rPr lang="pl-PL" altLang="pl-PL" dirty="0"/>
              <a:t> </a:t>
            </a:r>
            <a:r>
              <a:rPr lang="pl-PL" altLang="pl-PL" dirty="0" err="1"/>
              <a:t>access</a:t>
            </a:r>
            <a:r>
              <a:rPr lang="pl-PL" altLang="pl-PL" dirty="0"/>
              <a:t> </a:t>
            </a:r>
            <a:r>
              <a:rPr lang="pl-PL" altLang="pl-PL" dirty="0" err="1"/>
              <a:t>pattern</a:t>
            </a:r>
            <a:r>
              <a:rPr lang="pl-PL" altLang="pl-PL" dirty="0"/>
              <a:t>, for </a:t>
            </a:r>
            <a:r>
              <a:rPr lang="pl-PL" altLang="pl-PL" dirty="0" err="1"/>
              <a:t>example</a:t>
            </a:r>
            <a:r>
              <a:rPr lang="pl-PL" altLang="pl-PL" dirty="0"/>
              <a:t>, </a:t>
            </a:r>
            <a:r>
              <a:rPr lang="pl-PL" altLang="pl-PL" dirty="0" err="1"/>
              <a:t>random</a:t>
            </a:r>
            <a:r>
              <a:rPr lang="pl-PL" altLang="pl-PL" dirty="0"/>
              <a:t> </a:t>
            </a:r>
            <a:r>
              <a:rPr lang="pl-PL" altLang="pl-PL" dirty="0" err="1"/>
              <a:t>access</a:t>
            </a:r>
            <a:r>
              <a:rPr lang="pl-PL" altLang="pl-PL" dirty="0"/>
              <a:t> </a:t>
            </a:r>
            <a:r>
              <a:rPr lang="pl-PL" altLang="pl-PL" dirty="0" err="1"/>
              <a:t>or</a:t>
            </a:r>
            <a:r>
              <a:rPr lang="pl-PL" altLang="pl-PL" dirty="0"/>
              <a:t> FIFO, </a:t>
            </a:r>
            <a:r>
              <a:rPr lang="pl-PL" altLang="pl-PL" dirty="0" err="1"/>
              <a:t>consider</a:t>
            </a:r>
            <a:r>
              <a:rPr lang="pl-PL" altLang="pl-PL" dirty="0"/>
              <a:t> </a:t>
            </a:r>
            <a:r>
              <a:rPr lang="pl-PL" altLang="pl-PL" dirty="0" err="1"/>
              <a:t>using</a:t>
            </a:r>
            <a:r>
              <a:rPr lang="pl-PL" altLang="pl-PL" dirty="0"/>
              <a:t> a </a:t>
            </a:r>
            <a:r>
              <a:rPr lang="pl-PL" altLang="pl-PL" dirty="0" err="1"/>
              <a:t>collection</a:t>
            </a:r>
            <a:r>
              <a:rPr lang="pl-PL" altLang="pl-PL" dirty="0"/>
              <a:t> </a:t>
            </a:r>
            <a:r>
              <a:rPr lang="pl-PL" altLang="pl-PL" dirty="0" err="1"/>
              <a:t>more</a:t>
            </a:r>
            <a:r>
              <a:rPr lang="pl-PL" altLang="pl-PL" dirty="0"/>
              <a:t> </a:t>
            </a:r>
            <a:r>
              <a:rPr lang="pl-PL" altLang="pl-PL" dirty="0" err="1"/>
              <a:t>suited</a:t>
            </a:r>
            <a:r>
              <a:rPr lang="pl-PL" altLang="pl-PL" dirty="0"/>
              <a:t> to </a:t>
            </a:r>
            <a:r>
              <a:rPr lang="pl-PL" altLang="pl-PL" dirty="0" err="1"/>
              <a:t>this</a:t>
            </a:r>
            <a:r>
              <a:rPr lang="pl-PL" altLang="pl-PL" dirty="0"/>
              <a:t> </a:t>
            </a:r>
            <a:r>
              <a:rPr lang="pl-PL" altLang="pl-PL" dirty="0" err="1"/>
              <a:t>than</a:t>
            </a:r>
            <a:r>
              <a:rPr lang="pl-PL" altLang="pl-PL" dirty="0"/>
              <a:t> List” - </a:t>
            </a:r>
            <a:r>
              <a:rPr lang="pl-PL" i="1" dirty="0">
                <a:hlinkClick r:id="rId3"/>
              </a:rPr>
              <a:t>scala </a:t>
            </a:r>
            <a:r>
              <a:rPr lang="pl-PL" i="1" dirty="0" err="1">
                <a:hlinkClick r:id="rId3"/>
              </a:rPr>
              <a:t>documentation</a:t>
            </a:r>
            <a:endParaRPr lang="pl-PL" i="1" dirty="0"/>
          </a:p>
          <a:p>
            <a:endParaRPr lang="pl-PL" dirty="0"/>
          </a:p>
          <a:p>
            <a:pPr marL="0" indent="0">
              <a:buNone/>
            </a:pPr>
            <a:endParaRPr lang="pl-PL" dirty="0"/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6E4B30C5-E6D4-482A-8C7E-D4BD5F4C20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9252" y="2097088"/>
            <a:ext cx="6552748" cy="1478569"/>
          </a:xfrm>
          <a:prstGeom prst="rect">
            <a:avLst/>
          </a:prstGeom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0495FAB9-8906-4158-B5C1-4F6C6FAFA7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0F3F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l-PL" altLang="pl-PL" dirty="0"/>
          </a:p>
        </p:txBody>
      </p:sp>
    </p:spTree>
    <p:extLst>
      <p:ext uri="{BB962C8B-B14F-4D97-AF65-F5344CB8AC3E}">
        <p14:creationId xmlns:p14="http://schemas.microsoft.com/office/powerpoint/2010/main" val="17491343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F313B69-EF80-4A34-AB87-400D704C7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Krotki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CE003C7-DAAC-4A1D-B042-5CFE5E5F00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Wartość zawierająca stałą liczbę elementów, każdy z elementów może mieć własny typ</a:t>
            </a:r>
          </a:p>
          <a:p>
            <a:r>
              <a:rPr lang="pl-PL" dirty="0" err="1"/>
              <a:t>Niemutowalne</a:t>
            </a:r>
            <a:endParaRPr lang="pl-PL" dirty="0"/>
          </a:p>
          <a:p>
            <a:r>
              <a:rPr lang="pl-PL" dirty="0"/>
              <a:t>Maksymalnie 22 elementy w krotce – przy próbie zainicjowania </a:t>
            </a:r>
            <a:r>
              <a:rPr lang="pl-PL" dirty="0" err="1"/>
              <a:t>krotki</a:t>
            </a:r>
            <a:r>
              <a:rPr lang="pl-PL" dirty="0"/>
              <a:t> z większą ilością elementów dostaniemy błąd - </a:t>
            </a:r>
            <a:r>
              <a:rPr lang="en-US" dirty="0"/>
              <a:t>tuples may not have more than 22 elements, but 23 given</a:t>
            </a:r>
            <a:endParaRPr lang="pl-PL" dirty="0"/>
          </a:p>
          <a:p>
            <a:endParaRPr lang="pl-PL" dirty="0"/>
          </a:p>
          <a:p>
            <a:endParaRPr lang="pl-PL" dirty="0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CA5E9235-2171-4C8B-A4D0-6016552ED7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0599" y="2853669"/>
            <a:ext cx="4158439" cy="967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0726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bwód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Obwód</Template>
  <TotalTime>429</TotalTime>
  <Words>776</Words>
  <Application>Microsoft Office PowerPoint</Application>
  <PresentationFormat>Panoramiczny</PresentationFormat>
  <Paragraphs>73</Paragraphs>
  <Slides>12</Slides>
  <Notes>7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12</vt:i4>
      </vt:variant>
    </vt:vector>
  </HeadingPairs>
  <TitlesOfParts>
    <vt:vector size="16" baseType="lpstr">
      <vt:lpstr>Arial</vt:lpstr>
      <vt:lpstr>Calibri</vt:lpstr>
      <vt:lpstr>Tw Cen MT</vt:lpstr>
      <vt:lpstr>Obwód</vt:lpstr>
      <vt:lpstr>Programowanie w języku scala</vt:lpstr>
      <vt:lpstr>Plan prezentacji</vt:lpstr>
      <vt:lpstr>Pętle standardowe</vt:lpstr>
      <vt:lpstr>Ranges</vt:lpstr>
      <vt:lpstr>Pętle funkcyjne (foreach)</vt:lpstr>
      <vt:lpstr>Tablice</vt:lpstr>
      <vt:lpstr>Sekwencje</vt:lpstr>
      <vt:lpstr>listy</vt:lpstr>
      <vt:lpstr>Krotki</vt:lpstr>
      <vt:lpstr>Funkcje lambda</vt:lpstr>
      <vt:lpstr>Companion objects</vt:lpstr>
      <vt:lpstr>Apply method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Programowanie w języku scala</dc:title>
  <dc:creator>Karol Lasek</dc:creator>
  <cp:lastModifiedBy>Radosław Grela</cp:lastModifiedBy>
  <cp:revision>50</cp:revision>
  <dcterms:created xsi:type="dcterms:W3CDTF">2021-03-14T17:33:58Z</dcterms:created>
  <dcterms:modified xsi:type="dcterms:W3CDTF">2021-03-29T10:52:58Z</dcterms:modified>
</cp:coreProperties>
</file>