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184DD-8335-42ED-8671-CB32F2CF5F10}" v="429" dt="2022-11-06T19:19:27.122"/>
    <p1510:client id="{F230A8E2-C693-4894-A556-8AD194B5A42F}" v="33" dt="2022-11-06T19:08:4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no Nieuwenhout (19122381)" userId="S::19122381@student.hhs.nl::23ea0e5b-2289-4a77-bf04-f15051362063" providerId="AD" clId="Web-{14F184DD-8335-42ED-8671-CB32F2CF5F10}"/>
    <pc:docChg chg="addSld delSld modSld sldOrd">
      <pc:chgData name="Bonno Nieuwenhout (19122381)" userId="S::19122381@student.hhs.nl::23ea0e5b-2289-4a77-bf04-f15051362063" providerId="AD" clId="Web-{14F184DD-8335-42ED-8671-CB32F2CF5F10}" dt="2022-11-06T19:19:27.122" v="413"/>
      <pc:docMkLst>
        <pc:docMk/>
      </pc:docMkLst>
      <pc:sldChg chg="modSp">
        <pc:chgData name="Bonno Nieuwenhout (19122381)" userId="S::19122381@student.hhs.nl::23ea0e5b-2289-4a77-bf04-f15051362063" providerId="AD" clId="Web-{14F184DD-8335-42ED-8671-CB32F2CF5F10}" dt="2022-11-06T19:05:50.681" v="108" actId="20577"/>
        <pc:sldMkLst>
          <pc:docMk/>
          <pc:sldMk cId="2484479726" sldId="265"/>
        </pc:sldMkLst>
        <pc:spChg chg="mod">
          <ac:chgData name="Bonno Nieuwenhout (19122381)" userId="S::19122381@student.hhs.nl::23ea0e5b-2289-4a77-bf04-f15051362063" providerId="AD" clId="Web-{14F184DD-8335-42ED-8671-CB32F2CF5F10}" dt="2022-11-06T18:56:59.466" v="6" actId="20577"/>
          <ac:spMkLst>
            <pc:docMk/>
            <pc:sldMk cId="2484479726" sldId="265"/>
            <ac:spMk id="2" creationId="{540B9151-A5BB-2738-D816-56D7605CCEDE}"/>
          </ac:spMkLst>
        </pc:spChg>
        <pc:spChg chg="mod">
          <ac:chgData name="Bonno Nieuwenhout (19122381)" userId="S::19122381@student.hhs.nl::23ea0e5b-2289-4a77-bf04-f15051362063" providerId="AD" clId="Web-{14F184DD-8335-42ED-8671-CB32F2CF5F10}" dt="2022-11-06T19:05:50.681" v="108" actId="20577"/>
          <ac:spMkLst>
            <pc:docMk/>
            <pc:sldMk cId="2484479726" sldId="265"/>
            <ac:spMk id="14" creationId="{947D40BB-3F62-E87E-30A0-EC8433ADFE91}"/>
          </ac:spMkLst>
        </pc:spChg>
      </pc:sldChg>
      <pc:sldChg chg="addSp modSp">
        <pc:chgData name="Bonno Nieuwenhout (19122381)" userId="S::19122381@student.hhs.nl::23ea0e5b-2289-4a77-bf04-f15051362063" providerId="AD" clId="Web-{14F184DD-8335-42ED-8671-CB32F2CF5F10}" dt="2022-11-06T19:05:36.603" v="103" actId="14100"/>
        <pc:sldMkLst>
          <pc:docMk/>
          <pc:sldMk cId="3836460739" sldId="266"/>
        </pc:sldMkLst>
        <pc:spChg chg="mod">
          <ac:chgData name="Bonno Nieuwenhout (19122381)" userId="S::19122381@student.hhs.nl::23ea0e5b-2289-4a77-bf04-f15051362063" providerId="AD" clId="Web-{14F184DD-8335-42ED-8671-CB32F2CF5F10}" dt="2022-11-06T18:59:57.517" v="52" actId="1076"/>
          <ac:spMkLst>
            <pc:docMk/>
            <pc:sldMk cId="3836460739" sldId="266"/>
            <ac:spMk id="2" creationId="{540B9151-A5BB-2738-D816-56D7605CCEDE}"/>
          </ac:spMkLst>
        </pc:spChg>
        <pc:spChg chg="mod">
          <ac:chgData name="Bonno Nieuwenhout (19122381)" userId="S::19122381@student.hhs.nl::23ea0e5b-2289-4a77-bf04-f15051362063" providerId="AD" clId="Web-{14F184DD-8335-42ED-8671-CB32F2CF5F10}" dt="2022-11-06T19:00:07.470" v="54" actId="1076"/>
          <ac:spMkLst>
            <pc:docMk/>
            <pc:sldMk cId="3836460739" sldId="266"/>
            <ac:spMk id="14" creationId="{4E02FC68-91DE-D058-AB93-8705216C591C}"/>
          </ac:spMkLst>
        </pc:spChg>
        <pc:picChg chg="add mod">
          <ac:chgData name="Bonno Nieuwenhout (19122381)" userId="S::19122381@student.hhs.nl::23ea0e5b-2289-4a77-bf04-f15051362063" providerId="AD" clId="Web-{14F184DD-8335-42ED-8671-CB32F2CF5F10}" dt="2022-11-06T19:05:27.415" v="102" actId="1076"/>
          <ac:picMkLst>
            <pc:docMk/>
            <pc:sldMk cId="3836460739" sldId="266"/>
            <ac:picMk id="3" creationId="{2688C443-B8C8-0C52-D5A4-D60ACAB5C39D}"/>
          </ac:picMkLst>
        </pc:picChg>
        <pc:picChg chg="add mod">
          <ac:chgData name="Bonno Nieuwenhout (19122381)" userId="S::19122381@student.hhs.nl::23ea0e5b-2289-4a77-bf04-f15051362063" providerId="AD" clId="Web-{14F184DD-8335-42ED-8671-CB32F2CF5F10}" dt="2022-11-06T19:05:23.337" v="101" actId="1076"/>
          <ac:picMkLst>
            <pc:docMk/>
            <pc:sldMk cId="3836460739" sldId="266"/>
            <ac:picMk id="4" creationId="{944C0D08-771E-4B6B-4B88-0D679E4E94B6}"/>
          </ac:picMkLst>
        </pc:picChg>
        <pc:picChg chg="add mod">
          <ac:chgData name="Bonno Nieuwenhout (19122381)" userId="S::19122381@student.hhs.nl::23ea0e5b-2289-4a77-bf04-f15051362063" providerId="AD" clId="Web-{14F184DD-8335-42ED-8671-CB32F2CF5F10}" dt="2022-11-06T19:05:36.603" v="103" actId="14100"/>
          <ac:picMkLst>
            <pc:docMk/>
            <pc:sldMk cId="3836460739" sldId="266"/>
            <ac:picMk id="5" creationId="{9E1FAF30-2ADA-079E-7DE0-D428816E320B}"/>
          </ac:picMkLst>
        </pc:picChg>
      </pc:sldChg>
      <pc:sldChg chg="new del">
        <pc:chgData name="Bonno Nieuwenhout (19122381)" userId="S::19122381@student.hhs.nl::23ea0e5b-2289-4a77-bf04-f15051362063" providerId="AD" clId="Web-{14F184DD-8335-42ED-8671-CB32F2CF5F10}" dt="2022-11-06T19:01:11.565" v="62"/>
        <pc:sldMkLst>
          <pc:docMk/>
          <pc:sldMk cId="496495422" sldId="267"/>
        </pc:sldMkLst>
      </pc:sldChg>
      <pc:sldChg chg="addSp delSp modSp add replId">
        <pc:chgData name="Bonno Nieuwenhout (19122381)" userId="S::19122381@student.hhs.nl::23ea0e5b-2289-4a77-bf04-f15051362063" providerId="AD" clId="Web-{14F184DD-8335-42ED-8671-CB32F2CF5F10}" dt="2022-11-06T19:03:14.709" v="83" actId="1076"/>
        <pc:sldMkLst>
          <pc:docMk/>
          <pc:sldMk cId="3152799816" sldId="267"/>
        </pc:sldMkLst>
        <pc:spChg chg="mod">
          <ac:chgData name="Bonno Nieuwenhout (19122381)" userId="S::19122381@student.hhs.nl::23ea0e5b-2289-4a77-bf04-f15051362063" providerId="AD" clId="Web-{14F184DD-8335-42ED-8671-CB32F2CF5F10}" dt="2022-11-06T19:02:02.629" v="71" actId="20577"/>
          <ac:spMkLst>
            <pc:docMk/>
            <pc:sldMk cId="3152799816" sldId="267"/>
            <ac:spMk id="14" creationId="{4E02FC68-91DE-D058-AB93-8705216C591C}"/>
          </ac:spMkLst>
        </pc:spChg>
        <pc:picChg chg="del">
          <ac:chgData name="Bonno Nieuwenhout (19122381)" userId="S::19122381@student.hhs.nl::23ea0e5b-2289-4a77-bf04-f15051362063" providerId="AD" clId="Web-{14F184DD-8335-42ED-8671-CB32F2CF5F10}" dt="2022-11-06T19:01:43.785" v="64"/>
          <ac:picMkLst>
            <pc:docMk/>
            <pc:sldMk cId="3152799816" sldId="267"/>
            <ac:picMk id="4" creationId="{944C0D08-771E-4B6B-4B88-0D679E4E94B6}"/>
          </ac:picMkLst>
        </pc:picChg>
        <pc:picChg chg="del">
          <ac:chgData name="Bonno Nieuwenhout (19122381)" userId="S::19122381@student.hhs.nl::23ea0e5b-2289-4a77-bf04-f15051362063" providerId="AD" clId="Web-{14F184DD-8335-42ED-8671-CB32F2CF5F10}" dt="2022-11-06T19:03:09.584" v="80"/>
          <ac:picMkLst>
            <pc:docMk/>
            <pc:sldMk cId="3152799816" sldId="267"/>
            <ac:picMk id="5" creationId="{9E1FAF30-2ADA-079E-7DE0-D428816E320B}"/>
          </ac:picMkLst>
        </pc:picChg>
        <pc:picChg chg="add mod">
          <ac:chgData name="Bonno Nieuwenhout (19122381)" userId="S::19122381@student.hhs.nl::23ea0e5b-2289-4a77-bf04-f15051362063" providerId="AD" clId="Web-{14F184DD-8335-42ED-8671-CB32F2CF5F10}" dt="2022-11-06T19:03:14.709" v="83" actId="1076"/>
          <ac:picMkLst>
            <pc:docMk/>
            <pc:sldMk cId="3152799816" sldId="267"/>
            <ac:picMk id="6" creationId="{2B295644-7C13-9894-40CC-411ADD600A63}"/>
          </ac:picMkLst>
        </pc:picChg>
      </pc:sldChg>
      <pc:sldChg chg="addSp delSp modSp add replId">
        <pc:chgData name="Bonno Nieuwenhout (19122381)" userId="S::19122381@student.hhs.nl::23ea0e5b-2289-4a77-bf04-f15051362063" providerId="AD" clId="Web-{14F184DD-8335-42ED-8671-CB32F2CF5F10}" dt="2022-11-06T19:04:15.429" v="99" actId="1076"/>
        <pc:sldMkLst>
          <pc:docMk/>
          <pc:sldMk cId="2612633171" sldId="268"/>
        </pc:sldMkLst>
        <pc:spChg chg="del">
          <ac:chgData name="Bonno Nieuwenhout (19122381)" userId="S::19122381@student.hhs.nl::23ea0e5b-2289-4a77-bf04-f15051362063" providerId="AD" clId="Web-{14F184DD-8335-42ED-8671-CB32F2CF5F10}" dt="2022-11-06T19:03:44.803" v="90"/>
          <ac:spMkLst>
            <pc:docMk/>
            <pc:sldMk cId="2612633171" sldId="268"/>
            <ac:spMk id="2" creationId="{540B9151-A5BB-2738-D816-56D7605CCEDE}"/>
          </ac:spMkLst>
        </pc:spChg>
        <pc:spChg chg="add del mod">
          <ac:chgData name="Bonno Nieuwenhout (19122381)" userId="S::19122381@student.hhs.nl::23ea0e5b-2289-4a77-bf04-f15051362063" providerId="AD" clId="Web-{14F184DD-8335-42ED-8671-CB32F2CF5F10}" dt="2022-11-06T19:03:53.303" v="94"/>
          <ac:spMkLst>
            <pc:docMk/>
            <pc:sldMk cId="2612633171" sldId="268"/>
            <ac:spMk id="9" creationId="{F2AC7497-19CE-387A-672C-C511C133C330}"/>
          </ac:spMkLst>
        </pc:spChg>
        <pc:spChg chg="add del mod">
          <ac:chgData name="Bonno Nieuwenhout (19122381)" userId="S::19122381@student.hhs.nl::23ea0e5b-2289-4a77-bf04-f15051362063" providerId="AD" clId="Web-{14F184DD-8335-42ED-8671-CB32F2CF5F10}" dt="2022-11-06T19:03:49.600" v="92"/>
          <ac:spMkLst>
            <pc:docMk/>
            <pc:sldMk cId="2612633171" sldId="268"/>
            <ac:spMk id="13" creationId="{669A6B75-F0CB-D21A-1EED-8785BF428F5D}"/>
          </ac:spMkLst>
        </pc:spChg>
        <pc:spChg chg="del">
          <ac:chgData name="Bonno Nieuwenhout (19122381)" userId="S::19122381@student.hhs.nl::23ea0e5b-2289-4a77-bf04-f15051362063" providerId="AD" clId="Web-{14F184DD-8335-42ED-8671-CB32F2CF5F10}" dt="2022-11-06T19:03:42.694" v="89"/>
          <ac:spMkLst>
            <pc:docMk/>
            <pc:sldMk cId="2612633171" sldId="268"/>
            <ac:spMk id="14" creationId="{4E02FC68-91DE-D058-AB93-8705216C591C}"/>
          </ac:spMkLst>
        </pc:spChg>
        <pc:picChg chg="del">
          <ac:chgData name="Bonno Nieuwenhout (19122381)" userId="S::19122381@student.hhs.nl::23ea0e5b-2289-4a77-bf04-f15051362063" providerId="AD" clId="Web-{14F184DD-8335-42ED-8671-CB32F2CF5F10}" dt="2022-11-06T19:03:41.178" v="88"/>
          <ac:picMkLst>
            <pc:docMk/>
            <pc:sldMk cId="2612633171" sldId="268"/>
            <ac:picMk id="3" creationId="{2688C443-B8C8-0C52-D5A4-D60ACAB5C39D}"/>
          </ac:picMkLst>
        </pc:picChg>
        <pc:picChg chg="add mod">
          <ac:chgData name="Bonno Nieuwenhout (19122381)" userId="S::19122381@student.hhs.nl::23ea0e5b-2289-4a77-bf04-f15051362063" providerId="AD" clId="Web-{14F184DD-8335-42ED-8671-CB32F2CF5F10}" dt="2022-11-06T19:04:15.429" v="99" actId="1076"/>
          <ac:picMkLst>
            <pc:docMk/>
            <pc:sldMk cId="2612633171" sldId="268"/>
            <ac:picMk id="4" creationId="{BA5C2B7E-029B-F766-421F-6DC6BBA64287}"/>
          </ac:picMkLst>
        </pc:picChg>
        <pc:picChg chg="del">
          <ac:chgData name="Bonno Nieuwenhout (19122381)" userId="S::19122381@student.hhs.nl::23ea0e5b-2289-4a77-bf04-f15051362063" providerId="AD" clId="Web-{14F184DD-8335-42ED-8671-CB32F2CF5F10}" dt="2022-11-06T19:03:20.850" v="85"/>
          <ac:picMkLst>
            <pc:docMk/>
            <pc:sldMk cId="2612633171" sldId="268"/>
            <ac:picMk id="5" creationId="{9E1FAF30-2ADA-079E-7DE0-D428816E320B}"/>
          </ac:picMkLst>
        </pc:picChg>
        <pc:picChg chg="del">
          <ac:chgData name="Bonno Nieuwenhout (19122381)" userId="S::19122381@student.hhs.nl::23ea0e5b-2289-4a77-bf04-f15051362063" providerId="AD" clId="Web-{14F184DD-8335-42ED-8671-CB32F2CF5F10}" dt="2022-11-06T19:03:17.865" v="84"/>
          <ac:picMkLst>
            <pc:docMk/>
            <pc:sldMk cId="2612633171" sldId="268"/>
            <ac:picMk id="6" creationId="{2B295644-7C13-9894-40CC-411ADD600A63}"/>
          </ac:picMkLst>
        </pc:picChg>
      </pc:sldChg>
      <pc:sldChg chg="addSp delSp modSp add ord replId">
        <pc:chgData name="Bonno Nieuwenhout (19122381)" userId="S::19122381@student.hhs.nl::23ea0e5b-2289-4a77-bf04-f15051362063" providerId="AD" clId="Web-{14F184DD-8335-42ED-8671-CB32F2CF5F10}" dt="2022-11-06T19:07:33.965" v="127" actId="1076"/>
        <pc:sldMkLst>
          <pc:docMk/>
          <pc:sldMk cId="157745301" sldId="269"/>
        </pc:sldMkLst>
        <pc:spChg chg="mod">
          <ac:chgData name="Bonno Nieuwenhout (19122381)" userId="S::19122381@student.hhs.nl::23ea0e5b-2289-4a77-bf04-f15051362063" providerId="AD" clId="Web-{14F184DD-8335-42ED-8671-CB32F2CF5F10}" dt="2022-11-06T19:07:28.480" v="126" actId="20577"/>
          <ac:spMkLst>
            <pc:docMk/>
            <pc:sldMk cId="157745301" sldId="269"/>
            <ac:spMk id="14" creationId="{4E02FC68-91DE-D058-AB93-8705216C591C}"/>
          </ac:spMkLst>
        </pc:spChg>
        <pc:picChg chg="add mod">
          <ac:chgData name="Bonno Nieuwenhout (19122381)" userId="S::19122381@student.hhs.nl::23ea0e5b-2289-4a77-bf04-f15051362063" providerId="AD" clId="Web-{14F184DD-8335-42ED-8671-CB32F2CF5F10}" dt="2022-11-06T19:07:33.965" v="127" actId="1076"/>
          <ac:picMkLst>
            <pc:docMk/>
            <pc:sldMk cId="157745301" sldId="269"/>
            <ac:picMk id="4" creationId="{86AA8486-FF31-58DC-0A3F-53CD60F62D49}"/>
          </ac:picMkLst>
        </pc:picChg>
        <pc:picChg chg="del">
          <ac:chgData name="Bonno Nieuwenhout (19122381)" userId="S::19122381@student.hhs.nl::23ea0e5b-2289-4a77-bf04-f15051362063" providerId="AD" clId="Web-{14F184DD-8335-42ED-8671-CB32F2CF5F10}" dt="2022-11-06T19:07:08.011" v="111"/>
          <ac:picMkLst>
            <pc:docMk/>
            <pc:sldMk cId="157745301" sldId="269"/>
            <ac:picMk id="6" creationId="{2B295644-7C13-9894-40CC-411ADD600A63}"/>
          </ac:picMkLst>
        </pc:picChg>
      </pc:sldChg>
      <pc:sldChg chg="addSp delSp modSp add replId">
        <pc:chgData name="Bonno Nieuwenhout (19122381)" userId="S::19122381@student.hhs.nl::23ea0e5b-2289-4a77-bf04-f15051362063" providerId="AD" clId="Web-{14F184DD-8335-42ED-8671-CB32F2CF5F10}" dt="2022-11-06T19:11:25.127" v="168" actId="1076"/>
        <pc:sldMkLst>
          <pc:docMk/>
          <pc:sldMk cId="1721513916" sldId="270"/>
        </pc:sldMkLst>
        <pc:spChg chg="mod">
          <ac:chgData name="Bonno Nieuwenhout (19122381)" userId="S::19122381@student.hhs.nl::23ea0e5b-2289-4a77-bf04-f15051362063" providerId="AD" clId="Web-{14F184DD-8335-42ED-8671-CB32F2CF5F10}" dt="2022-11-06T19:10:10.844" v="151" actId="20577"/>
          <ac:spMkLst>
            <pc:docMk/>
            <pc:sldMk cId="1721513916" sldId="270"/>
            <ac:spMk id="14" creationId="{4E02FC68-91DE-D058-AB93-8705216C591C}"/>
          </ac:spMkLst>
        </pc:spChg>
        <pc:picChg chg="del">
          <ac:chgData name="Bonno Nieuwenhout (19122381)" userId="S::19122381@student.hhs.nl::23ea0e5b-2289-4a77-bf04-f15051362063" providerId="AD" clId="Web-{14F184DD-8335-42ED-8671-CB32F2CF5F10}" dt="2022-11-06T19:10:28.594" v="153"/>
          <ac:picMkLst>
            <pc:docMk/>
            <pc:sldMk cId="1721513916" sldId="270"/>
            <ac:picMk id="3" creationId="{2688C443-B8C8-0C52-D5A4-D60ACAB5C39D}"/>
          </ac:picMkLst>
        </pc:picChg>
        <pc:picChg chg="del">
          <ac:chgData name="Bonno Nieuwenhout (19122381)" userId="S::19122381@student.hhs.nl::23ea0e5b-2289-4a77-bf04-f15051362063" providerId="AD" clId="Web-{14F184DD-8335-42ED-8671-CB32F2CF5F10}" dt="2022-11-06T19:10:56.095" v="160"/>
          <ac:picMkLst>
            <pc:docMk/>
            <pc:sldMk cId="1721513916" sldId="270"/>
            <ac:picMk id="4" creationId="{86AA8486-FF31-58DC-0A3F-53CD60F62D49}"/>
          </ac:picMkLst>
        </pc:picChg>
        <pc:picChg chg="add mod">
          <ac:chgData name="Bonno Nieuwenhout (19122381)" userId="S::19122381@student.hhs.nl::23ea0e5b-2289-4a77-bf04-f15051362063" providerId="AD" clId="Web-{14F184DD-8335-42ED-8671-CB32F2CF5F10}" dt="2022-11-06T19:11:25.127" v="168" actId="1076"/>
          <ac:picMkLst>
            <pc:docMk/>
            <pc:sldMk cId="1721513916" sldId="270"/>
            <ac:picMk id="5" creationId="{45E926B0-AF39-90CE-6341-D82BBF452C34}"/>
          </ac:picMkLst>
        </pc:picChg>
        <pc:picChg chg="add mod">
          <ac:chgData name="Bonno Nieuwenhout (19122381)" userId="S::19122381@student.hhs.nl::23ea0e5b-2289-4a77-bf04-f15051362063" providerId="AD" clId="Web-{14F184DD-8335-42ED-8671-CB32F2CF5F10}" dt="2022-11-06T19:11:23.798" v="167" actId="1076"/>
          <ac:picMkLst>
            <pc:docMk/>
            <pc:sldMk cId="1721513916" sldId="270"/>
            <ac:picMk id="6" creationId="{739829ED-4076-DDA4-C110-0DE1EBB2A2D8}"/>
          </ac:picMkLst>
        </pc:picChg>
      </pc:sldChg>
      <pc:sldChg chg="add del ord replId">
        <pc:chgData name="Bonno Nieuwenhout (19122381)" userId="S::19122381@student.hhs.nl::23ea0e5b-2289-4a77-bf04-f15051362063" providerId="AD" clId="Web-{14F184DD-8335-42ED-8671-CB32F2CF5F10}" dt="2022-11-06T19:08:57.342" v="130"/>
        <pc:sldMkLst>
          <pc:docMk/>
          <pc:sldMk cId="3840970586" sldId="270"/>
        </pc:sldMkLst>
      </pc:sldChg>
      <pc:sldChg chg="delSp modSp add replId">
        <pc:chgData name="Bonno Nieuwenhout (19122381)" userId="S::19122381@student.hhs.nl::23ea0e5b-2289-4a77-bf04-f15051362063" providerId="AD" clId="Web-{14F184DD-8335-42ED-8671-CB32F2CF5F10}" dt="2022-11-06T19:16:24.743" v="358" actId="20577"/>
        <pc:sldMkLst>
          <pc:docMk/>
          <pc:sldMk cId="4224845664" sldId="271"/>
        </pc:sldMkLst>
        <pc:spChg chg="mod">
          <ac:chgData name="Bonno Nieuwenhout (19122381)" userId="S::19122381@student.hhs.nl::23ea0e5b-2289-4a77-bf04-f15051362063" providerId="AD" clId="Web-{14F184DD-8335-42ED-8671-CB32F2CF5F10}" dt="2022-11-06T19:14:26.693" v="178" actId="20577"/>
          <ac:spMkLst>
            <pc:docMk/>
            <pc:sldMk cId="4224845664" sldId="271"/>
            <ac:spMk id="2" creationId="{540B9151-A5BB-2738-D816-56D7605CCEDE}"/>
          </ac:spMkLst>
        </pc:spChg>
        <pc:spChg chg="mod">
          <ac:chgData name="Bonno Nieuwenhout (19122381)" userId="S::19122381@student.hhs.nl::23ea0e5b-2289-4a77-bf04-f15051362063" providerId="AD" clId="Web-{14F184DD-8335-42ED-8671-CB32F2CF5F10}" dt="2022-11-06T19:16:24.743" v="358" actId="20577"/>
          <ac:spMkLst>
            <pc:docMk/>
            <pc:sldMk cId="4224845664" sldId="271"/>
            <ac:spMk id="14" creationId="{4E02FC68-91DE-D058-AB93-8705216C591C}"/>
          </ac:spMkLst>
        </pc:spChg>
        <pc:picChg chg="del">
          <ac:chgData name="Bonno Nieuwenhout (19122381)" userId="S::19122381@student.hhs.nl::23ea0e5b-2289-4a77-bf04-f15051362063" providerId="AD" clId="Web-{14F184DD-8335-42ED-8671-CB32F2CF5F10}" dt="2022-11-06T19:14:14.271" v="170"/>
          <ac:picMkLst>
            <pc:docMk/>
            <pc:sldMk cId="4224845664" sldId="271"/>
            <ac:picMk id="5" creationId="{45E926B0-AF39-90CE-6341-D82BBF452C34}"/>
          </ac:picMkLst>
        </pc:picChg>
        <pc:picChg chg="del">
          <ac:chgData name="Bonno Nieuwenhout (19122381)" userId="S::19122381@student.hhs.nl::23ea0e5b-2289-4a77-bf04-f15051362063" providerId="AD" clId="Web-{14F184DD-8335-42ED-8671-CB32F2CF5F10}" dt="2022-11-06T19:14:14.943" v="171"/>
          <ac:picMkLst>
            <pc:docMk/>
            <pc:sldMk cId="4224845664" sldId="271"/>
            <ac:picMk id="6" creationId="{739829ED-4076-DDA4-C110-0DE1EBB2A2D8}"/>
          </ac:picMkLst>
        </pc:picChg>
      </pc:sldChg>
      <pc:sldChg chg="modSp add del replId">
        <pc:chgData name="Bonno Nieuwenhout (19122381)" userId="S::19122381@student.hhs.nl::23ea0e5b-2289-4a77-bf04-f15051362063" providerId="AD" clId="Web-{14F184DD-8335-42ED-8671-CB32F2CF5F10}" dt="2022-11-06T19:19:27.122" v="413"/>
        <pc:sldMkLst>
          <pc:docMk/>
          <pc:sldMk cId="2132002327" sldId="272"/>
        </pc:sldMkLst>
        <pc:spChg chg="mod">
          <ac:chgData name="Bonno Nieuwenhout (19122381)" userId="S::19122381@student.hhs.nl::23ea0e5b-2289-4a77-bf04-f15051362063" providerId="AD" clId="Web-{14F184DD-8335-42ED-8671-CB32F2CF5F10}" dt="2022-11-06T19:17:30.635" v="360" actId="20577"/>
          <ac:spMkLst>
            <pc:docMk/>
            <pc:sldMk cId="2132002327" sldId="272"/>
            <ac:spMk id="2" creationId="{540B9151-A5BB-2738-D816-56D7605CCEDE}"/>
          </ac:spMkLst>
        </pc:spChg>
        <pc:spChg chg="mod">
          <ac:chgData name="Bonno Nieuwenhout (19122381)" userId="S::19122381@student.hhs.nl::23ea0e5b-2289-4a77-bf04-f15051362063" providerId="AD" clId="Web-{14F184DD-8335-42ED-8671-CB32F2CF5F10}" dt="2022-11-06T19:18:10.292" v="412" actId="20577"/>
          <ac:spMkLst>
            <pc:docMk/>
            <pc:sldMk cId="2132002327" sldId="272"/>
            <ac:spMk id="14" creationId="{4E02FC68-91DE-D058-AB93-8705216C591C}"/>
          </ac:spMkLst>
        </pc:spChg>
      </pc:sldChg>
    </pc:docChg>
  </pc:docChgLst>
  <pc:docChgLst>
    <pc:chgData name="Manon Rongen (19075235)" userId="5c99293c-7afd-4d1f-823d-729d3d339b64" providerId="ADAL" clId="{F230A8E2-C693-4894-A556-8AD194B5A42F}"/>
    <pc:docChg chg="undo custSel modSld">
      <pc:chgData name="Manon Rongen (19075235)" userId="5c99293c-7afd-4d1f-823d-729d3d339b64" providerId="ADAL" clId="{F230A8E2-C693-4894-A556-8AD194B5A42F}" dt="2022-11-07T08:25:48.461" v="141" actId="20577"/>
      <pc:docMkLst>
        <pc:docMk/>
      </pc:docMkLst>
      <pc:sldChg chg="modSp mod">
        <pc:chgData name="Manon Rongen (19075235)" userId="5c99293c-7afd-4d1f-823d-729d3d339b64" providerId="ADAL" clId="{F230A8E2-C693-4894-A556-8AD194B5A42F}" dt="2022-11-06T19:08:05.022" v="26" actId="20577"/>
        <pc:sldMkLst>
          <pc:docMk/>
          <pc:sldMk cId="1694855976" sldId="257"/>
        </pc:sldMkLst>
        <pc:spChg chg="mod">
          <ac:chgData name="Manon Rongen (19075235)" userId="5c99293c-7afd-4d1f-823d-729d3d339b64" providerId="ADAL" clId="{F230A8E2-C693-4894-A556-8AD194B5A42F}" dt="2022-11-06T19:08:05.022" v="26" actId="20577"/>
          <ac:spMkLst>
            <pc:docMk/>
            <pc:sldMk cId="1694855976" sldId="257"/>
            <ac:spMk id="3" creationId="{4D01574A-2D88-144E-78CB-8E7B332F3F17}"/>
          </ac:spMkLst>
        </pc:spChg>
      </pc:sldChg>
      <pc:sldChg chg="modSp mod">
        <pc:chgData name="Manon Rongen (19075235)" userId="5c99293c-7afd-4d1f-823d-729d3d339b64" providerId="ADAL" clId="{F230A8E2-C693-4894-A556-8AD194B5A42F}" dt="2022-11-06T19:05:16.450" v="16" actId="20577"/>
        <pc:sldMkLst>
          <pc:docMk/>
          <pc:sldMk cId="2913484870" sldId="259"/>
        </pc:sldMkLst>
        <pc:spChg chg="mod">
          <ac:chgData name="Manon Rongen (19075235)" userId="5c99293c-7afd-4d1f-823d-729d3d339b64" providerId="ADAL" clId="{F230A8E2-C693-4894-A556-8AD194B5A42F}" dt="2022-11-06T19:05:16.450" v="16" actId="20577"/>
          <ac:spMkLst>
            <pc:docMk/>
            <pc:sldMk cId="2913484870" sldId="259"/>
            <ac:spMk id="3" creationId="{B9AEF8DD-ECF0-7E15-B2C6-6DB2B127C754}"/>
          </ac:spMkLst>
        </pc:spChg>
      </pc:sldChg>
      <pc:sldChg chg="modSp mod">
        <pc:chgData name="Manon Rongen (19075235)" userId="5c99293c-7afd-4d1f-823d-729d3d339b64" providerId="ADAL" clId="{F230A8E2-C693-4894-A556-8AD194B5A42F}" dt="2022-11-07T08:25:48.461" v="141" actId="20577"/>
        <pc:sldMkLst>
          <pc:docMk/>
          <pc:sldMk cId="4224845664" sldId="271"/>
        </pc:sldMkLst>
        <pc:spChg chg="mod">
          <ac:chgData name="Manon Rongen (19075235)" userId="5c99293c-7afd-4d1f-823d-729d3d339b64" providerId="ADAL" clId="{F230A8E2-C693-4894-A556-8AD194B5A42F}" dt="2022-11-07T08:25:48.461" v="141" actId="20577"/>
          <ac:spMkLst>
            <pc:docMk/>
            <pc:sldMk cId="4224845664" sldId="271"/>
            <ac:spMk id="14" creationId="{4E02FC68-91DE-D058-AB93-8705216C59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C67F-6CC3-05F0-EA43-F6EADDB9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304F88-4413-0166-B9C0-E3EA0A85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6E2F00-9598-6FD9-AB17-3561D216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492FE-59BF-978E-C359-7CF621A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E14761-1CF3-9BF2-B542-156732A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3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A9529-D1B6-CD3F-9C2D-7EE41A5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C3FC09-5884-CFA0-C3F8-164C74FC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DAAA21-F59E-2272-92E0-9D8B71A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01D7C-536A-CE5F-0BC1-4A7BF9C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504C3-086B-3869-5453-092D3090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1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8DFF34A-ADA6-4DFD-4BDE-E67C9E05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6B84CD-3E82-46B6-854B-BAF0C5E7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764E36-ADE7-756B-0A78-9CEAB12A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257D3-B1A4-2A9C-7657-8490A595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E3953-8095-DE52-07F3-438A0FC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F500-53AB-815D-3730-E0EC1FF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E382DF-9D4C-EB11-6329-814FFC5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97B87-4D5B-BE38-938E-9C5DA75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1AD510-6937-D952-39F5-943DAB8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F65CA-B258-0EF0-E39E-89B340B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5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93F4B-C271-B9A8-D352-6D26045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1127B6-696E-CDB5-92FD-DE6FF4CA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A22CA-2682-22C4-59E5-3DC514E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D1D6A-58BF-08BF-DB61-4ABCB708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36E37-635E-BD87-AC31-4271CC8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0D80-D6E9-482F-AD45-45132E3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D89FF-16C4-1C41-5F32-837B33C3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682AFF-B88E-3CD4-13F5-E93309F9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954A83-46B3-4AF2-531C-5657CA9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EB12D1-2E5D-ECB5-ABC7-84969BC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C5D13A-D4CB-78F6-3B59-810C5D8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859AA-40FA-A844-6F94-DC33BDAD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0841D-0007-1EF8-E9A9-B5CFE2B7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CAE775-A028-2464-4403-ED46517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9096CB-4FE4-7CE1-E2A6-295921F2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6503C8-5CDE-D3C5-4417-AB1DCBD02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A8055C-7C3E-F0EF-7353-19E3DFB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3BD3BA-1682-A1B4-7675-A262EEC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BAA1B6-68D6-3DC8-5598-0D51650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6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12A1-7405-FAEE-F6B4-6FC806C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021B0F-4E7A-EB10-9AEC-D571C02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5DF931-DC72-8DB3-7C7B-6DC867C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817962-9CE7-E54B-B3BC-6709AEA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CA138A-2A49-6D93-85E8-D4C00FA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33A2B5-F144-EC28-9D36-0E43EE0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B3DA5C-6B15-B1DB-E9A4-1056643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6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6F448-B583-82E8-B617-6D50BD6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92BF4-05FF-7F68-45B6-CF43008F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54D5CA-5C16-9034-A812-CCFF76F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49705A-7F86-0CEC-8F5E-83DFFDEB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FA1310-C9ED-A336-4039-9768485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78559B-A9F6-FE19-2907-EFC43058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8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414B7-4385-DE2E-FB34-559E97A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2B3E068-0535-1AB6-D701-C3605F93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006DBA-B4FB-71B3-C9AB-88A85E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8CF345-C3FB-30CF-249B-B7438B2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E242A-B410-4FA9-9244-E323EE7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DFA431-4F0B-D3A8-35D8-032414A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1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33BCF1-6FA8-4133-0B86-FBBA8E0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B1E311-3402-E704-6397-8B7C2164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BEA32B-05E4-68C6-7E2A-A77007D5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AC4-8052-4DC6-9024-27600016867E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AC69F-6368-D880-126F-0C7F3FA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ABA7A-1818-5E33-E430-CAD2E98A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7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0 Foods That Are Super Healthy">
            <a:extLst>
              <a:ext uri="{FF2B5EF4-FFF2-40B4-BE49-F238E27FC236}">
                <a16:creationId xmlns:a16="http://schemas.microsoft.com/office/drawing/2014/main" id="{E3D6E9EF-E557-3952-03AC-29B60671D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r="29169"/>
          <a:stretch/>
        </p:blipFill>
        <p:spPr bwMode="auto">
          <a:xfrm>
            <a:off x="621675" y="623275"/>
            <a:ext cx="4032621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ight Triangle 10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3D0D6-5968-20B6-72CC-172B47EE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nl-NL" sz="8000"/>
              <a:t>Interne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1DAA26-1F50-D87F-E75C-D20FA346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anchor="t">
            <a:normAutofit/>
          </a:bodyPr>
          <a:lstStyle/>
          <a:p>
            <a:pPr algn="l"/>
            <a:r>
              <a:rPr lang="nl-NL"/>
              <a:t>Project: </a:t>
            </a:r>
            <a:r>
              <a:rPr lang="nl-NL" err="1"/>
              <a:t>Foodboost</a:t>
            </a:r>
            <a:endParaRPr lang="nl-NL"/>
          </a:p>
          <a:p>
            <a:pPr algn="l"/>
            <a:r>
              <a:rPr lang="nl-NL"/>
              <a:t>groep 1</a:t>
            </a:r>
          </a:p>
        </p:txBody>
      </p:sp>
    </p:spTree>
    <p:extLst>
      <p:ext uri="{BB962C8B-B14F-4D97-AF65-F5344CB8AC3E}">
        <p14:creationId xmlns:p14="http://schemas.microsoft.com/office/powerpoint/2010/main" val="27921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34959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ea typeface="Calibri Light"/>
                <a:cs typeface="Calibri Light"/>
              </a:rPr>
              <a:t>Conclusie</a:t>
            </a:r>
            <a:endParaRPr lang="nl-NL" sz="720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E02FC68-91DE-D058-AB93-8705216C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4674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>
                <a:ea typeface="Calibri" panose="020F0502020204030204"/>
                <a:cs typeface="Calibri" panose="020F0502020204030204"/>
              </a:rPr>
              <a:t>Wel: Recepten vinden voor 1 tag</a:t>
            </a:r>
          </a:p>
          <a:p>
            <a:r>
              <a:rPr lang="nl-NL" sz="2400" dirty="0">
                <a:ea typeface="Calibri" panose="020F0502020204030204"/>
                <a:cs typeface="Calibri" panose="020F0502020204030204"/>
              </a:rPr>
              <a:t>Niet: Op basis van verschillende tags</a:t>
            </a:r>
          </a:p>
          <a:p>
            <a:r>
              <a:rPr lang="nl-NL" sz="2400">
                <a:ea typeface="Calibri" panose="020F0502020204030204"/>
                <a:cs typeface="Calibri" panose="020F0502020204030204"/>
              </a:rPr>
              <a:t>Dit model </a:t>
            </a:r>
            <a:r>
              <a:rPr lang="nl-NL" sz="2400" dirty="0">
                <a:ea typeface="Calibri" panose="020F0502020204030204"/>
                <a:cs typeface="Calibri" panose="020F0502020204030204"/>
              </a:rPr>
              <a:t>k</a:t>
            </a:r>
            <a:r>
              <a:rPr lang="nl-NL" sz="2400">
                <a:ea typeface="Calibri" panose="020F0502020204030204"/>
                <a:cs typeface="Calibri" panose="020F0502020204030204"/>
              </a:rPr>
              <a:t>an </a:t>
            </a:r>
            <a:r>
              <a:rPr lang="nl-NL" sz="2400" dirty="0">
                <a:ea typeface="Calibri" panose="020F0502020204030204"/>
                <a:cs typeface="Calibri" panose="020F0502020204030204"/>
              </a:rPr>
              <a:t>net zoveel als een mens</a:t>
            </a:r>
          </a:p>
          <a:p>
            <a:endParaRPr lang="nl-NL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NL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4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Tips?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7544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71837-294A-75C1-349E-7B38278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Ons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1574A-2D88-144E-78CB-8E7B332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Avondeten</a:t>
            </a:r>
          </a:p>
          <a:p>
            <a:r>
              <a:rPr lang="nl-NL" sz="2400" err="1"/>
              <a:t>Simulated</a:t>
            </a:r>
            <a:r>
              <a:rPr lang="nl-NL" sz="2400"/>
              <a:t> users met tags</a:t>
            </a:r>
          </a:p>
          <a:p>
            <a:r>
              <a:rPr lang="nl-NL" sz="2400"/>
              <a:t>Favorieten</a:t>
            </a:r>
          </a:p>
          <a:p>
            <a:r>
              <a:rPr lang="nl-NL" sz="2400"/>
              <a:t>Vindt de gebruiker een recept lekker?</a:t>
            </a:r>
          </a:p>
        </p:txBody>
      </p:sp>
    </p:spTree>
    <p:extLst>
      <p:ext uri="{BB962C8B-B14F-4D97-AF65-F5344CB8AC3E}">
        <p14:creationId xmlns:p14="http://schemas.microsoft.com/office/powerpoint/2010/main" val="169485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Ons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err="1"/>
              <a:t>Accuracy</a:t>
            </a:r>
            <a:r>
              <a:rPr lang="nl-NL" sz="2400"/>
              <a:t> 0.5</a:t>
            </a:r>
          </a:p>
          <a:p>
            <a:r>
              <a:rPr lang="nl-NL" sz="2400"/>
              <a:t>Lopen elke keer opnieuw vast</a:t>
            </a:r>
          </a:p>
          <a:p>
            <a:pPr lvl="1"/>
            <a:r>
              <a:rPr lang="nl-NL" sz="2000"/>
              <a:t>Kleiner maken</a:t>
            </a:r>
          </a:p>
          <a:p>
            <a:pPr lvl="1"/>
            <a:r>
              <a:rPr lang="nl-NL" sz="2000"/>
              <a:t>Minder tags</a:t>
            </a:r>
          </a:p>
          <a:p>
            <a:pPr lvl="1"/>
            <a:r>
              <a:rPr lang="nl-NL" sz="2000"/>
              <a:t>Voorspellen keuken</a:t>
            </a:r>
          </a:p>
          <a:p>
            <a:pPr marL="0" indent="0">
              <a:buNone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91348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ea typeface="Calibri Light"/>
                <a:cs typeface="Calibri Light"/>
              </a:rPr>
              <a:t>Dataset kleiner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47D40BB-3F62-E87E-30A0-EC8433AD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ea typeface="Calibri"/>
                <a:cs typeface="Calibri"/>
              </a:rPr>
              <a:t>Model testen</a:t>
            </a:r>
          </a:p>
          <a:p>
            <a:r>
              <a:rPr lang="nl-NL" sz="2400">
                <a:ea typeface="Calibri"/>
                <a:cs typeface="Calibri"/>
              </a:rPr>
              <a:t>Heatmap</a:t>
            </a:r>
          </a:p>
          <a:p>
            <a:r>
              <a:rPr lang="nl-NL" sz="2400">
                <a:ea typeface="Calibri"/>
                <a:cs typeface="Calibri"/>
              </a:rPr>
              <a:t>1 op 1 vergelijken</a:t>
            </a:r>
          </a:p>
          <a:p>
            <a:r>
              <a:rPr lang="nl-NL" sz="2400">
                <a:ea typeface="Calibri"/>
                <a:cs typeface="Calibri"/>
              </a:rPr>
              <a:t>1 op N vergelijken</a:t>
            </a:r>
          </a:p>
          <a:p>
            <a:r>
              <a:rPr lang="nl-NL" sz="2400">
                <a:ea typeface="Calibri"/>
                <a:cs typeface="Calibri"/>
              </a:rPr>
              <a:t>N op N vergelijken</a:t>
            </a:r>
          </a:p>
          <a:p>
            <a:pPr marL="0" indent="0">
              <a:buNone/>
            </a:pPr>
            <a:endParaRPr lang="nl-NL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4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34959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ea typeface="Calibri Light"/>
                <a:cs typeface="Calibri Light"/>
              </a:rPr>
              <a:t>Scores vergelijken</a:t>
            </a:r>
            <a:endParaRPr lang="nl-NL" sz="720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E02FC68-91DE-D058-AB93-8705216C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4674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ea typeface="Calibri" panose="020F0502020204030204"/>
                <a:cs typeface="Calibri" panose="020F0502020204030204"/>
              </a:rPr>
              <a:t>1 op 1:</a:t>
            </a:r>
          </a:p>
          <a:p>
            <a:endParaRPr lang="nl-NL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NL" sz="2400"/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688C443-B8C8-0C52-D5A4-D60ACAB5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2" y="1915219"/>
            <a:ext cx="7502105" cy="439946"/>
          </a:xfrm>
          <a:prstGeom prst="rect">
            <a:avLst/>
          </a:prstGeom>
        </p:spPr>
      </p:pic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944C0D08-771E-4B6B-4B88-0D679E4E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156" y="2350998"/>
            <a:ext cx="3877540" cy="3671343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9E1FAF30-2ADA-079E-7DE0-D428816E3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713" y="2354968"/>
            <a:ext cx="4589113" cy="37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34959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ea typeface="Calibri Light"/>
                <a:cs typeface="Calibri Light"/>
              </a:rPr>
              <a:t>Scores vergelijken</a:t>
            </a:r>
            <a:endParaRPr lang="nl-NL" sz="720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E02FC68-91DE-D058-AB93-8705216C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4674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ea typeface="Calibri" panose="020F0502020204030204"/>
                <a:cs typeface="Calibri" panose="020F0502020204030204"/>
              </a:rPr>
              <a:t>1 op N binnen keukens:</a:t>
            </a:r>
          </a:p>
          <a:p>
            <a:endParaRPr lang="nl-NL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NL" sz="2400"/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688C443-B8C8-0C52-D5A4-D60ACAB5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26" y="1951078"/>
            <a:ext cx="7502105" cy="439946"/>
          </a:xfrm>
          <a:prstGeom prst="rect">
            <a:avLst/>
          </a:prstGeom>
        </p:spPr>
      </p:pic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2B295644-7C13-9894-40CC-411ADD60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96" y="2879498"/>
            <a:ext cx="9800357" cy="21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BA5C2B7E-029B-F766-421F-6DC6BBA6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36" y="696045"/>
            <a:ext cx="3639670" cy="53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34959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ea typeface="Calibri Light"/>
                <a:cs typeface="Calibri Light"/>
              </a:rPr>
              <a:t>Scores vergelijken</a:t>
            </a:r>
            <a:endParaRPr lang="nl-NL" sz="720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E02FC68-91DE-D058-AB93-8705216C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4674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ea typeface="Calibri" panose="020F0502020204030204"/>
                <a:cs typeface="Calibri" panose="020F0502020204030204"/>
              </a:rPr>
              <a:t>1 op N binnen diner + hoofdgerechten:</a:t>
            </a:r>
          </a:p>
          <a:p>
            <a:endParaRPr lang="nl-NL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NL" sz="2400"/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688C443-B8C8-0C52-D5A4-D60ACAB5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26" y="1951078"/>
            <a:ext cx="7502105" cy="439946"/>
          </a:xfrm>
          <a:prstGeom prst="rect">
            <a:avLst/>
          </a:prstGeom>
        </p:spPr>
      </p:pic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86AA8486-FF31-58DC-0A3F-53CD60F6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0" y="2892947"/>
            <a:ext cx="9484658" cy="31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34959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ea typeface="Calibri Light"/>
                <a:cs typeface="Calibri Light"/>
              </a:rPr>
              <a:t>Scores vergelijken</a:t>
            </a:r>
            <a:endParaRPr lang="nl-NL" sz="720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E02FC68-91DE-D058-AB93-8705216C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4674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ea typeface="Calibri" panose="020F0502020204030204"/>
                <a:cs typeface="Calibri" panose="020F0502020204030204"/>
              </a:rPr>
              <a:t>N in keukens op N binnen top 10 tags:</a:t>
            </a:r>
          </a:p>
          <a:p>
            <a:endParaRPr lang="nl-NL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NL" sz="2400"/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45E926B0-AF39-90CE-6341-D82BBF45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5" y="3061854"/>
            <a:ext cx="10004611" cy="563962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739829ED-4076-DDA4-C110-0DE1EBB2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4257854"/>
            <a:ext cx="10345270" cy="6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139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4B77A9-149B-4A2B-8E4A-8A354DAA7219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bf859818-9a60-4bb8-a6eb-eec9378ca3a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5AF0F5-4E6A-4A15-B2FE-5022BCAB6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D9A9FB-066B-4B2B-824B-15ACE0C24DF7}">
  <ds:schemaRefs>
    <ds:schemaRef ds:uri="bf859818-9a60-4bb8-a6eb-eec9378ca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Breedbeeld</PresentationFormat>
  <Paragraphs>33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Interne Presentatie</vt:lpstr>
      <vt:lpstr>Ons model</vt:lpstr>
      <vt:lpstr>Ons model</vt:lpstr>
      <vt:lpstr>Dataset kleiner</vt:lpstr>
      <vt:lpstr>Scores vergelijken</vt:lpstr>
      <vt:lpstr>Scores vergelijken</vt:lpstr>
      <vt:lpstr>PowerPoint-presentatie</vt:lpstr>
      <vt:lpstr>Scores vergelijken</vt:lpstr>
      <vt:lpstr>Scores vergelijken</vt:lpstr>
      <vt:lpstr>Conclusie</vt:lpstr>
      <vt:lpstr>Tips?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Manon Rongen (19075235)</dc:creator>
  <cp:lastModifiedBy>Manon Rongen (19075235)</cp:lastModifiedBy>
  <cp:revision>1</cp:revision>
  <dcterms:created xsi:type="dcterms:W3CDTF">2022-09-05T07:01:29Z</dcterms:created>
  <dcterms:modified xsi:type="dcterms:W3CDTF">2022-11-07T08:25:48Z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