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866" r:id="rId3"/>
    <p:sldId id="916" r:id="rId4"/>
    <p:sldId id="990" r:id="rId5"/>
    <p:sldId id="992" r:id="rId6"/>
    <p:sldId id="969" r:id="rId7"/>
    <p:sldId id="977" r:id="rId8"/>
    <p:sldId id="919" r:id="rId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</p14:sldIdLst>
        </p14:section>
        <p14:section name="Supplementary" id="{A751BFE3-548D-44E2-A45E-688EC6FD0A57}">
          <p14:sldIdLst>
            <p14:sldId id="916"/>
            <p14:sldId id="990"/>
            <p14:sldId id="992"/>
            <p14:sldId id="969"/>
            <p14:sldId id="977"/>
          </p14:sldIdLst>
        </p14:section>
        <p14:section name="Reference" id="{FA021582-F2A3-40BD-AE33-C0B5D93C1A68}">
          <p14:sldIdLst>
            <p14:sldId id="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75"/>
    <a:srgbClr val="D0343C"/>
    <a:srgbClr val="E4625C"/>
    <a:srgbClr val="D4A36E"/>
    <a:srgbClr val="8DB1C4"/>
    <a:srgbClr val="3D4149"/>
    <a:srgbClr val="615474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4" autoAdjust="0"/>
    <p:restoredTop sz="96532" autoAdjust="0"/>
  </p:normalViewPr>
  <p:slideViewPr>
    <p:cSldViewPr>
      <p:cViewPr varScale="1">
        <p:scale>
          <a:sx n="86" d="100"/>
          <a:sy n="86" d="100"/>
        </p:scale>
        <p:origin x="221" y="6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/>
              <a:t>Supplementary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case study for logistic regression with L1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629DA88-1109-43B2-840A-E52AF2037A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629DA88-1109-43B2-840A-E52AF2037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07B956-5AC5-4DFD-9A87-49048C856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Approximation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bSup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lang="en-US" altLang="zh-TW" b="1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r>
                        <a:rPr lang="en-US" altLang="zh-TW" b="1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b="1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07B956-5AC5-4DFD-9A87-49048C856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457A8-0F3E-410B-B7FA-FA020C93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DDE8-4972-40FF-80C6-367D070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2FE4C-4A1F-4A70-AE02-719D7BA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D0BFE80-E5ED-435D-9121-E9A614EF1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0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52985B9-4089-4E13-84DB-A54D6262A4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52985B9-4089-4E13-84DB-A54D6262A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F875D04-F8D7-4AE5-87D3-6DA6ED52C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altLang="zh-TW" dirty="0"/>
                  <a:t>Use upper bound (0.25) 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Updating formula can be rewritten as following: </a:t>
                </a:r>
              </a:p>
              <a:p>
                <a:pPr marL="3413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sign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𝑡𝑒𝑚𝑝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𝑡𝑒𝑚𝑝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TW" b="1" dirty="0"/>
              </a:p>
              <a:p>
                <a:pPr marL="341313" indent="0">
                  <a:buNone/>
                </a:pPr>
                <a:r>
                  <a:rPr lang="en-US" altLang="zh-TW" dirty="0"/>
                  <a:t>where </a:t>
                </a:r>
              </a:p>
              <a:p>
                <a:pPr marL="3413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=0.25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0.25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3413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  <m:sub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 marL="341313" indent="0">
                  <a:buNone/>
                </a:pPr>
                <a:endParaRPr lang="en-US" altLang="zh-TW" b="0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F875D04-F8D7-4AE5-87D3-6DA6ED52C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10D97E-B935-4CC9-B997-74443332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97FBA-6641-4124-8455-1CB0FF14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F175A-8B08-4E17-BDE6-921E2A3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104860A-78CF-48A4-8548-AAEA08C78A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49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smallest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for which the entire vector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+mj-lt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0" dirty="0">
                    <a:latin typeface="+mj-lt"/>
                  </a:rPr>
                  <a:t>is </a:t>
                </a:r>
                <a:r>
                  <a:rPr lang="en-US" altLang="zh-TW" b="0" i="1" dirty="0" err="1">
                    <a:latin typeface="+mj-lt"/>
                  </a:rPr>
                  <a:t>j</a:t>
                </a:r>
                <a:r>
                  <a:rPr lang="en-US" altLang="zh-TW" b="0" i="0" dirty="0" err="1">
                    <a:latin typeface="+mj-lt"/>
                  </a:rPr>
                  <a:t>th</a:t>
                </a:r>
                <a:r>
                  <a:rPr lang="en-US" altLang="zh-TW" b="0" i="0" dirty="0">
                    <a:latin typeface="+mj-lt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is dot product.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6C349-2D93-4A0E-B899-F533477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C5A90-CAA8-4146-9033-DAC7738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B4694-4E69-41DD-92EB-9579CFE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FB75365-A81A-43F4-A8AC-3DABF2EB6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6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373B-7DF8-44D0-859F-90257AB2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76A22-F998-4C2E-B537-0E76049B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11C3-8F02-4D38-9C65-72B4816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F2474-60FC-49D5-8E7E-BBF588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214F0-2889-4F58-A4DC-F3BFA2D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379872-0E2C-4396-BAA7-A944ECB61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76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1400" dirty="0"/>
              <a:t>Friedman J, Hastie T, </a:t>
            </a:r>
            <a:r>
              <a:rPr lang="en-US" altLang="zh-TW" sz="1400" dirty="0" err="1"/>
              <a:t>Tibshirani</a:t>
            </a:r>
            <a:r>
              <a:rPr lang="en-US" altLang="zh-TW" sz="1400" dirty="0"/>
              <a:t> R. Regularization Paths for Generalized Linear Models via Coordinate Descent. J Stat </a:t>
            </a:r>
            <a:r>
              <a:rPr lang="en-US" altLang="zh-TW" sz="1400" dirty="0" err="1"/>
              <a:t>Softw</a:t>
            </a:r>
            <a:r>
              <a:rPr lang="en-US" altLang="zh-TW" sz="1400" dirty="0"/>
              <a:t>. 2010;33(1):1-22.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79231</TotalTime>
  <Words>231</Words>
  <Application>Microsoft Office PowerPoint</Application>
  <PresentationFormat>寬螢幕</PresentationFormat>
  <Paragraphs>55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Gill Sans</vt:lpstr>
      <vt:lpstr>Source Han Sans TC Medium</vt:lpstr>
      <vt:lpstr>Arial</vt:lpstr>
      <vt:lpstr>Calibri</vt:lpstr>
      <vt:lpstr>Calibri Light</vt:lpstr>
      <vt:lpstr>Cambria Math</vt:lpstr>
      <vt:lpstr>Custom Design</vt:lpstr>
      <vt:lpstr>Showeet theme</vt:lpstr>
      <vt:lpstr>RcppArmadillo and Parallelism in Rcpp</vt:lpstr>
      <vt:lpstr>Supplementary</vt:lpstr>
      <vt:lpstr>L_1-Penalized Logistic Regression</vt:lpstr>
      <vt:lpstr>L_1-Penalized Logistic Regression</vt:lpstr>
      <vt:lpstr>L_1-Penalized Logistic Regression</vt:lpstr>
      <vt:lpstr>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Stat</cp:lastModifiedBy>
  <cp:revision>437</cp:revision>
  <dcterms:created xsi:type="dcterms:W3CDTF">2011-05-09T14:18:21Z</dcterms:created>
  <dcterms:modified xsi:type="dcterms:W3CDTF">2019-01-09T04:25:48Z</dcterms:modified>
</cp:coreProperties>
</file>