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3" r:id="rId4"/>
    <p:sldId id="271" r:id="rId5"/>
    <p:sldId id="275" r:id="rId6"/>
    <p:sldId id="272" r:id="rId7"/>
    <p:sldId id="277" r:id="rId8"/>
    <p:sldId id="283" r:id="rId9"/>
    <p:sldId id="260" r:id="rId10"/>
    <p:sldId id="279" r:id="rId11"/>
    <p:sldId id="282" r:id="rId12"/>
    <p:sldId id="284" r:id="rId13"/>
    <p:sldId id="276" r:id="rId14"/>
    <p:sldId id="261" r:id="rId15"/>
    <p:sldId id="262" r:id="rId16"/>
    <p:sldId id="263" r:id="rId17"/>
    <p:sldId id="285" r:id="rId18"/>
    <p:sldId id="264" r:id="rId19"/>
    <p:sldId id="265" r:id="rId20"/>
    <p:sldId id="266" r:id="rId21"/>
    <p:sldId id="267" r:id="rId22"/>
    <p:sldId id="270" r:id="rId23"/>
    <p:sldId id="269" r:id="rId24"/>
    <p:sldId id="286" r:id="rId25"/>
    <p:sldId id="294" r:id="rId26"/>
    <p:sldId id="290" r:id="rId27"/>
    <p:sldId id="296" r:id="rId28"/>
    <p:sldId id="295" r:id="rId29"/>
    <p:sldId id="298" r:id="rId30"/>
    <p:sldId id="292" r:id="rId31"/>
    <p:sldId id="293" r:id="rId32"/>
    <p:sldId id="288" r:id="rId33"/>
    <p:sldId id="287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D530-9214-4080-B9E7-DAEEF7EF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059D-0767-44DB-BEBA-EEEAAD1B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1080-B370-4553-BC53-71D7B679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174A-C0DC-4B16-8161-B4A47D94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7810-48BB-4598-88AF-DB9E6E6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DC27-258E-4237-B263-C5C26C6C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8E62D-0C3B-4BC1-AD4D-0F58BC23E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D84C-216D-4533-8FC4-E7292E03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B222-1F74-4065-AC85-5D07898D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68FD-4963-43C4-A0D4-BA981CE0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E1616-A35D-4341-8FD6-9257C280D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DF7B8-352B-49C5-A75A-0049A25C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D371-1902-46C8-AE21-3B9A00B2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54A3-C195-44CD-A67C-54E16914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6D57-D001-41A8-94A2-9BE01856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093E-29B4-4A0A-A04A-D84424E2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1C31-ABFE-4BC9-8A35-1CF5513D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7FE1-DB7B-4E9E-8565-D816279D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11C2-375B-4510-AF59-77FAA44F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2A18-064B-4B80-A178-67763376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7ECB-3095-4E55-B420-6481416F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9CC-F40E-459B-8621-28B9FBB35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1608-A26A-4E0F-94E4-8E63E503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5308-FC16-4B6E-B00A-2C424B5E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FE38-93B0-4B76-8DED-A4BA379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C242-3360-451D-BC0E-CD735DE9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F140-0B38-4D36-A929-C21AC40D8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CC55-D915-46EA-A72C-E5D49C2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802F8-21A1-45C1-B2A9-4F30D0B6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F6CF-4E8A-4532-8C99-195591D9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C760C-2AAC-4E77-8D8D-44B89681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856A-3309-40F8-8EBD-67EB197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44-577E-47A0-9B5E-690964C8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D54E-E151-4E21-A3C5-D1AA3DB1E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2A8A0-4A98-4A24-BAFE-7875BA4B1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A84A7-BB69-42CD-A2C2-D4E7873CC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C8182-C9E2-422C-9C28-C56A5A7A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8128F-86B3-48DA-B46F-5EBA14DD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8AA56-CDC4-41DB-8A65-D085D0DE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ABB5-FBB3-4279-9AB3-15CF2D71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A7879-AD5F-4BB1-BE68-4B892434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FA30D-AD91-4567-A154-AA1A15B7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B2C64-3E10-4337-A350-FD2B2DCA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E8587-9EAC-49C3-B47B-886C4CD0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01305-A5A5-4E85-B69A-E7F315D0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DCDE-73B0-479F-909E-F8E72A3D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F983-7290-403E-A68B-884808D6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C8A2-AAF5-41B9-82C9-23703CEE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EA88-7AF4-40C5-9EA3-7B5315A0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47038-3720-4CF0-BA0A-2B63B07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88C40-1509-48B8-A3C9-AEB7F723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65A55-8CDC-4BED-A1D6-938BCCFA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0DFE-3CF5-4A88-8724-9F89EA81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82616-168A-4081-A7AB-56093EDA0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A773-0A5C-4B3B-B3A0-82A67E84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D04E-2099-4107-A1E7-D5FCB8E5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2095D-C4D6-40B7-8A1E-E0C290F8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77F17-2593-4ABA-876D-FEFEA350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BC281-428F-44AE-82A5-FD6BD2F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9791-D1FB-4876-89E9-1EA5046C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0794-66CD-4BB9-839A-50243E80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C181-F52B-41A1-BDB6-7F28C1CA36AE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904D-89CF-4D48-8A61-75F3989B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BD88-EA8E-4006-AE28-414064FFD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23C8-16F8-4E21-997C-8533C01F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65AF0-B97B-4390-9C54-4D47CE65F0F9}"/>
              </a:ext>
            </a:extLst>
          </p:cNvPr>
          <p:cNvSpPr/>
          <p:nvPr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rgbClr val="5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3FDCB-C85F-4E27-8ED1-8AE18B67A059}"/>
              </a:ext>
            </a:extLst>
          </p:cNvPr>
          <p:cNvSpPr txBox="1"/>
          <p:nvPr/>
        </p:nvSpPr>
        <p:spPr>
          <a:xfrm>
            <a:off x="2375650" y="2933436"/>
            <a:ext cx="744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Ball Mill Grinder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CFC39-23D0-46EC-9BE8-0136C584B373}"/>
              </a:ext>
            </a:extLst>
          </p:cNvPr>
          <p:cNvSpPr txBox="1"/>
          <p:nvPr/>
        </p:nvSpPr>
        <p:spPr>
          <a:xfrm>
            <a:off x="9816350" y="4152636"/>
            <a:ext cx="224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Sartaz Ahmed</a:t>
            </a:r>
          </a:p>
        </p:txBody>
      </p:sp>
    </p:spTree>
    <p:extLst>
      <p:ext uri="{BB962C8B-B14F-4D97-AF65-F5344CB8AC3E}">
        <p14:creationId xmlns:p14="http://schemas.microsoft.com/office/powerpoint/2010/main" val="274768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03452-A407-416F-A028-4E370DDD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2145145"/>
            <a:ext cx="3048425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9323F-4CDE-45F0-BB8A-0B37509751B6}"/>
              </a:ext>
            </a:extLst>
          </p:cNvPr>
          <p:cNvSpPr txBox="1"/>
          <p:nvPr/>
        </p:nvSpPr>
        <p:spPr>
          <a:xfrm>
            <a:off x="696036" y="908345"/>
            <a:ext cx="517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: Bearing steel ( AISI 521000 )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180B4-8BAA-424B-84EE-68D72AF1B2AD}"/>
              </a:ext>
            </a:extLst>
          </p:cNvPr>
          <p:cNvSpPr txBox="1"/>
          <p:nvPr/>
        </p:nvSpPr>
        <p:spPr>
          <a:xfrm>
            <a:off x="696036" y="2029736"/>
            <a:ext cx="517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: 6201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2489-C3AA-4005-8E25-FEA259F15A50}"/>
              </a:ext>
            </a:extLst>
          </p:cNvPr>
          <p:cNvSpPr txBox="1"/>
          <p:nvPr/>
        </p:nvSpPr>
        <p:spPr>
          <a:xfrm>
            <a:off x="696036" y="3198167"/>
            <a:ext cx="517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Bore diameter : 0.5 inch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DFF5B-EB51-4B11-88A1-8D0D9C0C2B6B}"/>
              </a:ext>
            </a:extLst>
          </p:cNvPr>
          <p:cNvCxnSpPr/>
          <p:nvPr/>
        </p:nvCxnSpPr>
        <p:spPr>
          <a:xfrm>
            <a:off x="9662615" y="3428999"/>
            <a:ext cx="0" cy="938285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B0011C-AFFF-4270-A695-F7A224721592}"/>
              </a:ext>
            </a:extLst>
          </p:cNvPr>
          <p:cNvSpPr txBox="1"/>
          <p:nvPr/>
        </p:nvSpPr>
        <p:spPr>
          <a:xfrm>
            <a:off x="9953342" y="3667308"/>
            <a:ext cx="96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0.5’’</a:t>
            </a:r>
          </a:p>
        </p:txBody>
      </p:sp>
    </p:spTree>
    <p:extLst>
      <p:ext uri="{BB962C8B-B14F-4D97-AF65-F5344CB8AC3E}">
        <p14:creationId xmlns:p14="http://schemas.microsoft.com/office/powerpoint/2010/main" val="119459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C99B5-628E-43E5-8D75-62E631D1C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64" y="632915"/>
            <a:ext cx="5592170" cy="5592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98D00-278E-43CC-9224-C220C421E60E}"/>
              </a:ext>
            </a:extLst>
          </p:cNvPr>
          <p:cNvSpPr txBox="1"/>
          <p:nvPr/>
        </p:nvSpPr>
        <p:spPr>
          <a:xfrm>
            <a:off x="832514" y="1310185"/>
            <a:ext cx="326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:  Mild Steel</a:t>
            </a:r>
          </a:p>
        </p:txBody>
      </p:sp>
    </p:spTree>
    <p:extLst>
      <p:ext uri="{BB962C8B-B14F-4D97-AF65-F5344CB8AC3E}">
        <p14:creationId xmlns:p14="http://schemas.microsoft.com/office/powerpoint/2010/main" val="7513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38753-7C00-4989-AEA9-5C78EE9FE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89" y="1552717"/>
            <a:ext cx="2658754" cy="2658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26EDA-F5EE-4037-97A3-3AADF74A9A11}"/>
              </a:ext>
            </a:extLst>
          </p:cNvPr>
          <p:cNvSpPr txBox="1"/>
          <p:nvPr/>
        </p:nvSpPr>
        <p:spPr>
          <a:xfrm>
            <a:off x="682389" y="1091052"/>
            <a:ext cx="326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:  Mild Steel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F601D-3203-4798-881E-CCB2D6F5973D}"/>
              </a:ext>
            </a:extLst>
          </p:cNvPr>
          <p:cNvSpPr txBox="1"/>
          <p:nvPr/>
        </p:nvSpPr>
        <p:spPr>
          <a:xfrm>
            <a:off x="682389" y="2265528"/>
            <a:ext cx="326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 : 2 inch</a:t>
            </a:r>
          </a:p>
        </p:txBody>
      </p:sp>
    </p:spTree>
    <p:extLst>
      <p:ext uri="{BB962C8B-B14F-4D97-AF65-F5344CB8AC3E}">
        <p14:creationId xmlns:p14="http://schemas.microsoft.com/office/powerpoint/2010/main" val="298491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BAFDFE-DB88-488B-8884-DE80BCD38C52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7BF790-8247-40BB-B44F-D65188524CB4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842052" y="2179984"/>
              <a:chExt cx="9806611" cy="326003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6D30A8-CA4B-4DA0-844F-D014CCF86D1A}"/>
                  </a:ext>
                </a:extLst>
              </p:cNvPr>
              <p:cNvGrpSpPr/>
              <p:nvPr/>
            </p:nvGrpSpPr>
            <p:grpSpPr>
              <a:xfrm>
                <a:off x="1842052" y="2179984"/>
                <a:ext cx="9806611" cy="3260033"/>
                <a:chOff x="1842052" y="2179984"/>
                <a:chExt cx="9806611" cy="32600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74996F8-F6A0-4BCC-9C97-5CA58DDA6908}"/>
                    </a:ext>
                  </a:extLst>
                </p:cNvPr>
                <p:cNvSpPr/>
                <p:nvPr/>
              </p:nvSpPr>
              <p:spPr>
                <a:xfrm>
                  <a:off x="1842052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4F159BC-9A10-438A-9608-6EE41E9331D4}"/>
                    </a:ext>
                  </a:extLst>
                </p:cNvPr>
                <p:cNvSpPr/>
                <p:nvPr/>
              </p:nvSpPr>
              <p:spPr>
                <a:xfrm rot="5400000">
                  <a:off x="6738731" y="-2498036"/>
                  <a:ext cx="225287" cy="95945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27A5A2-5908-4502-90C9-03DB1D5CFBA5}"/>
                    </a:ext>
                  </a:extLst>
                </p:cNvPr>
                <p:cNvSpPr/>
                <p:nvPr/>
              </p:nvSpPr>
              <p:spPr>
                <a:xfrm rot="5400000">
                  <a:off x="6526697" y="530085"/>
                  <a:ext cx="225287" cy="95945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BE034E-60B5-4712-BC60-46BFC188F021}"/>
                    </a:ext>
                  </a:extLst>
                </p:cNvPr>
                <p:cNvSpPr/>
                <p:nvPr/>
              </p:nvSpPr>
              <p:spPr>
                <a:xfrm>
                  <a:off x="11436626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247435-B2F6-4E43-8225-455F524CDBD2}"/>
                  </a:ext>
                </a:extLst>
              </p:cNvPr>
              <p:cNvSpPr/>
              <p:nvPr/>
            </p:nvSpPr>
            <p:spPr>
              <a:xfrm>
                <a:off x="2312504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9A2234-7E99-4BCC-9BA5-AB55EA9C4434}"/>
                  </a:ext>
                </a:extLst>
              </p:cNvPr>
              <p:cNvSpPr/>
              <p:nvPr/>
            </p:nvSpPr>
            <p:spPr>
              <a:xfrm>
                <a:off x="2994990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387C54-84B2-44F4-9ABA-96EA5251D576}"/>
                  </a:ext>
                </a:extLst>
              </p:cNvPr>
              <p:cNvSpPr/>
              <p:nvPr/>
            </p:nvSpPr>
            <p:spPr>
              <a:xfrm>
                <a:off x="3677476" y="2186611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3AC06B-288C-4466-B492-6314EEAEA59F}"/>
                  </a:ext>
                </a:extLst>
              </p:cNvPr>
              <p:cNvSpPr/>
              <p:nvPr/>
            </p:nvSpPr>
            <p:spPr>
              <a:xfrm>
                <a:off x="4147927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58B030-F45E-4EEE-93F1-1C212AAF0F36}"/>
                  </a:ext>
                </a:extLst>
              </p:cNvPr>
              <p:cNvSpPr/>
              <p:nvPr/>
            </p:nvSpPr>
            <p:spPr>
              <a:xfrm>
                <a:off x="4618378" y="2193236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E5A6A4-ABB7-436E-9FE6-2EF055201B60}"/>
                  </a:ext>
                </a:extLst>
              </p:cNvPr>
              <p:cNvSpPr/>
              <p:nvPr/>
            </p:nvSpPr>
            <p:spPr>
              <a:xfrm>
                <a:off x="10966175" y="2193236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083277-8761-4F45-827A-105201D8AB54}"/>
                  </a:ext>
                </a:extLst>
              </p:cNvPr>
              <p:cNvSpPr/>
              <p:nvPr/>
            </p:nvSpPr>
            <p:spPr>
              <a:xfrm>
                <a:off x="10499037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03AEA6-ECF8-487B-84D4-476940AB94E3}"/>
                  </a:ext>
                </a:extLst>
              </p:cNvPr>
              <p:cNvSpPr/>
              <p:nvPr/>
            </p:nvSpPr>
            <p:spPr>
              <a:xfrm>
                <a:off x="10025273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C4E265-C4E5-4342-9FB4-11AC845E585D}"/>
                </a:ext>
              </a:extLst>
            </p:cNvPr>
            <p:cNvSpPr/>
            <p:nvPr/>
          </p:nvSpPr>
          <p:spPr>
            <a:xfrm>
              <a:off x="1477617" y="2030895"/>
              <a:ext cx="1573694" cy="27895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1A95E2-FF78-4117-AA9F-ACDAAFA735AC}"/>
                </a:ext>
              </a:extLst>
            </p:cNvPr>
            <p:cNvSpPr/>
            <p:nvPr/>
          </p:nvSpPr>
          <p:spPr>
            <a:xfrm>
              <a:off x="3823247" y="4270513"/>
              <a:ext cx="112648" cy="37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797BB7-EA18-4B45-9AE3-D17FE5498C47}"/>
                </a:ext>
              </a:extLst>
            </p:cNvPr>
            <p:cNvSpPr/>
            <p:nvPr/>
          </p:nvSpPr>
          <p:spPr>
            <a:xfrm>
              <a:off x="3833184" y="3372677"/>
              <a:ext cx="112648" cy="37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480B03-2399-423A-8AFE-21EDD3C2BD51}"/>
                </a:ext>
              </a:extLst>
            </p:cNvPr>
            <p:cNvSpPr/>
            <p:nvPr/>
          </p:nvSpPr>
          <p:spPr>
            <a:xfrm>
              <a:off x="9221851" y="4290392"/>
              <a:ext cx="112648" cy="37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85B46B-66D5-4802-ABAA-F6E8C7234614}"/>
                </a:ext>
              </a:extLst>
            </p:cNvPr>
            <p:cNvSpPr/>
            <p:nvPr/>
          </p:nvSpPr>
          <p:spPr>
            <a:xfrm>
              <a:off x="9231788" y="3392556"/>
              <a:ext cx="112648" cy="37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8383BD-8C1E-45CE-A132-6DA9E264260C}"/>
              </a:ext>
            </a:extLst>
          </p:cNvPr>
          <p:cNvSpPr/>
          <p:nvPr/>
        </p:nvSpPr>
        <p:spPr>
          <a:xfrm>
            <a:off x="2092181" y="4270513"/>
            <a:ext cx="750408" cy="3710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413F3-4A7F-4545-9975-4349EA66361D}"/>
              </a:ext>
            </a:extLst>
          </p:cNvPr>
          <p:cNvSpPr/>
          <p:nvPr/>
        </p:nvSpPr>
        <p:spPr>
          <a:xfrm>
            <a:off x="2842589" y="4399722"/>
            <a:ext cx="276644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085AB-3135-46C0-9DD4-A53DCB7EA4F6}"/>
              </a:ext>
            </a:extLst>
          </p:cNvPr>
          <p:cNvSpPr/>
          <p:nvPr/>
        </p:nvSpPr>
        <p:spPr>
          <a:xfrm>
            <a:off x="3969022" y="3508512"/>
            <a:ext cx="5236260" cy="96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E9C287-42F1-44CF-91DB-0811EC69E639}"/>
              </a:ext>
            </a:extLst>
          </p:cNvPr>
          <p:cNvSpPr/>
          <p:nvPr/>
        </p:nvSpPr>
        <p:spPr>
          <a:xfrm>
            <a:off x="3950813" y="4409661"/>
            <a:ext cx="5236260" cy="96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2FE750-29B8-4AA4-BECF-F7ECC9980C0A}"/>
              </a:ext>
            </a:extLst>
          </p:cNvPr>
          <p:cNvSpPr/>
          <p:nvPr/>
        </p:nvSpPr>
        <p:spPr>
          <a:xfrm>
            <a:off x="4157150" y="3442252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353C20-FE10-4638-9FE6-4AFBB2437F73}"/>
              </a:ext>
            </a:extLst>
          </p:cNvPr>
          <p:cNvSpPr/>
          <p:nvPr/>
        </p:nvSpPr>
        <p:spPr>
          <a:xfrm>
            <a:off x="5368071" y="3435472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BA8339-E09B-4B74-8D7A-F439A737F7A7}"/>
              </a:ext>
            </a:extLst>
          </p:cNvPr>
          <p:cNvSpPr/>
          <p:nvPr/>
        </p:nvSpPr>
        <p:spPr>
          <a:xfrm>
            <a:off x="6628512" y="3431581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55080-F0D2-444E-BFDA-57B106F70B2C}"/>
              </a:ext>
            </a:extLst>
          </p:cNvPr>
          <p:cNvSpPr/>
          <p:nvPr/>
        </p:nvSpPr>
        <p:spPr>
          <a:xfrm>
            <a:off x="7903984" y="3445293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375358-05C9-4E59-9067-AD2F0A3B5C59}"/>
              </a:ext>
            </a:extLst>
          </p:cNvPr>
          <p:cNvSpPr/>
          <p:nvPr/>
        </p:nvSpPr>
        <p:spPr>
          <a:xfrm>
            <a:off x="4180609" y="4331728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C9FDE2-5B1C-4939-8F4C-4EC12A8480F3}"/>
              </a:ext>
            </a:extLst>
          </p:cNvPr>
          <p:cNvSpPr/>
          <p:nvPr/>
        </p:nvSpPr>
        <p:spPr>
          <a:xfrm>
            <a:off x="5391530" y="4324948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147185-84BD-43F5-A08D-CC31DEB029D0}"/>
              </a:ext>
            </a:extLst>
          </p:cNvPr>
          <p:cNvSpPr/>
          <p:nvPr/>
        </p:nvSpPr>
        <p:spPr>
          <a:xfrm>
            <a:off x="6651971" y="4321057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507196-2912-4620-934E-B74AA24FEFAB}"/>
              </a:ext>
            </a:extLst>
          </p:cNvPr>
          <p:cNvSpPr/>
          <p:nvPr/>
        </p:nvSpPr>
        <p:spPr>
          <a:xfrm>
            <a:off x="7927443" y="4334769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A8A526B-AE39-4DBF-9B22-144EAE64BB5B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BAFDFE-DB88-488B-8884-DE80BCD38C52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007165" y="1798983"/>
              <a:chExt cx="9806611" cy="32600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BF790-8247-40BB-B44F-D65188524CB4}"/>
                  </a:ext>
                </a:extLst>
              </p:cNvPr>
              <p:cNvGrpSpPr/>
              <p:nvPr/>
            </p:nvGrpSpPr>
            <p:grpSpPr>
              <a:xfrm>
                <a:off x="1007165" y="1798983"/>
                <a:ext cx="9806611" cy="3260034"/>
                <a:chOff x="1842052" y="2179984"/>
                <a:chExt cx="9806611" cy="32600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46D30A8-CA4B-4DA0-844F-D014CCF86D1A}"/>
                    </a:ext>
                  </a:extLst>
                </p:cNvPr>
                <p:cNvGrpSpPr/>
                <p:nvPr/>
              </p:nvGrpSpPr>
              <p:grpSpPr>
                <a:xfrm>
                  <a:off x="1842052" y="2179984"/>
                  <a:ext cx="9806611" cy="3260033"/>
                  <a:chOff x="1842052" y="2179984"/>
                  <a:chExt cx="9806611" cy="326003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74996F8-F6A0-4BCC-9C97-5CA58DDA6908}"/>
                      </a:ext>
                    </a:extLst>
                  </p:cNvPr>
                  <p:cNvSpPr/>
                  <p:nvPr/>
                </p:nvSpPr>
                <p:spPr>
                  <a:xfrm>
                    <a:off x="1842052" y="2186609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4F159BC-9A10-438A-9608-6EE41E9331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8731" y="-2498036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827A5A2-5908-4502-90C9-03DB1D5CFB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6697" y="530085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FBE034E-60B5-4712-BC60-46BFC188F021}"/>
                      </a:ext>
                    </a:extLst>
                  </p:cNvPr>
                  <p:cNvSpPr/>
                  <p:nvPr/>
                </p:nvSpPr>
                <p:spPr>
                  <a:xfrm>
                    <a:off x="11436626" y="2179984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9247435-B2F6-4E43-8225-455F524CDBD2}"/>
                    </a:ext>
                  </a:extLst>
                </p:cNvPr>
                <p:cNvSpPr/>
                <p:nvPr/>
              </p:nvSpPr>
              <p:spPr>
                <a:xfrm>
                  <a:off x="2312504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79A2234-7E99-4BCC-9BA5-AB55EA9C4434}"/>
                    </a:ext>
                  </a:extLst>
                </p:cNvPr>
                <p:cNvSpPr/>
                <p:nvPr/>
              </p:nvSpPr>
              <p:spPr>
                <a:xfrm>
                  <a:off x="2994990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387C54-84B2-44F4-9ABA-96EA5251D576}"/>
                    </a:ext>
                  </a:extLst>
                </p:cNvPr>
                <p:cNvSpPr/>
                <p:nvPr/>
              </p:nvSpPr>
              <p:spPr>
                <a:xfrm>
                  <a:off x="3677476" y="2186611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3AC06B-288C-4466-B492-6314EEAEA59F}"/>
                    </a:ext>
                  </a:extLst>
                </p:cNvPr>
                <p:cNvSpPr/>
                <p:nvPr/>
              </p:nvSpPr>
              <p:spPr>
                <a:xfrm>
                  <a:off x="414792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58B030-F45E-4EEE-93F1-1C212AAF0F36}"/>
                    </a:ext>
                  </a:extLst>
                </p:cNvPr>
                <p:cNvSpPr/>
                <p:nvPr/>
              </p:nvSpPr>
              <p:spPr>
                <a:xfrm>
                  <a:off x="4618378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E5A6A4-ABB7-436E-9FE6-2EF055201B60}"/>
                    </a:ext>
                  </a:extLst>
                </p:cNvPr>
                <p:cNvSpPr/>
                <p:nvPr/>
              </p:nvSpPr>
              <p:spPr>
                <a:xfrm>
                  <a:off x="10966175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083277-8761-4F45-827A-105201D8AB54}"/>
                    </a:ext>
                  </a:extLst>
                </p:cNvPr>
                <p:cNvSpPr/>
                <p:nvPr/>
              </p:nvSpPr>
              <p:spPr>
                <a:xfrm>
                  <a:off x="1049903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403AEA6-ECF8-487B-84D4-476940AB94E3}"/>
                    </a:ext>
                  </a:extLst>
                </p:cNvPr>
                <p:cNvSpPr/>
                <p:nvPr/>
              </p:nvSpPr>
              <p:spPr>
                <a:xfrm>
                  <a:off x="10025273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C4E265-C4E5-4342-9FB4-11AC845E585D}"/>
                  </a:ext>
                </a:extLst>
              </p:cNvPr>
              <p:cNvSpPr/>
              <p:nvPr/>
            </p:nvSpPr>
            <p:spPr>
              <a:xfrm>
                <a:off x="1477617" y="2030895"/>
                <a:ext cx="1573694" cy="27895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1A95E2-FF78-4117-AA9F-ACDAAFA735AC}"/>
                  </a:ext>
                </a:extLst>
              </p:cNvPr>
              <p:cNvSpPr/>
              <p:nvPr/>
            </p:nvSpPr>
            <p:spPr>
              <a:xfrm>
                <a:off x="3823247" y="4270513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797BB7-EA18-4B45-9AE3-D17FE5498C47}"/>
                  </a:ext>
                </a:extLst>
              </p:cNvPr>
              <p:cNvSpPr/>
              <p:nvPr/>
            </p:nvSpPr>
            <p:spPr>
              <a:xfrm>
                <a:off x="3833184" y="3372677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480B03-2399-423A-8AFE-21EDD3C2BD51}"/>
                  </a:ext>
                </a:extLst>
              </p:cNvPr>
              <p:cNvSpPr/>
              <p:nvPr/>
            </p:nvSpPr>
            <p:spPr>
              <a:xfrm>
                <a:off x="9221851" y="4290392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85B46B-66D5-4802-ABAA-F6E8C7234614}"/>
                  </a:ext>
                </a:extLst>
              </p:cNvPr>
              <p:cNvSpPr/>
              <p:nvPr/>
            </p:nvSpPr>
            <p:spPr>
              <a:xfrm>
                <a:off x="9231788" y="3392556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383BD-8C1E-45CE-A132-6DA9E264260C}"/>
                </a:ext>
              </a:extLst>
            </p:cNvPr>
            <p:cNvSpPr/>
            <p:nvPr/>
          </p:nvSpPr>
          <p:spPr>
            <a:xfrm>
              <a:off x="2092181" y="4270513"/>
              <a:ext cx="750408" cy="3710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413F3-4A7F-4545-9975-4349EA66361D}"/>
                </a:ext>
              </a:extLst>
            </p:cNvPr>
            <p:cNvSpPr/>
            <p:nvPr/>
          </p:nvSpPr>
          <p:spPr>
            <a:xfrm>
              <a:off x="2842589" y="4399722"/>
              <a:ext cx="276644" cy="10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6085AB-3135-46C0-9DD4-A53DCB7EA4F6}"/>
                </a:ext>
              </a:extLst>
            </p:cNvPr>
            <p:cNvSpPr/>
            <p:nvPr/>
          </p:nvSpPr>
          <p:spPr>
            <a:xfrm>
              <a:off x="3969022" y="3508512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E9C287-42F1-44CF-91DB-0811EC69E639}"/>
                </a:ext>
              </a:extLst>
            </p:cNvPr>
            <p:cNvSpPr/>
            <p:nvPr/>
          </p:nvSpPr>
          <p:spPr>
            <a:xfrm>
              <a:off x="3950813" y="4409661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FE750-29B8-4AA4-BECF-F7ECC9980C0A}"/>
                </a:ext>
              </a:extLst>
            </p:cNvPr>
            <p:cNvSpPr/>
            <p:nvPr/>
          </p:nvSpPr>
          <p:spPr>
            <a:xfrm>
              <a:off x="4157150" y="344225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353C20-FE10-4638-9FE6-4AFBB2437F73}"/>
                </a:ext>
              </a:extLst>
            </p:cNvPr>
            <p:cNvSpPr/>
            <p:nvPr/>
          </p:nvSpPr>
          <p:spPr>
            <a:xfrm>
              <a:off x="5368071" y="343547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BA8339-E09B-4B74-8D7A-F439A737F7A7}"/>
                </a:ext>
              </a:extLst>
            </p:cNvPr>
            <p:cNvSpPr/>
            <p:nvPr/>
          </p:nvSpPr>
          <p:spPr>
            <a:xfrm>
              <a:off x="6628512" y="3431581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55080-F0D2-444E-BFDA-57B106F70B2C}"/>
                </a:ext>
              </a:extLst>
            </p:cNvPr>
            <p:cNvSpPr/>
            <p:nvPr/>
          </p:nvSpPr>
          <p:spPr>
            <a:xfrm>
              <a:off x="7903984" y="3445293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375358-05C9-4E59-9067-AD2F0A3B5C59}"/>
                </a:ext>
              </a:extLst>
            </p:cNvPr>
            <p:cNvSpPr/>
            <p:nvPr/>
          </p:nvSpPr>
          <p:spPr>
            <a:xfrm>
              <a:off x="4180609" y="433172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C9FDE2-5B1C-4939-8F4C-4EC12A8480F3}"/>
                </a:ext>
              </a:extLst>
            </p:cNvPr>
            <p:cNvSpPr/>
            <p:nvPr/>
          </p:nvSpPr>
          <p:spPr>
            <a:xfrm>
              <a:off x="5391530" y="432494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147185-84BD-43F5-A08D-CC31DEB029D0}"/>
                </a:ext>
              </a:extLst>
            </p:cNvPr>
            <p:cNvSpPr/>
            <p:nvPr/>
          </p:nvSpPr>
          <p:spPr>
            <a:xfrm>
              <a:off x="6651971" y="4321057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507196-2912-4620-934E-B74AA24FEFAB}"/>
                </a:ext>
              </a:extLst>
            </p:cNvPr>
            <p:cNvSpPr/>
            <p:nvPr/>
          </p:nvSpPr>
          <p:spPr>
            <a:xfrm>
              <a:off x="7927443" y="4334769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5CF9C2-2371-4E46-B4B3-E7755440376B}"/>
                </a:ext>
              </a:extLst>
            </p:cNvPr>
            <p:cNvSpPr/>
            <p:nvPr/>
          </p:nvSpPr>
          <p:spPr>
            <a:xfrm>
              <a:off x="5239751" y="4299829"/>
              <a:ext cx="193168" cy="263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12B4EC-2F30-42C1-8D94-5E308900E9D6}"/>
                </a:ext>
              </a:extLst>
            </p:cNvPr>
            <p:cNvSpPr/>
            <p:nvPr/>
          </p:nvSpPr>
          <p:spPr>
            <a:xfrm>
              <a:off x="5180362" y="3403189"/>
              <a:ext cx="203736" cy="291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13E307-FA0A-4DB6-8069-0A9395DF4AAB}"/>
                </a:ext>
              </a:extLst>
            </p:cNvPr>
            <p:cNvSpPr/>
            <p:nvPr/>
          </p:nvSpPr>
          <p:spPr>
            <a:xfrm>
              <a:off x="6437188" y="3424839"/>
              <a:ext cx="191489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7E3F61-F8DE-4436-88D1-E698C8DD45F5}"/>
                </a:ext>
              </a:extLst>
            </p:cNvPr>
            <p:cNvSpPr/>
            <p:nvPr/>
          </p:nvSpPr>
          <p:spPr>
            <a:xfrm>
              <a:off x="6461446" y="4310423"/>
              <a:ext cx="196152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D735D-EC89-435A-AB46-1DE9E894C669}"/>
                </a:ext>
              </a:extLst>
            </p:cNvPr>
            <p:cNvSpPr/>
            <p:nvPr/>
          </p:nvSpPr>
          <p:spPr>
            <a:xfrm>
              <a:off x="7696259" y="3423876"/>
              <a:ext cx="220551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0C4010-9F44-4BFC-A418-CDC623B4A4C9}"/>
                </a:ext>
              </a:extLst>
            </p:cNvPr>
            <p:cNvSpPr/>
            <p:nvPr/>
          </p:nvSpPr>
          <p:spPr>
            <a:xfrm>
              <a:off x="7720517" y="4309460"/>
              <a:ext cx="237541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7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A8A526B-AE39-4DBF-9B22-144EAE64BB5B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BAFDFE-DB88-488B-8884-DE80BCD38C52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007165" y="1798983"/>
              <a:chExt cx="9806611" cy="32600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BF790-8247-40BB-B44F-D65188524CB4}"/>
                  </a:ext>
                </a:extLst>
              </p:cNvPr>
              <p:cNvGrpSpPr/>
              <p:nvPr/>
            </p:nvGrpSpPr>
            <p:grpSpPr>
              <a:xfrm>
                <a:off x="1007165" y="1798983"/>
                <a:ext cx="9806611" cy="3260034"/>
                <a:chOff x="1842052" y="2179984"/>
                <a:chExt cx="9806611" cy="32600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46D30A8-CA4B-4DA0-844F-D014CCF86D1A}"/>
                    </a:ext>
                  </a:extLst>
                </p:cNvPr>
                <p:cNvGrpSpPr/>
                <p:nvPr/>
              </p:nvGrpSpPr>
              <p:grpSpPr>
                <a:xfrm>
                  <a:off x="1842052" y="2179984"/>
                  <a:ext cx="9806611" cy="3260033"/>
                  <a:chOff x="1842052" y="2179984"/>
                  <a:chExt cx="9806611" cy="326003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74996F8-F6A0-4BCC-9C97-5CA58DDA6908}"/>
                      </a:ext>
                    </a:extLst>
                  </p:cNvPr>
                  <p:cNvSpPr/>
                  <p:nvPr/>
                </p:nvSpPr>
                <p:spPr>
                  <a:xfrm>
                    <a:off x="1842052" y="2186609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4F159BC-9A10-438A-9608-6EE41E9331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8731" y="-2498036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827A5A2-5908-4502-90C9-03DB1D5CFB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6697" y="530085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FBE034E-60B5-4712-BC60-46BFC188F021}"/>
                      </a:ext>
                    </a:extLst>
                  </p:cNvPr>
                  <p:cNvSpPr/>
                  <p:nvPr/>
                </p:nvSpPr>
                <p:spPr>
                  <a:xfrm>
                    <a:off x="11436626" y="2179984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9247435-B2F6-4E43-8225-455F524CDBD2}"/>
                    </a:ext>
                  </a:extLst>
                </p:cNvPr>
                <p:cNvSpPr/>
                <p:nvPr/>
              </p:nvSpPr>
              <p:spPr>
                <a:xfrm>
                  <a:off x="2312504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79A2234-7E99-4BCC-9BA5-AB55EA9C4434}"/>
                    </a:ext>
                  </a:extLst>
                </p:cNvPr>
                <p:cNvSpPr/>
                <p:nvPr/>
              </p:nvSpPr>
              <p:spPr>
                <a:xfrm>
                  <a:off x="2994990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387C54-84B2-44F4-9ABA-96EA5251D576}"/>
                    </a:ext>
                  </a:extLst>
                </p:cNvPr>
                <p:cNvSpPr/>
                <p:nvPr/>
              </p:nvSpPr>
              <p:spPr>
                <a:xfrm>
                  <a:off x="3677476" y="2186611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3AC06B-288C-4466-B492-6314EEAEA59F}"/>
                    </a:ext>
                  </a:extLst>
                </p:cNvPr>
                <p:cNvSpPr/>
                <p:nvPr/>
              </p:nvSpPr>
              <p:spPr>
                <a:xfrm>
                  <a:off x="414792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58B030-F45E-4EEE-93F1-1C212AAF0F36}"/>
                    </a:ext>
                  </a:extLst>
                </p:cNvPr>
                <p:cNvSpPr/>
                <p:nvPr/>
              </p:nvSpPr>
              <p:spPr>
                <a:xfrm>
                  <a:off x="4618378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E5A6A4-ABB7-436E-9FE6-2EF055201B60}"/>
                    </a:ext>
                  </a:extLst>
                </p:cNvPr>
                <p:cNvSpPr/>
                <p:nvPr/>
              </p:nvSpPr>
              <p:spPr>
                <a:xfrm>
                  <a:off x="10966175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083277-8761-4F45-827A-105201D8AB54}"/>
                    </a:ext>
                  </a:extLst>
                </p:cNvPr>
                <p:cNvSpPr/>
                <p:nvPr/>
              </p:nvSpPr>
              <p:spPr>
                <a:xfrm>
                  <a:off x="1049903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403AEA6-ECF8-487B-84D4-476940AB94E3}"/>
                    </a:ext>
                  </a:extLst>
                </p:cNvPr>
                <p:cNvSpPr/>
                <p:nvPr/>
              </p:nvSpPr>
              <p:spPr>
                <a:xfrm>
                  <a:off x="10025273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C4E265-C4E5-4342-9FB4-11AC845E585D}"/>
                  </a:ext>
                </a:extLst>
              </p:cNvPr>
              <p:cNvSpPr/>
              <p:nvPr/>
            </p:nvSpPr>
            <p:spPr>
              <a:xfrm>
                <a:off x="1477617" y="2041528"/>
                <a:ext cx="1573694" cy="27895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1A95E2-FF78-4117-AA9F-ACDAAFA735AC}"/>
                  </a:ext>
                </a:extLst>
              </p:cNvPr>
              <p:cNvSpPr/>
              <p:nvPr/>
            </p:nvSpPr>
            <p:spPr>
              <a:xfrm>
                <a:off x="3823247" y="4270513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797BB7-EA18-4B45-9AE3-D17FE5498C47}"/>
                  </a:ext>
                </a:extLst>
              </p:cNvPr>
              <p:cNvSpPr/>
              <p:nvPr/>
            </p:nvSpPr>
            <p:spPr>
              <a:xfrm>
                <a:off x="3833184" y="3372677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480B03-2399-423A-8AFE-21EDD3C2BD51}"/>
                  </a:ext>
                </a:extLst>
              </p:cNvPr>
              <p:cNvSpPr/>
              <p:nvPr/>
            </p:nvSpPr>
            <p:spPr>
              <a:xfrm>
                <a:off x="9221851" y="4290392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85B46B-66D5-4802-ABAA-F6E8C7234614}"/>
                  </a:ext>
                </a:extLst>
              </p:cNvPr>
              <p:cNvSpPr/>
              <p:nvPr/>
            </p:nvSpPr>
            <p:spPr>
              <a:xfrm>
                <a:off x="9231788" y="3392556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383BD-8C1E-45CE-A132-6DA9E264260C}"/>
                </a:ext>
              </a:extLst>
            </p:cNvPr>
            <p:cNvSpPr/>
            <p:nvPr/>
          </p:nvSpPr>
          <p:spPr>
            <a:xfrm>
              <a:off x="2092181" y="4270513"/>
              <a:ext cx="750408" cy="3710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413F3-4A7F-4545-9975-4349EA66361D}"/>
                </a:ext>
              </a:extLst>
            </p:cNvPr>
            <p:cNvSpPr/>
            <p:nvPr/>
          </p:nvSpPr>
          <p:spPr>
            <a:xfrm>
              <a:off x="2842589" y="4399722"/>
              <a:ext cx="276644" cy="10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6085AB-3135-46C0-9DD4-A53DCB7EA4F6}"/>
                </a:ext>
              </a:extLst>
            </p:cNvPr>
            <p:cNvSpPr/>
            <p:nvPr/>
          </p:nvSpPr>
          <p:spPr>
            <a:xfrm>
              <a:off x="3969022" y="3508512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E9C287-42F1-44CF-91DB-0811EC69E639}"/>
                </a:ext>
              </a:extLst>
            </p:cNvPr>
            <p:cNvSpPr/>
            <p:nvPr/>
          </p:nvSpPr>
          <p:spPr>
            <a:xfrm>
              <a:off x="3950813" y="4409661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FE750-29B8-4AA4-BECF-F7ECC9980C0A}"/>
                </a:ext>
              </a:extLst>
            </p:cNvPr>
            <p:cNvSpPr/>
            <p:nvPr/>
          </p:nvSpPr>
          <p:spPr>
            <a:xfrm>
              <a:off x="4157150" y="344225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353C20-FE10-4638-9FE6-4AFBB2437F73}"/>
                </a:ext>
              </a:extLst>
            </p:cNvPr>
            <p:cNvSpPr/>
            <p:nvPr/>
          </p:nvSpPr>
          <p:spPr>
            <a:xfrm>
              <a:off x="5368071" y="343547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BA8339-E09B-4B74-8D7A-F439A737F7A7}"/>
                </a:ext>
              </a:extLst>
            </p:cNvPr>
            <p:cNvSpPr/>
            <p:nvPr/>
          </p:nvSpPr>
          <p:spPr>
            <a:xfrm>
              <a:off x="6628512" y="3431581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55080-F0D2-444E-BFDA-57B106F70B2C}"/>
                </a:ext>
              </a:extLst>
            </p:cNvPr>
            <p:cNvSpPr/>
            <p:nvPr/>
          </p:nvSpPr>
          <p:spPr>
            <a:xfrm>
              <a:off x="7903984" y="3445293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375358-05C9-4E59-9067-AD2F0A3B5C59}"/>
                </a:ext>
              </a:extLst>
            </p:cNvPr>
            <p:cNvSpPr/>
            <p:nvPr/>
          </p:nvSpPr>
          <p:spPr>
            <a:xfrm>
              <a:off x="4180609" y="433172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C9FDE2-5B1C-4939-8F4C-4EC12A8480F3}"/>
                </a:ext>
              </a:extLst>
            </p:cNvPr>
            <p:cNvSpPr/>
            <p:nvPr/>
          </p:nvSpPr>
          <p:spPr>
            <a:xfrm>
              <a:off x="5391530" y="432494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147185-84BD-43F5-A08D-CC31DEB029D0}"/>
                </a:ext>
              </a:extLst>
            </p:cNvPr>
            <p:cNvSpPr/>
            <p:nvPr/>
          </p:nvSpPr>
          <p:spPr>
            <a:xfrm>
              <a:off x="6651971" y="4321057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507196-2912-4620-934E-B74AA24FEFAB}"/>
                </a:ext>
              </a:extLst>
            </p:cNvPr>
            <p:cNvSpPr/>
            <p:nvPr/>
          </p:nvSpPr>
          <p:spPr>
            <a:xfrm>
              <a:off x="7927443" y="4334769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5CF9C2-2371-4E46-B4B3-E7755440376B}"/>
                </a:ext>
              </a:extLst>
            </p:cNvPr>
            <p:cNvSpPr/>
            <p:nvPr/>
          </p:nvSpPr>
          <p:spPr>
            <a:xfrm>
              <a:off x="5239751" y="4299829"/>
              <a:ext cx="193168" cy="263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12B4EC-2F30-42C1-8D94-5E308900E9D6}"/>
                </a:ext>
              </a:extLst>
            </p:cNvPr>
            <p:cNvSpPr/>
            <p:nvPr/>
          </p:nvSpPr>
          <p:spPr>
            <a:xfrm>
              <a:off x="5180362" y="3403189"/>
              <a:ext cx="203736" cy="291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13E307-FA0A-4DB6-8069-0A9395DF4AAB}"/>
                </a:ext>
              </a:extLst>
            </p:cNvPr>
            <p:cNvSpPr/>
            <p:nvPr/>
          </p:nvSpPr>
          <p:spPr>
            <a:xfrm>
              <a:off x="6437188" y="3424839"/>
              <a:ext cx="191489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7E3F61-F8DE-4436-88D1-E698C8DD45F5}"/>
                </a:ext>
              </a:extLst>
            </p:cNvPr>
            <p:cNvSpPr/>
            <p:nvPr/>
          </p:nvSpPr>
          <p:spPr>
            <a:xfrm>
              <a:off x="6461446" y="4310423"/>
              <a:ext cx="196152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D735D-EC89-435A-AB46-1DE9E894C669}"/>
                </a:ext>
              </a:extLst>
            </p:cNvPr>
            <p:cNvSpPr/>
            <p:nvPr/>
          </p:nvSpPr>
          <p:spPr>
            <a:xfrm>
              <a:off x="7696259" y="3423876"/>
              <a:ext cx="220551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0C4010-9F44-4BFC-A418-CDC623B4A4C9}"/>
                </a:ext>
              </a:extLst>
            </p:cNvPr>
            <p:cNvSpPr/>
            <p:nvPr/>
          </p:nvSpPr>
          <p:spPr>
            <a:xfrm>
              <a:off x="7720517" y="4309460"/>
              <a:ext cx="237541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227C0DA-1CA4-4567-B686-5EBB6A5DF346}"/>
              </a:ext>
            </a:extLst>
          </p:cNvPr>
          <p:cNvSpPr/>
          <p:nvPr/>
        </p:nvSpPr>
        <p:spPr>
          <a:xfrm>
            <a:off x="3847933" y="302790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06439C-C9A8-414E-9312-1E0F60477989}"/>
              </a:ext>
            </a:extLst>
          </p:cNvPr>
          <p:cNvSpPr/>
          <p:nvPr/>
        </p:nvSpPr>
        <p:spPr>
          <a:xfrm>
            <a:off x="9258234" y="297789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B806FB-0883-4989-8563-E8D7DC5F2E03}"/>
              </a:ext>
            </a:extLst>
          </p:cNvPr>
          <p:cNvSpPr/>
          <p:nvPr/>
        </p:nvSpPr>
        <p:spPr>
          <a:xfrm>
            <a:off x="3852850" y="264199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F3EDF-F241-4D3A-AD51-C1D5D70418DD}"/>
              </a:ext>
            </a:extLst>
          </p:cNvPr>
          <p:cNvSpPr/>
          <p:nvPr/>
        </p:nvSpPr>
        <p:spPr>
          <a:xfrm>
            <a:off x="9263151" y="259198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9BBDB7-D28B-4875-BBF3-CD3ED4FCDAB4}"/>
              </a:ext>
            </a:extLst>
          </p:cNvPr>
          <p:cNvSpPr/>
          <p:nvPr/>
        </p:nvSpPr>
        <p:spPr>
          <a:xfrm>
            <a:off x="3850395" y="2226586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343B9C-1891-405E-94EC-562670762784}"/>
              </a:ext>
            </a:extLst>
          </p:cNvPr>
          <p:cNvSpPr/>
          <p:nvPr/>
        </p:nvSpPr>
        <p:spPr>
          <a:xfrm>
            <a:off x="9260696" y="2176571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D711CE-02FA-4E59-80EC-D731355A4B9E}"/>
              </a:ext>
            </a:extLst>
          </p:cNvPr>
          <p:cNvSpPr/>
          <p:nvPr/>
        </p:nvSpPr>
        <p:spPr>
          <a:xfrm>
            <a:off x="3833184" y="4014027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91218-108A-43D5-A786-25FE46A9CA1E}"/>
              </a:ext>
            </a:extLst>
          </p:cNvPr>
          <p:cNvSpPr/>
          <p:nvPr/>
        </p:nvSpPr>
        <p:spPr>
          <a:xfrm>
            <a:off x="9243485" y="3964012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DA3AF1-E297-4AAF-A780-A6DEDFC06980}"/>
              </a:ext>
            </a:extLst>
          </p:cNvPr>
          <p:cNvGrpSpPr/>
          <p:nvPr/>
        </p:nvGrpSpPr>
        <p:grpSpPr>
          <a:xfrm rot="5400000">
            <a:off x="4169130" y="2367189"/>
            <a:ext cx="575560" cy="393241"/>
            <a:chOff x="642737" y="1258138"/>
            <a:chExt cx="575560" cy="39324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75F35B-35B2-48B0-9D0A-F6B949852588}"/>
                </a:ext>
              </a:extLst>
            </p:cNvPr>
            <p:cNvCxnSpPr/>
            <p:nvPr/>
          </p:nvCxnSpPr>
          <p:spPr>
            <a:xfrm>
              <a:off x="642737" y="1651379"/>
              <a:ext cx="3591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CAD179-46C6-4198-8FB5-6D761E94A82C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1’’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13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A8A526B-AE39-4DBF-9B22-144EAE64BB5B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BAFDFE-DB88-488B-8884-DE80BCD38C52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007165" y="1798983"/>
              <a:chExt cx="9806611" cy="32600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BF790-8247-40BB-B44F-D65188524CB4}"/>
                  </a:ext>
                </a:extLst>
              </p:cNvPr>
              <p:cNvGrpSpPr/>
              <p:nvPr/>
            </p:nvGrpSpPr>
            <p:grpSpPr>
              <a:xfrm>
                <a:off x="1007165" y="1798983"/>
                <a:ext cx="9806611" cy="3260034"/>
                <a:chOff x="1842052" y="2179984"/>
                <a:chExt cx="9806611" cy="32600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46D30A8-CA4B-4DA0-844F-D014CCF86D1A}"/>
                    </a:ext>
                  </a:extLst>
                </p:cNvPr>
                <p:cNvGrpSpPr/>
                <p:nvPr/>
              </p:nvGrpSpPr>
              <p:grpSpPr>
                <a:xfrm>
                  <a:off x="1842052" y="2179984"/>
                  <a:ext cx="9806611" cy="3260033"/>
                  <a:chOff x="1842052" y="2179984"/>
                  <a:chExt cx="9806611" cy="326003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74996F8-F6A0-4BCC-9C97-5CA58DDA6908}"/>
                      </a:ext>
                    </a:extLst>
                  </p:cNvPr>
                  <p:cNvSpPr/>
                  <p:nvPr/>
                </p:nvSpPr>
                <p:spPr>
                  <a:xfrm>
                    <a:off x="1842052" y="2186609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4F159BC-9A10-438A-9608-6EE41E9331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8731" y="-2498036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827A5A2-5908-4502-90C9-03DB1D5CFB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6697" y="530085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FBE034E-60B5-4712-BC60-46BFC188F021}"/>
                      </a:ext>
                    </a:extLst>
                  </p:cNvPr>
                  <p:cNvSpPr/>
                  <p:nvPr/>
                </p:nvSpPr>
                <p:spPr>
                  <a:xfrm>
                    <a:off x="11436626" y="2179984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9247435-B2F6-4E43-8225-455F524CDBD2}"/>
                    </a:ext>
                  </a:extLst>
                </p:cNvPr>
                <p:cNvSpPr/>
                <p:nvPr/>
              </p:nvSpPr>
              <p:spPr>
                <a:xfrm>
                  <a:off x="2312504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79A2234-7E99-4BCC-9BA5-AB55EA9C4434}"/>
                    </a:ext>
                  </a:extLst>
                </p:cNvPr>
                <p:cNvSpPr/>
                <p:nvPr/>
              </p:nvSpPr>
              <p:spPr>
                <a:xfrm>
                  <a:off x="2994990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387C54-84B2-44F4-9ABA-96EA5251D576}"/>
                    </a:ext>
                  </a:extLst>
                </p:cNvPr>
                <p:cNvSpPr/>
                <p:nvPr/>
              </p:nvSpPr>
              <p:spPr>
                <a:xfrm>
                  <a:off x="3677476" y="2186611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3AC06B-288C-4466-B492-6314EEAEA59F}"/>
                    </a:ext>
                  </a:extLst>
                </p:cNvPr>
                <p:cNvSpPr/>
                <p:nvPr/>
              </p:nvSpPr>
              <p:spPr>
                <a:xfrm>
                  <a:off x="414792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58B030-F45E-4EEE-93F1-1C212AAF0F36}"/>
                    </a:ext>
                  </a:extLst>
                </p:cNvPr>
                <p:cNvSpPr/>
                <p:nvPr/>
              </p:nvSpPr>
              <p:spPr>
                <a:xfrm>
                  <a:off x="4618378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E5A6A4-ABB7-436E-9FE6-2EF055201B60}"/>
                    </a:ext>
                  </a:extLst>
                </p:cNvPr>
                <p:cNvSpPr/>
                <p:nvPr/>
              </p:nvSpPr>
              <p:spPr>
                <a:xfrm>
                  <a:off x="10966175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083277-8761-4F45-827A-105201D8AB54}"/>
                    </a:ext>
                  </a:extLst>
                </p:cNvPr>
                <p:cNvSpPr/>
                <p:nvPr/>
              </p:nvSpPr>
              <p:spPr>
                <a:xfrm>
                  <a:off x="1049903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403AEA6-ECF8-487B-84D4-476940AB94E3}"/>
                    </a:ext>
                  </a:extLst>
                </p:cNvPr>
                <p:cNvSpPr/>
                <p:nvPr/>
              </p:nvSpPr>
              <p:spPr>
                <a:xfrm>
                  <a:off x="10025273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C4E265-C4E5-4342-9FB4-11AC845E585D}"/>
                  </a:ext>
                </a:extLst>
              </p:cNvPr>
              <p:cNvSpPr/>
              <p:nvPr/>
            </p:nvSpPr>
            <p:spPr>
              <a:xfrm>
                <a:off x="1477617" y="2041528"/>
                <a:ext cx="1573694" cy="27895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1A95E2-FF78-4117-AA9F-ACDAAFA735AC}"/>
                  </a:ext>
                </a:extLst>
              </p:cNvPr>
              <p:cNvSpPr/>
              <p:nvPr/>
            </p:nvSpPr>
            <p:spPr>
              <a:xfrm>
                <a:off x="3823247" y="4270513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797BB7-EA18-4B45-9AE3-D17FE5498C47}"/>
                  </a:ext>
                </a:extLst>
              </p:cNvPr>
              <p:cNvSpPr/>
              <p:nvPr/>
            </p:nvSpPr>
            <p:spPr>
              <a:xfrm>
                <a:off x="3833184" y="3372677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480B03-2399-423A-8AFE-21EDD3C2BD51}"/>
                  </a:ext>
                </a:extLst>
              </p:cNvPr>
              <p:cNvSpPr/>
              <p:nvPr/>
            </p:nvSpPr>
            <p:spPr>
              <a:xfrm>
                <a:off x="9221851" y="4290392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85B46B-66D5-4802-ABAA-F6E8C7234614}"/>
                  </a:ext>
                </a:extLst>
              </p:cNvPr>
              <p:cNvSpPr/>
              <p:nvPr/>
            </p:nvSpPr>
            <p:spPr>
              <a:xfrm>
                <a:off x="9231788" y="3392556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383BD-8C1E-45CE-A132-6DA9E264260C}"/>
                </a:ext>
              </a:extLst>
            </p:cNvPr>
            <p:cNvSpPr/>
            <p:nvPr/>
          </p:nvSpPr>
          <p:spPr>
            <a:xfrm>
              <a:off x="2092181" y="4270513"/>
              <a:ext cx="750408" cy="3710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413F3-4A7F-4545-9975-4349EA66361D}"/>
                </a:ext>
              </a:extLst>
            </p:cNvPr>
            <p:cNvSpPr/>
            <p:nvPr/>
          </p:nvSpPr>
          <p:spPr>
            <a:xfrm>
              <a:off x="2842589" y="4399722"/>
              <a:ext cx="276644" cy="10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6085AB-3135-46C0-9DD4-A53DCB7EA4F6}"/>
                </a:ext>
              </a:extLst>
            </p:cNvPr>
            <p:cNvSpPr/>
            <p:nvPr/>
          </p:nvSpPr>
          <p:spPr>
            <a:xfrm>
              <a:off x="3969022" y="3508512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E9C287-42F1-44CF-91DB-0811EC69E639}"/>
                </a:ext>
              </a:extLst>
            </p:cNvPr>
            <p:cNvSpPr/>
            <p:nvPr/>
          </p:nvSpPr>
          <p:spPr>
            <a:xfrm>
              <a:off x="3950813" y="4409661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FE750-29B8-4AA4-BECF-F7ECC9980C0A}"/>
                </a:ext>
              </a:extLst>
            </p:cNvPr>
            <p:cNvSpPr/>
            <p:nvPr/>
          </p:nvSpPr>
          <p:spPr>
            <a:xfrm>
              <a:off x="4157150" y="344225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353C20-FE10-4638-9FE6-4AFBB2437F73}"/>
                </a:ext>
              </a:extLst>
            </p:cNvPr>
            <p:cNvSpPr/>
            <p:nvPr/>
          </p:nvSpPr>
          <p:spPr>
            <a:xfrm>
              <a:off x="5368071" y="343547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BA8339-E09B-4B74-8D7A-F439A737F7A7}"/>
                </a:ext>
              </a:extLst>
            </p:cNvPr>
            <p:cNvSpPr/>
            <p:nvPr/>
          </p:nvSpPr>
          <p:spPr>
            <a:xfrm>
              <a:off x="6628512" y="3431581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55080-F0D2-444E-BFDA-57B106F70B2C}"/>
                </a:ext>
              </a:extLst>
            </p:cNvPr>
            <p:cNvSpPr/>
            <p:nvPr/>
          </p:nvSpPr>
          <p:spPr>
            <a:xfrm>
              <a:off x="7903984" y="3445293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375358-05C9-4E59-9067-AD2F0A3B5C59}"/>
                </a:ext>
              </a:extLst>
            </p:cNvPr>
            <p:cNvSpPr/>
            <p:nvPr/>
          </p:nvSpPr>
          <p:spPr>
            <a:xfrm>
              <a:off x="4180609" y="433172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C9FDE2-5B1C-4939-8F4C-4EC12A8480F3}"/>
                </a:ext>
              </a:extLst>
            </p:cNvPr>
            <p:cNvSpPr/>
            <p:nvPr/>
          </p:nvSpPr>
          <p:spPr>
            <a:xfrm>
              <a:off x="5391530" y="432494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147185-84BD-43F5-A08D-CC31DEB029D0}"/>
                </a:ext>
              </a:extLst>
            </p:cNvPr>
            <p:cNvSpPr/>
            <p:nvPr/>
          </p:nvSpPr>
          <p:spPr>
            <a:xfrm>
              <a:off x="6651971" y="4321057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507196-2912-4620-934E-B74AA24FEFAB}"/>
                </a:ext>
              </a:extLst>
            </p:cNvPr>
            <p:cNvSpPr/>
            <p:nvPr/>
          </p:nvSpPr>
          <p:spPr>
            <a:xfrm>
              <a:off x="7927443" y="4334769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5CF9C2-2371-4E46-B4B3-E7755440376B}"/>
                </a:ext>
              </a:extLst>
            </p:cNvPr>
            <p:cNvSpPr/>
            <p:nvPr/>
          </p:nvSpPr>
          <p:spPr>
            <a:xfrm>
              <a:off x="5239751" y="4299829"/>
              <a:ext cx="193168" cy="263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12B4EC-2F30-42C1-8D94-5E308900E9D6}"/>
                </a:ext>
              </a:extLst>
            </p:cNvPr>
            <p:cNvSpPr/>
            <p:nvPr/>
          </p:nvSpPr>
          <p:spPr>
            <a:xfrm>
              <a:off x="5180362" y="3403189"/>
              <a:ext cx="203736" cy="291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13E307-FA0A-4DB6-8069-0A9395DF4AAB}"/>
                </a:ext>
              </a:extLst>
            </p:cNvPr>
            <p:cNvSpPr/>
            <p:nvPr/>
          </p:nvSpPr>
          <p:spPr>
            <a:xfrm>
              <a:off x="6437188" y="3424839"/>
              <a:ext cx="191489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7E3F61-F8DE-4436-88D1-E698C8DD45F5}"/>
                </a:ext>
              </a:extLst>
            </p:cNvPr>
            <p:cNvSpPr/>
            <p:nvPr/>
          </p:nvSpPr>
          <p:spPr>
            <a:xfrm>
              <a:off x="6461446" y="4310423"/>
              <a:ext cx="196152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D735D-EC89-435A-AB46-1DE9E894C669}"/>
                </a:ext>
              </a:extLst>
            </p:cNvPr>
            <p:cNvSpPr/>
            <p:nvPr/>
          </p:nvSpPr>
          <p:spPr>
            <a:xfrm>
              <a:off x="7696259" y="3423876"/>
              <a:ext cx="220551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0C4010-9F44-4BFC-A418-CDC623B4A4C9}"/>
                </a:ext>
              </a:extLst>
            </p:cNvPr>
            <p:cNvSpPr/>
            <p:nvPr/>
          </p:nvSpPr>
          <p:spPr>
            <a:xfrm>
              <a:off x="7720517" y="4309460"/>
              <a:ext cx="237541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227C0DA-1CA4-4567-B686-5EBB6A5DF346}"/>
              </a:ext>
            </a:extLst>
          </p:cNvPr>
          <p:cNvSpPr/>
          <p:nvPr/>
        </p:nvSpPr>
        <p:spPr>
          <a:xfrm>
            <a:off x="3847933" y="302790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06439C-C9A8-414E-9312-1E0F60477989}"/>
              </a:ext>
            </a:extLst>
          </p:cNvPr>
          <p:cNvSpPr/>
          <p:nvPr/>
        </p:nvSpPr>
        <p:spPr>
          <a:xfrm>
            <a:off x="9258234" y="297789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B806FB-0883-4989-8563-E8D7DC5F2E03}"/>
              </a:ext>
            </a:extLst>
          </p:cNvPr>
          <p:cNvSpPr/>
          <p:nvPr/>
        </p:nvSpPr>
        <p:spPr>
          <a:xfrm>
            <a:off x="3852850" y="264199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F3EDF-F241-4D3A-AD51-C1D5D70418DD}"/>
              </a:ext>
            </a:extLst>
          </p:cNvPr>
          <p:cNvSpPr/>
          <p:nvPr/>
        </p:nvSpPr>
        <p:spPr>
          <a:xfrm>
            <a:off x="9263151" y="259198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9BBDB7-D28B-4875-BBF3-CD3ED4FCDAB4}"/>
              </a:ext>
            </a:extLst>
          </p:cNvPr>
          <p:cNvSpPr/>
          <p:nvPr/>
        </p:nvSpPr>
        <p:spPr>
          <a:xfrm>
            <a:off x="3850395" y="2226586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343B9C-1891-405E-94EC-562670762784}"/>
              </a:ext>
            </a:extLst>
          </p:cNvPr>
          <p:cNvSpPr/>
          <p:nvPr/>
        </p:nvSpPr>
        <p:spPr>
          <a:xfrm>
            <a:off x="9260696" y="2176571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D711CE-02FA-4E59-80EC-D731355A4B9E}"/>
              </a:ext>
            </a:extLst>
          </p:cNvPr>
          <p:cNvSpPr/>
          <p:nvPr/>
        </p:nvSpPr>
        <p:spPr>
          <a:xfrm>
            <a:off x="3833184" y="4014027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91218-108A-43D5-A786-25FE46A9CA1E}"/>
              </a:ext>
            </a:extLst>
          </p:cNvPr>
          <p:cNvSpPr/>
          <p:nvPr/>
        </p:nvSpPr>
        <p:spPr>
          <a:xfrm>
            <a:off x="9243485" y="3964012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ACDA71-62C8-467B-A13C-3B00266152C1}"/>
              </a:ext>
            </a:extLst>
          </p:cNvPr>
          <p:cNvSpPr/>
          <p:nvPr/>
        </p:nvSpPr>
        <p:spPr>
          <a:xfrm>
            <a:off x="3463817" y="4413061"/>
            <a:ext cx="364620" cy="99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16431-43A3-4ED8-B4B4-715DB396E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94" y="1420758"/>
            <a:ext cx="7153784" cy="4521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F1D78-0872-4176-AEB1-B8C52AA83C86}"/>
              </a:ext>
            </a:extLst>
          </p:cNvPr>
          <p:cNvSpPr txBox="1"/>
          <p:nvPr/>
        </p:nvSpPr>
        <p:spPr>
          <a:xfrm>
            <a:off x="777922" y="1189926"/>
            <a:ext cx="270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: Mild Steel</a:t>
            </a:r>
          </a:p>
        </p:txBody>
      </p:sp>
    </p:spTree>
    <p:extLst>
      <p:ext uri="{BB962C8B-B14F-4D97-AF65-F5344CB8AC3E}">
        <p14:creationId xmlns:p14="http://schemas.microsoft.com/office/powerpoint/2010/main" val="16375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A8A526B-AE39-4DBF-9B22-144EAE64BB5B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BAFDFE-DB88-488B-8884-DE80BCD38C52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007165" y="1798983"/>
              <a:chExt cx="9806611" cy="32600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BF790-8247-40BB-B44F-D65188524CB4}"/>
                  </a:ext>
                </a:extLst>
              </p:cNvPr>
              <p:cNvGrpSpPr/>
              <p:nvPr/>
            </p:nvGrpSpPr>
            <p:grpSpPr>
              <a:xfrm>
                <a:off x="1007165" y="1798983"/>
                <a:ext cx="9806611" cy="3260034"/>
                <a:chOff x="1842052" y="2179984"/>
                <a:chExt cx="9806611" cy="32600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46D30A8-CA4B-4DA0-844F-D014CCF86D1A}"/>
                    </a:ext>
                  </a:extLst>
                </p:cNvPr>
                <p:cNvGrpSpPr/>
                <p:nvPr/>
              </p:nvGrpSpPr>
              <p:grpSpPr>
                <a:xfrm>
                  <a:off x="1842052" y="2179984"/>
                  <a:ext cx="9806611" cy="3260033"/>
                  <a:chOff x="1842052" y="2179984"/>
                  <a:chExt cx="9806611" cy="326003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74996F8-F6A0-4BCC-9C97-5CA58DDA6908}"/>
                      </a:ext>
                    </a:extLst>
                  </p:cNvPr>
                  <p:cNvSpPr/>
                  <p:nvPr/>
                </p:nvSpPr>
                <p:spPr>
                  <a:xfrm>
                    <a:off x="1842052" y="2186609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4F159BC-9A10-438A-9608-6EE41E9331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8731" y="-2498036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827A5A2-5908-4502-90C9-03DB1D5CFB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6697" y="530085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FBE034E-60B5-4712-BC60-46BFC188F021}"/>
                      </a:ext>
                    </a:extLst>
                  </p:cNvPr>
                  <p:cNvSpPr/>
                  <p:nvPr/>
                </p:nvSpPr>
                <p:spPr>
                  <a:xfrm>
                    <a:off x="11436626" y="2179984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9247435-B2F6-4E43-8225-455F524CDBD2}"/>
                    </a:ext>
                  </a:extLst>
                </p:cNvPr>
                <p:cNvSpPr/>
                <p:nvPr/>
              </p:nvSpPr>
              <p:spPr>
                <a:xfrm>
                  <a:off x="2312504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79A2234-7E99-4BCC-9BA5-AB55EA9C4434}"/>
                    </a:ext>
                  </a:extLst>
                </p:cNvPr>
                <p:cNvSpPr/>
                <p:nvPr/>
              </p:nvSpPr>
              <p:spPr>
                <a:xfrm>
                  <a:off x="2994990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387C54-84B2-44F4-9ABA-96EA5251D576}"/>
                    </a:ext>
                  </a:extLst>
                </p:cNvPr>
                <p:cNvSpPr/>
                <p:nvPr/>
              </p:nvSpPr>
              <p:spPr>
                <a:xfrm>
                  <a:off x="3677476" y="2186611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3AC06B-288C-4466-B492-6314EEAEA59F}"/>
                    </a:ext>
                  </a:extLst>
                </p:cNvPr>
                <p:cNvSpPr/>
                <p:nvPr/>
              </p:nvSpPr>
              <p:spPr>
                <a:xfrm>
                  <a:off x="414792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58B030-F45E-4EEE-93F1-1C212AAF0F36}"/>
                    </a:ext>
                  </a:extLst>
                </p:cNvPr>
                <p:cNvSpPr/>
                <p:nvPr/>
              </p:nvSpPr>
              <p:spPr>
                <a:xfrm>
                  <a:off x="4618378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E5A6A4-ABB7-436E-9FE6-2EF055201B60}"/>
                    </a:ext>
                  </a:extLst>
                </p:cNvPr>
                <p:cNvSpPr/>
                <p:nvPr/>
              </p:nvSpPr>
              <p:spPr>
                <a:xfrm>
                  <a:off x="10966175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083277-8761-4F45-827A-105201D8AB54}"/>
                    </a:ext>
                  </a:extLst>
                </p:cNvPr>
                <p:cNvSpPr/>
                <p:nvPr/>
              </p:nvSpPr>
              <p:spPr>
                <a:xfrm>
                  <a:off x="1049903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403AEA6-ECF8-487B-84D4-476940AB94E3}"/>
                    </a:ext>
                  </a:extLst>
                </p:cNvPr>
                <p:cNvSpPr/>
                <p:nvPr/>
              </p:nvSpPr>
              <p:spPr>
                <a:xfrm>
                  <a:off x="10025273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C4E265-C4E5-4342-9FB4-11AC845E585D}"/>
                  </a:ext>
                </a:extLst>
              </p:cNvPr>
              <p:cNvSpPr/>
              <p:nvPr/>
            </p:nvSpPr>
            <p:spPr>
              <a:xfrm>
                <a:off x="1477617" y="2041528"/>
                <a:ext cx="1573694" cy="27895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1A95E2-FF78-4117-AA9F-ACDAAFA735AC}"/>
                  </a:ext>
                </a:extLst>
              </p:cNvPr>
              <p:cNvSpPr/>
              <p:nvPr/>
            </p:nvSpPr>
            <p:spPr>
              <a:xfrm>
                <a:off x="3823247" y="4270513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797BB7-EA18-4B45-9AE3-D17FE5498C47}"/>
                  </a:ext>
                </a:extLst>
              </p:cNvPr>
              <p:cNvSpPr/>
              <p:nvPr/>
            </p:nvSpPr>
            <p:spPr>
              <a:xfrm>
                <a:off x="3833184" y="3372677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480B03-2399-423A-8AFE-21EDD3C2BD51}"/>
                  </a:ext>
                </a:extLst>
              </p:cNvPr>
              <p:cNvSpPr/>
              <p:nvPr/>
            </p:nvSpPr>
            <p:spPr>
              <a:xfrm>
                <a:off x="9221851" y="4290392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85B46B-66D5-4802-ABAA-F6E8C7234614}"/>
                  </a:ext>
                </a:extLst>
              </p:cNvPr>
              <p:cNvSpPr/>
              <p:nvPr/>
            </p:nvSpPr>
            <p:spPr>
              <a:xfrm>
                <a:off x="9231788" y="3392556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383BD-8C1E-45CE-A132-6DA9E264260C}"/>
                </a:ext>
              </a:extLst>
            </p:cNvPr>
            <p:cNvSpPr/>
            <p:nvPr/>
          </p:nvSpPr>
          <p:spPr>
            <a:xfrm>
              <a:off x="2092181" y="4270513"/>
              <a:ext cx="750408" cy="3710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413F3-4A7F-4545-9975-4349EA66361D}"/>
                </a:ext>
              </a:extLst>
            </p:cNvPr>
            <p:cNvSpPr/>
            <p:nvPr/>
          </p:nvSpPr>
          <p:spPr>
            <a:xfrm>
              <a:off x="2842589" y="4399722"/>
              <a:ext cx="276644" cy="10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6085AB-3135-46C0-9DD4-A53DCB7EA4F6}"/>
                </a:ext>
              </a:extLst>
            </p:cNvPr>
            <p:cNvSpPr/>
            <p:nvPr/>
          </p:nvSpPr>
          <p:spPr>
            <a:xfrm>
              <a:off x="3969022" y="3508512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E9C287-42F1-44CF-91DB-0811EC69E639}"/>
                </a:ext>
              </a:extLst>
            </p:cNvPr>
            <p:cNvSpPr/>
            <p:nvPr/>
          </p:nvSpPr>
          <p:spPr>
            <a:xfrm>
              <a:off x="3950813" y="4409661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FE750-29B8-4AA4-BECF-F7ECC9980C0A}"/>
                </a:ext>
              </a:extLst>
            </p:cNvPr>
            <p:cNvSpPr/>
            <p:nvPr/>
          </p:nvSpPr>
          <p:spPr>
            <a:xfrm>
              <a:off x="4157150" y="344225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353C20-FE10-4638-9FE6-4AFBB2437F73}"/>
                </a:ext>
              </a:extLst>
            </p:cNvPr>
            <p:cNvSpPr/>
            <p:nvPr/>
          </p:nvSpPr>
          <p:spPr>
            <a:xfrm>
              <a:off x="5368071" y="343547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BA8339-E09B-4B74-8D7A-F439A737F7A7}"/>
                </a:ext>
              </a:extLst>
            </p:cNvPr>
            <p:cNvSpPr/>
            <p:nvPr/>
          </p:nvSpPr>
          <p:spPr>
            <a:xfrm>
              <a:off x="6628512" y="3431581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55080-F0D2-444E-BFDA-57B106F70B2C}"/>
                </a:ext>
              </a:extLst>
            </p:cNvPr>
            <p:cNvSpPr/>
            <p:nvPr/>
          </p:nvSpPr>
          <p:spPr>
            <a:xfrm>
              <a:off x="7903984" y="3445293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375358-05C9-4E59-9067-AD2F0A3B5C59}"/>
                </a:ext>
              </a:extLst>
            </p:cNvPr>
            <p:cNvSpPr/>
            <p:nvPr/>
          </p:nvSpPr>
          <p:spPr>
            <a:xfrm>
              <a:off x="4180609" y="433172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C9FDE2-5B1C-4939-8F4C-4EC12A8480F3}"/>
                </a:ext>
              </a:extLst>
            </p:cNvPr>
            <p:cNvSpPr/>
            <p:nvPr/>
          </p:nvSpPr>
          <p:spPr>
            <a:xfrm>
              <a:off x="5391530" y="432494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147185-84BD-43F5-A08D-CC31DEB029D0}"/>
                </a:ext>
              </a:extLst>
            </p:cNvPr>
            <p:cNvSpPr/>
            <p:nvPr/>
          </p:nvSpPr>
          <p:spPr>
            <a:xfrm>
              <a:off x="6651971" y="4321057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507196-2912-4620-934E-B74AA24FEFAB}"/>
                </a:ext>
              </a:extLst>
            </p:cNvPr>
            <p:cNvSpPr/>
            <p:nvPr/>
          </p:nvSpPr>
          <p:spPr>
            <a:xfrm>
              <a:off x="7927443" y="4334769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5CF9C2-2371-4E46-B4B3-E7755440376B}"/>
                </a:ext>
              </a:extLst>
            </p:cNvPr>
            <p:cNvSpPr/>
            <p:nvPr/>
          </p:nvSpPr>
          <p:spPr>
            <a:xfrm>
              <a:off x="5239751" y="4299829"/>
              <a:ext cx="193168" cy="263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12B4EC-2F30-42C1-8D94-5E308900E9D6}"/>
                </a:ext>
              </a:extLst>
            </p:cNvPr>
            <p:cNvSpPr/>
            <p:nvPr/>
          </p:nvSpPr>
          <p:spPr>
            <a:xfrm>
              <a:off x="5180362" y="3403189"/>
              <a:ext cx="203736" cy="291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13E307-FA0A-4DB6-8069-0A9395DF4AAB}"/>
                </a:ext>
              </a:extLst>
            </p:cNvPr>
            <p:cNvSpPr/>
            <p:nvPr/>
          </p:nvSpPr>
          <p:spPr>
            <a:xfrm>
              <a:off x="6437188" y="3424839"/>
              <a:ext cx="191489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7E3F61-F8DE-4436-88D1-E698C8DD45F5}"/>
                </a:ext>
              </a:extLst>
            </p:cNvPr>
            <p:cNvSpPr/>
            <p:nvPr/>
          </p:nvSpPr>
          <p:spPr>
            <a:xfrm>
              <a:off x="6461446" y="4310423"/>
              <a:ext cx="196152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D735D-EC89-435A-AB46-1DE9E894C669}"/>
                </a:ext>
              </a:extLst>
            </p:cNvPr>
            <p:cNvSpPr/>
            <p:nvPr/>
          </p:nvSpPr>
          <p:spPr>
            <a:xfrm>
              <a:off x="7696259" y="3423876"/>
              <a:ext cx="220551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0C4010-9F44-4BFC-A418-CDC623B4A4C9}"/>
                </a:ext>
              </a:extLst>
            </p:cNvPr>
            <p:cNvSpPr/>
            <p:nvPr/>
          </p:nvSpPr>
          <p:spPr>
            <a:xfrm>
              <a:off x="7720517" y="4309460"/>
              <a:ext cx="237541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227C0DA-1CA4-4567-B686-5EBB6A5DF346}"/>
              </a:ext>
            </a:extLst>
          </p:cNvPr>
          <p:cNvSpPr/>
          <p:nvPr/>
        </p:nvSpPr>
        <p:spPr>
          <a:xfrm>
            <a:off x="3847933" y="302790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06439C-C9A8-414E-9312-1E0F60477989}"/>
              </a:ext>
            </a:extLst>
          </p:cNvPr>
          <p:cNvSpPr/>
          <p:nvPr/>
        </p:nvSpPr>
        <p:spPr>
          <a:xfrm>
            <a:off x="9258234" y="297789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B806FB-0883-4989-8563-E8D7DC5F2E03}"/>
              </a:ext>
            </a:extLst>
          </p:cNvPr>
          <p:cNvSpPr/>
          <p:nvPr/>
        </p:nvSpPr>
        <p:spPr>
          <a:xfrm>
            <a:off x="3852850" y="264199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F3EDF-F241-4D3A-AD51-C1D5D70418DD}"/>
              </a:ext>
            </a:extLst>
          </p:cNvPr>
          <p:cNvSpPr/>
          <p:nvPr/>
        </p:nvSpPr>
        <p:spPr>
          <a:xfrm>
            <a:off x="9263151" y="259198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9BBDB7-D28B-4875-BBF3-CD3ED4FCDAB4}"/>
              </a:ext>
            </a:extLst>
          </p:cNvPr>
          <p:cNvSpPr/>
          <p:nvPr/>
        </p:nvSpPr>
        <p:spPr>
          <a:xfrm>
            <a:off x="3850395" y="2226586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343B9C-1891-405E-94EC-562670762784}"/>
              </a:ext>
            </a:extLst>
          </p:cNvPr>
          <p:cNvSpPr/>
          <p:nvPr/>
        </p:nvSpPr>
        <p:spPr>
          <a:xfrm>
            <a:off x="9260696" y="2176571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D711CE-02FA-4E59-80EC-D731355A4B9E}"/>
              </a:ext>
            </a:extLst>
          </p:cNvPr>
          <p:cNvSpPr/>
          <p:nvPr/>
        </p:nvSpPr>
        <p:spPr>
          <a:xfrm>
            <a:off x="3833184" y="4014027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91218-108A-43D5-A786-25FE46A9CA1E}"/>
              </a:ext>
            </a:extLst>
          </p:cNvPr>
          <p:cNvSpPr/>
          <p:nvPr/>
        </p:nvSpPr>
        <p:spPr>
          <a:xfrm>
            <a:off x="9243485" y="3964012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ACDA71-62C8-467B-A13C-3B00266152C1}"/>
              </a:ext>
            </a:extLst>
          </p:cNvPr>
          <p:cNvSpPr/>
          <p:nvPr/>
        </p:nvSpPr>
        <p:spPr>
          <a:xfrm>
            <a:off x="3463817" y="4413061"/>
            <a:ext cx="364620" cy="99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BAEB7-56EE-4863-BC00-66319A40C73B}"/>
              </a:ext>
            </a:extLst>
          </p:cNvPr>
          <p:cNvSpPr/>
          <p:nvPr/>
        </p:nvSpPr>
        <p:spPr>
          <a:xfrm>
            <a:off x="3069542" y="4340396"/>
            <a:ext cx="464866" cy="232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A8A526B-AE39-4DBF-9B22-144EAE64BB5B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BAFDFE-DB88-488B-8884-DE80BCD38C52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007165" y="1798983"/>
              <a:chExt cx="9806611" cy="32600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BF790-8247-40BB-B44F-D65188524CB4}"/>
                  </a:ext>
                </a:extLst>
              </p:cNvPr>
              <p:cNvGrpSpPr/>
              <p:nvPr/>
            </p:nvGrpSpPr>
            <p:grpSpPr>
              <a:xfrm>
                <a:off x="1007165" y="1798983"/>
                <a:ext cx="9806611" cy="3260034"/>
                <a:chOff x="1842052" y="2179984"/>
                <a:chExt cx="9806611" cy="32600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46D30A8-CA4B-4DA0-844F-D014CCF86D1A}"/>
                    </a:ext>
                  </a:extLst>
                </p:cNvPr>
                <p:cNvGrpSpPr/>
                <p:nvPr/>
              </p:nvGrpSpPr>
              <p:grpSpPr>
                <a:xfrm>
                  <a:off x="1842052" y="2179984"/>
                  <a:ext cx="9806611" cy="3260033"/>
                  <a:chOff x="1842052" y="2179984"/>
                  <a:chExt cx="9806611" cy="326003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74996F8-F6A0-4BCC-9C97-5CA58DDA6908}"/>
                      </a:ext>
                    </a:extLst>
                  </p:cNvPr>
                  <p:cNvSpPr/>
                  <p:nvPr/>
                </p:nvSpPr>
                <p:spPr>
                  <a:xfrm>
                    <a:off x="1842052" y="2186609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4F159BC-9A10-438A-9608-6EE41E9331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8731" y="-2498036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827A5A2-5908-4502-90C9-03DB1D5CFB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6697" y="530085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FBE034E-60B5-4712-BC60-46BFC188F021}"/>
                      </a:ext>
                    </a:extLst>
                  </p:cNvPr>
                  <p:cNvSpPr/>
                  <p:nvPr/>
                </p:nvSpPr>
                <p:spPr>
                  <a:xfrm>
                    <a:off x="11436626" y="2179984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9247435-B2F6-4E43-8225-455F524CDBD2}"/>
                    </a:ext>
                  </a:extLst>
                </p:cNvPr>
                <p:cNvSpPr/>
                <p:nvPr/>
              </p:nvSpPr>
              <p:spPr>
                <a:xfrm>
                  <a:off x="2312504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79A2234-7E99-4BCC-9BA5-AB55EA9C4434}"/>
                    </a:ext>
                  </a:extLst>
                </p:cNvPr>
                <p:cNvSpPr/>
                <p:nvPr/>
              </p:nvSpPr>
              <p:spPr>
                <a:xfrm>
                  <a:off x="2994990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387C54-84B2-44F4-9ABA-96EA5251D576}"/>
                    </a:ext>
                  </a:extLst>
                </p:cNvPr>
                <p:cNvSpPr/>
                <p:nvPr/>
              </p:nvSpPr>
              <p:spPr>
                <a:xfrm>
                  <a:off x="3677476" y="2186611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3AC06B-288C-4466-B492-6314EEAEA59F}"/>
                    </a:ext>
                  </a:extLst>
                </p:cNvPr>
                <p:cNvSpPr/>
                <p:nvPr/>
              </p:nvSpPr>
              <p:spPr>
                <a:xfrm>
                  <a:off x="414792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58B030-F45E-4EEE-93F1-1C212AAF0F36}"/>
                    </a:ext>
                  </a:extLst>
                </p:cNvPr>
                <p:cNvSpPr/>
                <p:nvPr/>
              </p:nvSpPr>
              <p:spPr>
                <a:xfrm>
                  <a:off x="4618378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E5A6A4-ABB7-436E-9FE6-2EF055201B60}"/>
                    </a:ext>
                  </a:extLst>
                </p:cNvPr>
                <p:cNvSpPr/>
                <p:nvPr/>
              </p:nvSpPr>
              <p:spPr>
                <a:xfrm>
                  <a:off x="10966175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083277-8761-4F45-827A-105201D8AB54}"/>
                    </a:ext>
                  </a:extLst>
                </p:cNvPr>
                <p:cNvSpPr/>
                <p:nvPr/>
              </p:nvSpPr>
              <p:spPr>
                <a:xfrm>
                  <a:off x="1049903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403AEA6-ECF8-487B-84D4-476940AB94E3}"/>
                    </a:ext>
                  </a:extLst>
                </p:cNvPr>
                <p:cNvSpPr/>
                <p:nvPr/>
              </p:nvSpPr>
              <p:spPr>
                <a:xfrm>
                  <a:off x="10025273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C4E265-C4E5-4342-9FB4-11AC845E585D}"/>
                  </a:ext>
                </a:extLst>
              </p:cNvPr>
              <p:cNvSpPr/>
              <p:nvPr/>
            </p:nvSpPr>
            <p:spPr>
              <a:xfrm>
                <a:off x="1477617" y="2041528"/>
                <a:ext cx="1573694" cy="27895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1A95E2-FF78-4117-AA9F-ACDAAFA735AC}"/>
                  </a:ext>
                </a:extLst>
              </p:cNvPr>
              <p:cNvSpPr/>
              <p:nvPr/>
            </p:nvSpPr>
            <p:spPr>
              <a:xfrm>
                <a:off x="3823247" y="4270513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797BB7-EA18-4B45-9AE3-D17FE5498C47}"/>
                  </a:ext>
                </a:extLst>
              </p:cNvPr>
              <p:cNvSpPr/>
              <p:nvPr/>
            </p:nvSpPr>
            <p:spPr>
              <a:xfrm>
                <a:off x="3833184" y="3372677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480B03-2399-423A-8AFE-21EDD3C2BD51}"/>
                  </a:ext>
                </a:extLst>
              </p:cNvPr>
              <p:cNvSpPr/>
              <p:nvPr/>
            </p:nvSpPr>
            <p:spPr>
              <a:xfrm>
                <a:off x="9221851" y="4290392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85B46B-66D5-4802-ABAA-F6E8C7234614}"/>
                  </a:ext>
                </a:extLst>
              </p:cNvPr>
              <p:cNvSpPr/>
              <p:nvPr/>
            </p:nvSpPr>
            <p:spPr>
              <a:xfrm>
                <a:off x="9231788" y="3392556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383BD-8C1E-45CE-A132-6DA9E264260C}"/>
                </a:ext>
              </a:extLst>
            </p:cNvPr>
            <p:cNvSpPr/>
            <p:nvPr/>
          </p:nvSpPr>
          <p:spPr>
            <a:xfrm>
              <a:off x="2092181" y="4270513"/>
              <a:ext cx="750408" cy="3710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413F3-4A7F-4545-9975-4349EA66361D}"/>
                </a:ext>
              </a:extLst>
            </p:cNvPr>
            <p:cNvSpPr/>
            <p:nvPr/>
          </p:nvSpPr>
          <p:spPr>
            <a:xfrm>
              <a:off x="2842589" y="4399722"/>
              <a:ext cx="276644" cy="10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6085AB-3135-46C0-9DD4-A53DCB7EA4F6}"/>
                </a:ext>
              </a:extLst>
            </p:cNvPr>
            <p:cNvSpPr/>
            <p:nvPr/>
          </p:nvSpPr>
          <p:spPr>
            <a:xfrm>
              <a:off x="3969022" y="3508512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E9C287-42F1-44CF-91DB-0811EC69E639}"/>
                </a:ext>
              </a:extLst>
            </p:cNvPr>
            <p:cNvSpPr/>
            <p:nvPr/>
          </p:nvSpPr>
          <p:spPr>
            <a:xfrm>
              <a:off x="3950813" y="4409661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FE750-29B8-4AA4-BECF-F7ECC9980C0A}"/>
                </a:ext>
              </a:extLst>
            </p:cNvPr>
            <p:cNvSpPr/>
            <p:nvPr/>
          </p:nvSpPr>
          <p:spPr>
            <a:xfrm>
              <a:off x="4157150" y="344225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353C20-FE10-4638-9FE6-4AFBB2437F73}"/>
                </a:ext>
              </a:extLst>
            </p:cNvPr>
            <p:cNvSpPr/>
            <p:nvPr/>
          </p:nvSpPr>
          <p:spPr>
            <a:xfrm>
              <a:off x="5368071" y="343547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BA8339-E09B-4B74-8D7A-F439A737F7A7}"/>
                </a:ext>
              </a:extLst>
            </p:cNvPr>
            <p:cNvSpPr/>
            <p:nvPr/>
          </p:nvSpPr>
          <p:spPr>
            <a:xfrm>
              <a:off x="6628512" y="3431581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55080-F0D2-444E-BFDA-57B106F70B2C}"/>
                </a:ext>
              </a:extLst>
            </p:cNvPr>
            <p:cNvSpPr/>
            <p:nvPr/>
          </p:nvSpPr>
          <p:spPr>
            <a:xfrm>
              <a:off x="7903984" y="3445293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375358-05C9-4E59-9067-AD2F0A3B5C59}"/>
                </a:ext>
              </a:extLst>
            </p:cNvPr>
            <p:cNvSpPr/>
            <p:nvPr/>
          </p:nvSpPr>
          <p:spPr>
            <a:xfrm>
              <a:off x="4180609" y="433172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C9FDE2-5B1C-4939-8F4C-4EC12A8480F3}"/>
                </a:ext>
              </a:extLst>
            </p:cNvPr>
            <p:cNvSpPr/>
            <p:nvPr/>
          </p:nvSpPr>
          <p:spPr>
            <a:xfrm>
              <a:off x="5391530" y="432494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147185-84BD-43F5-A08D-CC31DEB029D0}"/>
                </a:ext>
              </a:extLst>
            </p:cNvPr>
            <p:cNvSpPr/>
            <p:nvPr/>
          </p:nvSpPr>
          <p:spPr>
            <a:xfrm>
              <a:off x="6651971" y="4321057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507196-2912-4620-934E-B74AA24FEFAB}"/>
                </a:ext>
              </a:extLst>
            </p:cNvPr>
            <p:cNvSpPr/>
            <p:nvPr/>
          </p:nvSpPr>
          <p:spPr>
            <a:xfrm>
              <a:off x="7927443" y="4334769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5CF9C2-2371-4E46-B4B3-E7755440376B}"/>
                </a:ext>
              </a:extLst>
            </p:cNvPr>
            <p:cNvSpPr/>
            <p:nvPr/>
          </p:nvSpPr>
          <p:spPr>
            <a:xfrm>
              <a:off x="5239751" y="4299829"/>
              <a:ext cx="193168" cy="263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12B4EC-2F30-42C1-8D94-5E308900E9D6}"/>
                </a:ext>
              </a:extLst>
            </p:cNvPr>
            <p:cNvSpPr/>
            <p:nvPr/>
          </p:nvSpPr>
          <p:spPr>
            <a:xfrm>
              <a:off x="5180362" y="3403189"/>
              <a:ext cx="203736" cy="291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13E307-FA0A-4DB6-8069-0A9395DF4AAB}"/>
                </a:ext>
              </a:extLst>
            </p:cNvPr>
            <p:cNvSpPr/>
            <p:nvPr/>
          </p:nvSpPr>
          <p:spPr>
            <a:xfrm>
              <a:off x="6437188" y="3424839"/>
              <a:ext cx="191489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7E3F61-F8DE-4436-88D1-E698C8DD45F5}"/>
                </a:ext>
              </a:extLst>
            </p:cNvPr>
            <p:cNvSpPr/>
            <p:nvPr/>
          </p:nvSpPr>
          <p:spPr>
            <a:xfrm>
              <a:off x="6461446" y="4310423"/>
              <a:ext cx="196152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D735D-EC89-435A-AB46-1DE9E894C669}"/>
                </a:ext>
              </a:extLst>
            </p:cNvPr>
            <p:cNvSpPr/>
            <p:nvPr/>
          </p:nvSpPr>
          <p:spPr>
            <a:xfrm>
              <a:off x="7696259" y="3423876"/>
              <a:ext cx="220551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0C4010-9F44-4BFC-A418-CDC623B4A4C9}"/>
                </a:ext>
              </a:extLst>
            </p:cNvPr>
            <p:cNvSpPr/>
            <p:nvPr/>
          </p:nvSpPr>
          <p:spPr>
            <a:xfrm>
              <a:off x="7720517" y="4309460"/>
              <a:ext cx="237541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227C0DA-1CA4-4567-B686-5EBB6A5DF346}"/>
              </a:ext>
            </a:extLst>
          </p:cNvPr>
          <p:cNvSpPr/>
          <p:nvPr/>
        </p:nvSpPr>
        <p:spPr>
          <a:xfrm>
            <a:off x="3847933" y="302790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06439C-C9A8-414E-9312-1E0F60477989}"/>
              </a:ext>
            </a:extLst>
          </p:cNvPr>
          <p:cNvSpPr/>
          <p:nvPr/>
        </p:nvSpPr>
        <p:spPr>
          <a:xfrm>
            <a:off x="9258234" y="297789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B806FB-0883-4989-8563-E8D7DC5F2E03}"/>
              </a:ext>
            </a:extLst>
          </p:cNvPr>
          <p:cNvSpPr/>
          <p:nvPr/>
        </p:nvSpPr>
        <p:spPr>
          <a:xfrm>
            <a:off x="3852850" y="264199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F3EDF-F241-4D3A-AD51-C1D5D70418DD}"/>
              </a:ext>
            </a:extLst>
          </p:cNvPr>
          <p:cNvSpPr/>
          <p:nvPr/>
        </p:nvSpPr>
        <p:spPr>
          <a:xfrm>
            <a:off x="9263151" y="259198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9BBDB7-D28B-4875-BBF3-CD3ED4FCDAB4}"/>
              </a:ext>
            </a:extLst>
          </p:cNvPr>
          <p:cNvSpPr/>
          <p:nvPr/>
        </p:nvSpPr>
        <p:spPr>
          <a:xfrm>
            <a:off x="3850395" y="2226586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343B9C-1891-405E-94EC-562670762784}"/>
              </a:ext>
            </a:extLst>
          </p:cNvPr>
          <p:cNvSpPr/>
          <p:nvPr/>
        </p:nvSpPr>
        <p:spPr>
          <a:xfrm>
            <a:off x="9260696" y="2176571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D711CE-02FA-4E59-80EC-D731355A4B9E}"/>
              </a:ext>
            </a:extLst>
          </p:cNvPr>
          <p:cNvSpPr/>
          <p:nvPr/>
        </p:nvSpPr>
        <p:spPr>
          <a:xfrm>
            <a:off x="3833184" y="4014027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91218-108A-43D5-A786-25FE46A9CA1E}"/>
              </a:ext>
            </a:extLst>
          </p:cNvPr>
          <p:cNvSpPr/>
          <p:nvPr/>
        </p:nvSpPr>
        <p:spPr>
          <a:xfrm>
            <a:off x="9243485" y="3964012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ACDA71-62C8-467B-A13C-3B00266152C1}"/>
              </a:ext>
            </a:extLst>
          </p:cNvPr>
          <p:cNvSpPr/>
          <p:nvPr/>
        </p:nvSpPr>
        <p:spPr>
          <a:xfrm>
            <a:off x="3463817" y="4413061"/>
            <a:ext cx="364620" cy="99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BAEB7-56EE-4863-BC00-66319A40C73B}"/>
              </a:ext>
            </a:extLst>
          </p:cNvPr>
          <p:cNvSpPr/>
          <p:nvPr/>
        </p:nvSpPr>
        <p:spPr>
          <a:xfrm>
            <a:off x="3069542" y="4340396"/>
            <a:ext cx="464866" cy="232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E1A967-0E75-4E15-B859-2D834A721C70}"/>
              </a:ext>
            </a:extLst>
          </p:cNvPr>
          <p:cNvSpPr/>
          <p:nvPr/>
        </p:nvSpPr>
        <p:spPr>
          <a:xfrm>
            <a:off x="9664150" y="2041528"/>
            <a:ext cx="707759" cy="2792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C91CD3-2B92-4200-9E6F-90C822430683}"/>
              </a:ext>
            </a:extLst>
          </p:cNvPr>
          <p:cNvSpPr/>
          <p:nvPr/>
        </p:nvSpPr>
        <p:spPr>
          <a:xfrm>
            <a:off x="2622479" y="2199333"/>
            <a:ext cx="310142" cy="310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821109-E653-41AD-BDB6-900B474BC440}"/>
              </a:ext>
            </a:extLst>
          </p:cNvPr>
          <p:cNvSpPr/>
          <p:nvPr/>
        </p:nvSpPr>
        <p:spPr>
          <a:xfrm>
            <a:off x="2092740" y="2199333"/>
            <a:ext cx="310142" cy="310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8A8CA7-8B81-43C4-9485-9DE4B8098901}"/>
              </a:ext>
            </a:extLst>
          </p:cNvPr>
          <p:cNvSpPr/>
          <p:nvPr/>
        </p:nvSpPr>
        <p:spPr>
          <a:xfrm>
            <a:off x="1586661" y="2199333"/>
            <a:ext cx="310142" cy="310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769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08EFE-B6F9-430C-9AE4-0A3298734037}"/>
              </a:ext>
            </a:extLst>
          </p:cNvPr>
          <p:cNvSpPr txBox="1"/>
          <p:nvPr/>
        </p:nvSpPr>
        <p:spPr>
          <a:xfrm>
            <a:off x="1537648" y="2967335"/>
            <a:ext cx="911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50000"/>
                  </a:schemeClr>
                </a:solidFill>
              </a:rPr>
              <a:t>Mechanical Design &amp; Materials</a:t>
            </a:r>
          </a:p>
        </p:txBody>
      </p:sp>
    </p:spTree>
    <p:extLst>
      <p:ext uri="{BB962C8B-B14F-4D97-AF65-F5344CB8AC3E}">
        <p14:creationId xmlns:p14="http://schemas.microsoft.com/office/powerpoint/2010/main" val="319011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A8A526B-AE39-4DBF-9B22-144EAE64BB5B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BAFDFE-DB88-488B-8884-DE80BCD38C52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007165" y="1798983"/>
              <a:chExt cx="9806611" cy="32600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BF790-8247-40BB-B44F-D65188524CB4}"/>
                  </a:ext>
                </a:extLst>
              </p:cNvPr>
              <p:cNvGrpSpPr/>
              <p:nvPr/>
            </p:nvGrpSpPr>
            <p:grpSpPr>
              <a:xfrm>
                <a:off x="1007165" y="1798983"/>
                <a:ext cx="9806611" cy="3260034"/>
                <a:chOff x="1842052" y="2179984"/>
                <a:chExt cx="9806611" cy="32600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46D30A8-CA4B-4DA0-844F-D014CCF86D1A}"/>
                    </a:ext>
                  </a:extLst>
                </p:cNvPr>
                <p:cNvGrpSpPr/>
                <p:nvPr/>
              </p:nvGrpSpPr>
              <p:grpSpPr>
                <a:xfrm>
                  <a:off x="1842052" y="2179984"/>
                  <a:ext cx="9806611" cy="3260033"/>
                  <a:chOff x="1842052" y="2179984"/>
                  <a:chExt cx="9806611" cy="326003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74996F8-F6A0-4BCC-9C97-5CA58DDA6908}"/>
                      </a:ext>
                    </a:extLst>
                  </p:cNvPr>
                  <p:cNvSpPr/>
                  <p:nvPr/>
                </p:nvSpPr>
                <p:spPr>
                  <a:xfrm>
                    <a:off x="1842052" y="2186609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4F159BC-9A10-438A-9608-6EE41E9331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8731" y="-2498036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827A5A2-5908-4502-90C9-03DB1D5CFB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6697" y="530085"/>
                    <a:ext cx="225287" cy="959457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FBE034E-60B5-4712-BC60-46BFC188F021}"/>
                      </a:ext>
                    </a:extLst>
                  </p:cNvPr>
                  <p:cNvSpPr/>
                  <p:nvPr/>
                </p:nvSpPr>
                <p:spPr>
                  <a:xfrm>
                    <a:off x="11436626" y="2179984"/>
                    <a:ext cx="212035" cy="32467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9247435-B2F6-4E43-8225-455F524CDBD2}"/>
                    </a:ext>
                  </a:extLst>
                </p:cNvPr>
                <p:cNvSpPr/>
                <p:nvPr/>
              </p:nvSpPr>
              <p:spPr>
                <a:xfrm>
                  <a:off x="2312504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79A2234-7E99-4BCC-9BA5-AB55EA9C4434}"/>
                    </a:ext>
                  </a:extLst>
                </p:cNvPr>
                <p:cNvSpPr/>
                <p:nvPr/>
              </p:nvSpPr>
              <p:spPr>
                <a:xfrm>
                  <a:off x="2994990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387C54-84B2-44F4-9ABA-96EA5251D576}"/>
                    </a:ext>
                  </a:extLst>
                </p:cNvPr>
                <p:cNvSpPr/>
                <p:nvPr/>
              </p:nvSpPr>
              <p:spPr>
                <a:xfrm>
                  <a:off x="3677476" y="2186611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3AC06B-288C-4466-B492-6314EEAEA59F}"/>
                    </a:ext>
                  </a:extLst>
                </p:cNvPr>
                <p:cNvSpPr/>
                <p:nvPr/>
              </p:nvSpPr>
              <p:spPr>
                <a:xfrm>
                  <a:off x="414792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58B030-F45E-4EEE-93F1-1C212AAF0F36}"/>
                    </a:ext>
                  </a:extLst>
                </p:cNvPr>
                <p:cNvSpPr/>
                <p:nvPr/>
              </p:nvSpPr>
              <p:spPr>
                <a:xfrm>
                  <a:off x="4618378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E5A6A4-ABB7-436E-9FE6-2EF055201B60}"/>
                    </a:ext>
                  </a:extLst>
                </p:cNvPr>
                <p:cNvSpPr/>
                <p:nvPr/>
              </p:nvSpPr>
              <p:spPr>
                <a:xfrm>
                  <a:off x="10966175" y="2193236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083277-8761-4F45-827A-105201D8AB54}"/>
                    </a:ext>
                  </a:extLst>
                </p:cNvPr>
                <p:cNvSpPr/>
                <p:nvPr/>
              </p:nvSpPr>
              <p:spPr>
                <a:xfrm>
                  <a:off x="10499037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403AEA6-ECF8-487B-84D4-476940AB94E3}"/>
                    </a:ext>
                  </a:extLst>
                </p:cNvPr>
                <p:cNvSpPr/>
                <p:nvPr/>
              </p:nvSpPr>
              <p:spPr>
                <a:xfrm>
                  <a:off x="10025273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C4E265-C4E5-4342-9FB4-11AC845E585D}"/>
                  </a:ext>
                </a:extLst>
              </p:cNvPr>
              <p:cNvSpPr/>
              <p:nvPr/>
            </p:nvSpPr>
            <p:spPr>
              <a:xfrm>
                <a:off x="1477617" y="2041528"/>
                <a:ext cx="1573694" cy="27895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1A95E2-FF78-4117-AA9F-ACDAAFA735AC}"/>
                  </a:ext>
                </a:extLst>
              </p:cNvPr>
              <p:cNvSpPr/>
              <p:nvPr/>
            </p:nvSpPr>
            <p:spPr>
              <a:xfrm>
                <a:off x="3823247" y="4270513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797BB7-EA18-4B45-9AE3-D17FE5498C47}"/>
                  </a:ext>
                </a:extLst>
              </p:cNvPr>
              <p:cNvSpPr/>
              <p:nvPr/>
            </p:nvSpPr>
            <p:spPr>
              <a:xfrm>
                <a:off x="3833184" y="3372677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480B03-2399-423A-8AFE-21EDD3C2BD51}"/>
                  </a:ext>
                </a:extLst>
              </p:cNvPr>
              <p:cNvSpPr/>
              <p:nvPr/>
            </p:nvSpPr>
            <p:spPr>
              <a:xfrm>
                <a:off x="9221851" y="4290392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85B46B-66D5-4802-ABAA-F6E8C7234614}"/>
                  </a:ext>
                </a:extLst>
              </p:cNvPr>
              <p:cNvSpPr/>
              <p:nvPr/>
            </p:nvSpPr>
            <p:spPr>
              <a:xfrm>
                <a:off x="9231788" y="3392556"/>
                <a:ext cx="112648" cy="3710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383BD-8C1E-45CE-A132-6DA9E264260C}"/>
                </a:ext>
              </a:extLst>
            </p:cNvPr>
            <p:cNvSpPr/>
            <p:nvPr/>
          </p:nvSpPr>
          <p:spPr>
            <a:xfrm>
              <a:off x="2092181" y="4270513"/>
              <a:ext cx="750408" cy="3710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413F3-4A7F-4545-9975-4349EA66361D}"/>
                </a:ext>
              </a:extLst>
            </p:cNvPr>
            <p:cNvSpPr/>
            <p:nvPr/>
          </p:nvSpPr>
          <p:spPr>
            <a:xfrm>
              <a:off x="2842589" y="4399722"/>
              <a:ext cx="276644" cy="10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6085AB-3135-46C0-9DD4-A53DCB7EA4F6}"/>
                </a:ext>
              </a:extLst>
            </p:cNvPr>
            <p:cNvSpPr/>
            <p:nvPr/>
          </p:nvSpPr>
          <p:spPr>
            <a:xfrm>
              <a:off x="3969022" y="3508512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E9C287-42F1-44CF-91DB-0811EC69E639}"/>
                </a:ext>
              </a:extLst>
            </p:cNvPr>
            <p:cNvSpPr/>
            <p:nvPr/>
          </p:nvSpPr>
          <p:spPr>
            <a:xfrm>
              <a:off x="3950813" y="4409661"/>
              <a:ext cx="5236260" cy="96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FE750-29B8-4AA4-BECF-F7ECC9980C0A}"/>
                </a:ext>
              </a:extLst>
            </p:cNvPr>
            <p:cNvSpPr/>
            <p:nvPr/>
          </p:nvSpPr>
          <p:spPr>
            <a:xfrm>
              <a:off x="4157150" y="344225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353C20-FE10-4638-9FE6-4AFBB2437F73}"/>
                </a:ext>
              </a:extLst>
            </p:cNvPr>
            <p:cNvSpPr/>
            <p:nvPr/>
          </p:nvSpPr>
          <p:spPr>
            <a:xfrm>
              <a:off x="5368071" y="3435472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BA8339-E09B-4B74-8D7A-F439A737F7A7}"/>
                </a:ext>
              </a:extLst>
            </p:cNvPr>
            <p:cNvSpPr/>
            <p:nvPr/>
          </p:nvSpPr>
          <p:spPr>
            <a:xfrm>
              <a:off x="6628512" y="3431581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55080-F0D2-444E-BFDA-57B106F70B2C}"/>
                </a:ext>
              </a:extLst>
            </p:cNvPr>
            <p:cNvSpPr/>
            <p:nvPr/>
          </p:nvSpPr>
          <p:spPr>
            <a:xfrm>
              <a:off x="7903984" y="3445293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375358-05C9-4E59-9067-AD2F0A3B5C59}"/>
                </a:ext>
              </a:extLst>
            </p:cNvPr>
            <p:cNvSpPr/>
            <p:nvPr/>
          </p:nvSpPr>
          <p:spPr>
            <a:xfrm>
              <a:off x="4180609" y="433172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C9FDE2-5B1C-4939-8F4C-4EC12A8480F3}"/>
                </a:ext>
              </a:extLst>
            </p:cNvPr>
            <p:cNvSpPr/>
            <p:nvPr/>
          </p:nvSpPr>
          <p:spPr>
            <a:xfrm>
              <a:off x="5391530" y="4324948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147185-84BD-43F5-A08D-CC31DEB029D0}"/>
                </a:ext>
              </a:extLst>
            </p:cNvPr>
            <p:cNvSpPr/>
            <p:nvPr/>
          </p:nvSpPr>
          <p:spPr>
            <a:xfrm>
              <a:off x="6651971" y="4321057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507196-2912-4620-934E-B74AA24FEFAB}"/>
                </a:ext>
              </a:extLst>
            </p:cNvPr>
            <p:cNvSpPr/>
            <p:nvPr/>
          </p:nvSpPr>
          <p:spPr>
            <a:xfrm>
              <a:off x="7927443" y="4334769"/>
              <a:ext cx="1069775" cy="2252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5CF9C2-2371-4E46-B4B3-E7755440376B}"/>
                </a:ext>
              </a:extLst>
            </p:cNvPr>
            <p:cNvSpPr/>
            <p:nvPr/>
          </p:nvSpPr>
          <p:spPr>
            <a:xfrm>
              <a:off x="5239751" y="4299829"/>
              <a:ext cx="193168" cy="2638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12B4EC-2F30-42C1-8D94-5E308900E9D6}"/>
                </a:ext>
              </a:extLst>
            </p:cNvPr>
            <p:cNvSpPr/>
            <p:nvPr/>
          </p:nvSpPr>
          <p:spPr>
            <a:xfrm>
              <a:off x="5180362" y="3403189"/>
              <a:ext cx="203736" cy="2912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13E307-FA0A-4DB6-8069-0A9395DF4AAB}"/>
                </a:ext>
              </a:extLst>
            </p:cNvPr>
            <p:cNvSpPr/>
            <p:nvPr/>
          </p:nvSpPr>
          <p:spPr>
            <a:xfrm>
              <a:off x="6437188" y="3424839"/>
              <a:ext cx="191489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7E3F61-F8DE-4436-88D1-E698C8DD45F5}"/>
                </a:ext>
              </a:extLst>
            </p:cNvPr>
            <p:cNvSpPr/>
            <p:nvPr/>
          </p:nvSpPr>
          <p:spPr>
            <a:xfrm>
              <a:off x="6461446" y="4310423"/>
              <a:ext cx="196152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D735D-EC89-435A-AB46-1DE9E894C669}"/>
                </a:ext>
              </a:extLst>
            </p:cNvPr>
            <p:cNvSpPr/>
            <p:nvPr/>
          </p:nvSpPr>
          <p:spPr>
            <a:xfrm>
              <a:off x="7696259" y="3423876"/>
              <a:ext cx="220551" cy="2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0C4010-9F44-4BFC-A418-CDC623B4A4C9}"/>
                </a:ext>
              </a:extLst>
            </p:cNvPr>
            <p:cNvSpPr/>
            <p:nvPr/>
          </p:nvSpPr>
          <p:spPr>
            <a:xfrm>
              <a:off x="7720517" y="4309460"/>
              <a:ext cx="237541" cy="263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227C0DA-1CA4-4567-B686-5EBB6A5DF346}"/>
              </a:ext>
            </a:extLst>
          </p:cNvPr>
          <p:cNvSpPr/>
          <p:nvPr/>
        </p:nvSpPr>
        <p:spPr>
          <a:xfrm>
            <a:off x="3847933" y="302790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06439C-C9A8-414E-9312-1E0F60477989}"/>
              </a:ext>
            </a:extLst>
          </p:cNvPr>
          <p:cNvSpPr/>
          <p:nvPr/>
        </p:nvSpPr>
        <p:spPr>
          <a:xfrm>
            <a:off x="9258234" y="297789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B806FB-0883-4989-8563-E8D7DC5F2E03}"/>
              </a:ext>
            </a:extLst>
          </p:cNvPr>
          <p:cNvSpPr/>
          <p:nvPr/>
        </p:nvSpPr>
        <p:spPr>
          <a:xfrm>
            <a:off x="3852850" y="2641995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F3EDF-F241-4D3A-AD51-C1D5D70418DD}"/>
              </a:ext>
            </a:extLst>
          </p:cNvPr>
          <p:cNvSpPr/>
          <p:nvPr/>
        </p:nvSpPr>
        <p:spPr>
          <a:xfrm>
            <a:off x="9263151" y="2591980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9BBDB7-D28B-4875-BBF3-CD3ED4FCDAB4}"/>
              </a:ext>
            </a:extLst>
          </p:cNvPr>
          <p:cNvSpPr/>
          <p:nvPr/>
        </p:nvSpPr>
        <p:spPr>
          <a:xfrm>
            <a:off x="3850395" y="2226586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343B9C-1891-405E-94EC-562670762784}"/>
              </a:ext>
            </a:extLst>
          </p:cNvPr>
          <p:cNvSpPr/>
          <p:nvPr/>
        </p:nvSpPr>
        <p:spPr>
          <a:xfrm>
            <a:off x="9260696" y="2176571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D711CE-02FA-4E59-80EC-D731355A4B9E}"/>
              </a:ext>
            </a:extLst>
          </p:cNvPr>
          <p:cNvSpPr/>
          <p:nvPr/>
        </p:nvSpPr>
        <p:spPr>
          <a:xfrm>
            <a:off x="3833184" y="4014027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91218-108A-43D5-A786-25FE46A9CA1E}"/>
              </a:ext>
            </a:extLst>
          </p:cNvPr>
          <p:cNvSpPr/>
          <p:nvPr/>
        </p:nvSpPr>
        <p:spPr>
          <a:xfrm>
            <a:off x="9243485" y="3964012"/>
            <a:ext cx="88492" cy="88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ACDA71-62C8-467B-A13C-3B00266152C1}"/>
              </a:ext>
            </a:extLst>
          </p:cNvPr>
          <p:cNvSpPr/>
          <p:nvPr/>
        </p:nvSpPr>
        <p:spPr>
          <a:xfrm>
            <a:off x="3463817" y="4413061"/>
            <a:ext cx="364620" cy="99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BAEB7-56EE-4863-BC00-66319A40C73B}"/>
              </a:ext>
            </a:extLst>
          </p:cNvPr>
          <p:cNvSpPr/>
          <p:nvPr/>
        </p:nvSpPr>
        <p:spPr>
          <a:xfrm>
            <a:off x="3069542" y="4340396"/>
            <a:ext cx="464866" cy="232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E1A967-0E75-4E15-B859-2D834A721C70}"/>
              </a:ext>
            </a:extLst>
          </p:cNvPr>
          <p:cNvSpPr/>
          <p:nvPr/>
        </p:nvSpPr>
        <p:spPr>
          <a:xfrm>
            <a:off x="9664150" y="2041528"/>
            <a:ext cx="707759" cy="2792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FCBD4A-B379-49DB-92FE-623B67703DDF}"/>
              </a:ext>
            </a:extLst>
          </p:cNvPr>
          <p:cNvSpPr/>
          <p:nvPr/>
        </p:nvSpPr>
        <p:spPr>
          <a:xfrm>
            <a:off x="5891695" y="3551044"/>
            <a:ext cx="2272884" cy="823216"/>
          </a:xfrm>
          <a:prstGeom prst="roundRect">
            <a:avLst/>
          </a:prstGeom>
          <a:solidFill>
            <a:schemeClr val="bg1">
              <a:lumMod val="6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Curved Down 52">
            <a:extLst>
              <a:ext uri="{FF2B5EF4-FFF2-40B4-BE49-F238E27FC236}">
                <a16:creationId xmlns:a16="http://schemas.microsoft.com/office/drawing/2014/main" id="{BAEB8A4B-B9B4-4108-856B-5D3B0551736B}"/>
              </a:ext>
            </a:extLst>
          </p:cNvPr>
          <p:cNvSpPr/>
          <p:nvPr/>
        </p:nvSpPr>
        <p:spPr>
          <a:xfrm>
            <a:off x="5320114" y="3804296"/>
            <a:ext cx="479756" cy="375165"/>
          </a:xfrm>
          <a:prstGeom prst="curvedDownArrow">
            <a:avLst>
              <a:gd name="adj1" fmla="val 25000"/>
              <a:gd name="adj2" fmla="val 50016"/>
              <a:gd name="adj3" fmla="val 53820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8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0F57FC6-3390-4C86-992B-CB249956DCF1}"/>
              </a:ext>
            </a:extLst>
          </p:cNvPr>
          <p:cNvSpPr/>
          <p:nvPr/>
        </p:nvSpPr>
        <p:spPr>
          <a:xfrm rot="20585275">
            <a:off x="3462621" y="1642231"/>
            <a:ext cx="2806996" cy="9404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C2944CE-7952-4BC1-8907-B23AEA306A5A}"/>
              </a:ext>
            </a:extLst>
          </p:cNvPr>
          <p:cNvSpPr/>
          <p:nvPr/>
        </p:nvSpPr>
        <p:spPr>
          <a:xfrm rot="20607575">
            <a:off x="3271444" y="2021782"/>
            <a:ext cx="542261" cy="9888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9C4901-7529-428A-A8A4-B401241DC9B7}"/>
              </a:ext>
            </a:extLst>
          </p:cNvPr>
          <p:cNvSpPr/>
          <p:nvPr/>
        </p:nvSpPr>
        <p:spPr>
          <a:xfrm rot="20607575">
            <a:off x="5876001" y="1235550"/>
            <a:ext cx="542261" cy="9888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Curved Right 57">
            <a:extLst>
              <a:ext uri="{FF2B5EF4-FFF2-40B4-BE49-F238E27FC236}">
                <a16:creationId xmlns:a16="http://schemas.microsoft.com/office/drawing/2014/main" id="{4E252FE7-F381-4994-B863-E770310406EE}"/>
              </a:ext>
            </a:extLst>
          </p:cNvPr>
          <p:cNvSpPr/>
          <p:nvPr/>
        </p:nvSpPr>
        <p:spPr>
          <a:xfrm>
            <a:off x="2741241" y="2415323"/>
            <a:ext cx="801333" cy="134501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7D281C7-FFD6-4263-8B21-D0B0C86AE321}"/>
              </a:ext>
            </a:extLst>
          </p:cNvPr>
          <p:cNvSpPr/>
          <p:nvPr/>
        </p:nvSpPr>
        <p:spPr>
          <a:xfrm>
            <a:off x="3942388" y="2772818"/>
            <a:ext cx="3608154" cy="36081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6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BDCC46-7304-4AE4-8F3C-F8192D0F8621}"/>
              </a:ext>
            </a:extLst>
          </p:cNvPr>
          <p:cNvGrpSpPr/>
          <p:nvPr/>
        </p:nvGrpSpPr>
        <p:grpSpPr>
          <a:xfrm>
            <a:off x="3812781" y="1308453"/>
            <a:ext cx="4315636" cy="4306019"/>
            <a:chOff x="3758189" y="1499525"/>
            <a:chExt cx="4315636" cy="43060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11ED0C-409A-4A56-A007-24CF7972EC27}"/>
                </a:ext>
              </a:extLst>
            </p:cNvPr>
            <p:cNvGrpSpPr/>
            <p:nvPr/>
          </p:nvGrpSpPr>
          <p:grpSpPr>
            <a:xfrm>
              <a:off x="4118174" y="1837222"/>
              <a:ext cx="3955651" cy="3608150"/>
              <a:chOff x="4147104" y="1624925"/>
              <a:chExt cx="3955651" cy="360815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28934BE-C265-48C5-8470-51BB8C52BC7F}"/>
                  </a:ext>
                </a:extLst>
              </p:cNvPr>
              <p:cNvGrpSpPr/>
              <p:nvPr/>
            </p:nvGrpSpPr>
            <p:grpSpPr>
              <a:xfrm>
                <a:off x="4147104" y="1624925"/>
                <a:ext cx="3608154" cy="3608150"/>
                <a:chOff x="4078865" y="1624925"/>
                <a:chExt cx="3608154" cy="360815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7D281C7-FFD6-4263-8B21-D0B0C86AE321}"/>
                    </a:ext>
                  </a:extLst>
                </p:cNvPr>
                <p:cNvSpPr/>
                <p:nvPr/>
              </p:nvSpPr>
              <p:spPr>
                <a:xfrm>
                  <a:off x="4078865" y="1624925"/>
                  <a:ext cx="3608154" cy="3608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" name="Arrow: Quad 1">
                  <a:extLst>
                    <a:ext uri="{FF2B5EF4-FFF2-40B4-BE49-F238E27FC236}">
                      <a16:creationId xmlns:a16="http://schemas.microsoft.com/office/drawing/2014/main" id="{3A4E754E-A355-49EF-9D17-2CFA1AC8332D}"/>
                    </a:ext>
                  </a:extLst>
                </p:cNvPr>
                <p:cNvSpPr/>
                <p:nvPr/>
              </p:nvSpPr>
              <p:spPr>
                <a:xfrm>
                  <a:off x="5598613" y="3123129"/>
                  <a:ext cx="568657" cy="611742"/>
                </a:xfrm>
                <a:prstGeom prst="quadArrow">
                  <a:avLst>
                    <a:gd name="adj1" fmla="val 3300"/>
                    <a:gd name="adj2" fmla="val 22500"/>
                    <a:gd name="adj3" fmla="val 201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75F1882-561E-4283-8566-D28E4B2D8364}"/>
                  </a:ext>
                </a:extLst>
              </p:cNvPr>
              <p:cNvSpPr/>
              <p:nvPr/>
            </p:nvSpPr>
            <p:spPr>
              <a:xfrm rot="5400000">
                <a:off x="7756443" y="3234729"/>
                <a:ext cx="341194" cy="35143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096679F-6888-4270-90A4-D90E1D270B38}"/>
                </a:ext>
              </a:extLst>
            </p:cNvPr>
            <p:cNvSpPr/>
            <p:nvPr/>
          </p:nvSpPr>
          <p:spPr>
            <a:xfrm>
              <a:off x="5780583" y="1499525"/>
              <a:ext cx="341194" cy="3514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7A270C6-9215-4A75-96CF-1DD65F24DB9C}"/>
                </a:ext>
              </a:extLst>
            </p:cNvPr>
            <p:cNvSpPr/>
            <p:nvPr/>
          </p:nvSpPr>
          <p:spPr>
            <a:xfrm rot="16377158">
              <a:off x="3763307" y="3465582"/>
              <a:ext cx="341194" cy="3514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9A129D9-D14F-4F00-A259-41B57AE500F2}"/>
                </a:ext>
              </a:extLst>
            </p:cNvPr>
            <p:cNvSpPr/>
            <p:nvPr/>
          </p:nvSpPr>
          <p:spPr>
            <a:xfrm rot="10800000">
              <a:off x="5745874" y="5454114"/>
              <a:ext cx="341194" cy="3514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B4A9889-3CFD-4D3B-BF5A-EBF0F723BD2D}"/>
              </a:ext>
            </a:extLst>
          </p:cNvPr>
          <p:cNvSpPr/>
          <p:nvPr/>
        </p:nvSpPr>
        <p:spPr>
          <a:xfrm>
            <a:off x="5705520" y="4946472"/>
            <a:ext cx="245660" cy="2456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605948-233E-4092-A9E8-47C194ADCE90}"/>
              </a:ext>
            </a:extLst>
          </p:cNvPr>
          <p:cNvSpPr/>
          <p:nvPr/>
        </p:nvSpPr>
        <p:spPr>
          <a:xfrm>
            <a:off x="5421192" y="4905528"/>
            <a:ext cx="245660" cy="2456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8F1CF-E5BA-40F7-8581-95B30037D9BC}"/>
              </a:ext>
            </a:extLst>
          </p:cNvPr>
          <p:cNvSpPr/>
          <p:nvPr/>
        </p:nvSpPr>
        <p:spPr>
          <a:xfrm>
            <a:off x="5989849" y="4960119"/>
            <a:ext cx="245660" cy="2456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69102D-4487-4B2D-B6E9-CEAFAC67DD69}"/>
              </a:ext>
            </a:extLst>
          </p:cNvPr>
          <p:cNvSpPr/>
          <p:nvPr/>
        </p:nvSpPr>
        <p:spPr>
          <a:xfrm>
            <a:off x="6270386" y="4897863"/>
            <a:ext cx="245660" cy="2456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47D281C7-FFD6-4263-8B21-D0B0C86AE321}"/>
              </a:ext>
            </a:extLst>
          </p:cNvPr>
          <p:cNvSpPr/>
          <p:nvPr/>
        </p:nvSpPr>
        <p:spPr>
          <a:xfrm>
            <a:off x="4133457" y="1624925"/>
            <a:ext cx="3608154" cy="36081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EDC5FB-126E-4B6B-8F35-EF1D6D295852}"/>
              </a:ext>
            </a:extLst>
          </p:cNvPr>
          <p:cNvSpPr/>
          <p:nvPr/>
        </p:nvSpPr>
        <p:spPr>
          <a:xfrm>
            <a:off x="5672919" y="5008728"/>
            <a:ext cx="614149" cy="2243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CC8F6-91EA-4D0B-AAAC-2DAD803EC79E}"/>
              </a:ext>
            </a:extLst>
          </p:cNvPr>
          <p:cNvSpPr/>
          <p:nvPr/>
        </p:nvSpPr>
        <p:spPr>
          <a:xfrm>
            <a:off x="5630459" y="1624925"/>
            <a:ext cx="614149" cy="2243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DACE3-E085-4323-9FD2-FD4C8537ABBC}"/>
              </a:ext>
            </a:extLst>
          </p:cNvPr>
          <p:cNvSpPr/>
          <p:nvPr/>
        </p:nvSpPr>
        <p:spPr>
          <a:xfrm rot="5400000">
            <a:off x="7322363" y="3316826"/>
            <a:ext cx="614149" cy="2243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F7566-AAA7-4832-A7BB-17F1BE4EF70F}"/>
              </a:ext>
            </a:extLst>
          </p:cNvPr>
          <p:cNvSpPr/>
          <p:nvPr/>
        </p:nvSpPr>
        <p:spPr>
          <a:xfrm rot="5400000">
            <a:off x="3938556" y="3316826"/>
            <a:ext cx="614149" cy="2243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186EAE-8666-4FE8-B746-FB5FEA6F6EB1}"/>
              </a:ext>
            </a:extLst>
          </p:cNvPr>
          <p:cNvGrpSpPr/>
          <p:nvPr/>
        </p:nvGrpSpPr>
        <p:grpSpPr>
          <a:xfrm>
            <a:off x="4133457" y="1624925"/>
            <a:ext cx="3608154" cy="3608150"/>
            <a:chOff x="4133457" y="1624925"/>
            <a:chExt cx="3608154" cy="360815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7D281C7-FFD6-4263-8B21-D0B0C86AE321}"/>
                </a:ext>
              </a:extLst>
            </p:cNvPr>
            <p:cNvSpPr/>
            <p:nvPr/>
          </p:nvSpPr>
          <p:spPr>
            <a:xfrm>
              <a:off x="4133457" y="1624925"/>
              <a:ext cx="3608154" cy="36081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EDC5FB-126E-4B6B-8F35-EF1D6D295852}"/>
                </a:ext>
              </a:extLst>
            </p:cNvPr>
            <p:cNvSpPr/>
            <p:nvPr/>
          </p:nvSpPr>
          <p:spPr>
            <a:xfrm>
              <a:off x="5672919" y="5008728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5CC8F6-91EA-4D0B-AAAC-2DAD803EC79E}"/>
                </a:ext>
              </a:extLst>
            </p:cNvPr>
            <p:cNvSpPr/>
            <p:nvPr/>
          </p:nvSpPr>
          <p:spPr>
            <a:xfrm>
              <a:off x="5630459" y="1624925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0DACE3-E085-4323-9FD2-FD4C8537ABBC}"/>
                </a:ext>
              </a:extLst>
            </p:cNvPr>
            <p:cNvSpPr/>
            <p:nvPr/>
          </p:nvSpPr>
          <p:spPr>
            <a:xfrm rot="5400000">
              <a:off x="7322363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9F7566-AAA7-4832-A7BB-17F1BE4EF70F}"/>
                </a:ext>
              </a:extLst>
            </p:cNvPr>
            <p:cNvSpPr/>
            <p:nvPr/>
          </p:nvSpPr>
          <p:spPr>
            <a:xfrm rot="5400000">
              <a:off x="3938556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C0F337-DA20-45F9-8FFD-D3059B725B96}"/>
                </a:ext>
              </a:extLst>
            </p:cNvPr>
            <p:cNvSpPr/>
            <p:nvPr/>
          </p:nvSpPr>
          <p:spPr>
            <a:xfrm>
              <a:off x="5407544" y="4919176"/>
              <a:ext cx="245660" cy="2456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7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06FB2-9680-4CE4-B2D2-A4FBDC97B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5" y="0"/>
            <a:ext cx="8267769" cy="638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2DF8-B818-4813-8501-77EA17678B8F}"/>
              </a:ext>
            </a:extLst>
          </p:cNvPr>
          <p:cNvSpPr txBox="1"/>
          <p:nvPr/>
        </p:nvSpPr>
        <p:spPr>
          <a:xfrm>
            <a:off x="8942438" y="3044279"/>
            <a:ext cx="3090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4400" dirty="0"/>
              <a:t>=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 1 rev s</a:t>
            </a:r>
            <a:r>
              <a:rPr lang="en-US" sz="4400" b="0" i="0" baseline="30000" dirty="0">
                <a:solidFill>
                  <a:srgbClr val="202124"/>
                </a:solidFill>
                <a:effectLst/>
                <a:latin typeface="Google Sans"/>
              </a:rPr>
              <a:t>-1</a:t>
            </a:r>
            <a:endParaRPr lang="en-US" sz="4400" baseline="30000" dirty="0"/>
          </a:p>
        </p:txBody>
      </p:sp>
    </p:spTree>
    <p:extLst>
      <p:ext uri="{BB962C8B-B14F-4D97-AF65-F5344CB8AC3E}">
        <p14:creationId xmlns:p14="http://schemas.microsoft.com/office/powerpoint/2010/main" val="356938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38CCAE-4059-4E94-9FB7-8ACCA4B8FB20}"/>
              </a:ext>
            </a:extLst>
          </p:cNvPr>
          <p:cNvGrpSpPr/>
          <p:nvPr/>
        </p:nvGrpSpPr>
        <p:grpSpPr>
          <a:xfrm>
            <a:off x="868016" y="601317"/>
            <a:ext cx="2504662" cy="2461591"/>
            <a:chOff x="1464364" y="490331"/>
            <a:chExt cx="2504662" cy="24615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2A2E18-3FB6-4D84-AE07-CFD91F77200D}"/>
                </a:ext>
              </a:extLst>
            </p:cNvPr>
            <p:cNvSpPr/>
            <p:nvPr/>
          </p:nvSpPr>
          <p:spPr>
            <a:xfrm>
              <a:off x="1563756" y="556591"/>
              <a:ext cx="2305878" cy="23058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1705B-897A-4B6C-9F2C-BA06BA1FFBB4}"/>
                </a:ext>
              </a:extLst>
            </p:cNvPr>
            <p:cNvCxnSpPr>
              <a:cxnSpLocks/>
            </p:cNvCxnSpPr>
            <p:nvPr/>
          </p:nvCxnSpPr>
          <p:spPr>
            <a:xfrm>
              <a:off x="2716695" y="490331"/>
              <a:ext cx="0" cy="246159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BE9B7A-F101-401B-9F2F-F52123E7C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4364" y="1686339"/>
              <a:ext cx="2504662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4A0E53-89F9-42F7-BCFB-8B949E2C0645}"/>
              </a:ext>
            </a:extLst>
          </p:cNvPr>
          <p:cNvGrpSpPr/>
          <p:nvPr/>
        </p:nvGrpSpPr>
        <p:grpSpPr>
          <a:xfrm>
            <a:off x="569842" y="2607364"/>
            <a:ext cx="954157" cy="821636"/>
            <a:chOff x="3392555" y="2405270"/>
            <a:chExt cx="954157" cy="82163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4775F-8FDA-4A27-B930-09355911CDF0}"/>
                </a:ext>
              </a:extLst>
            </p:cNvPr>
            <p:cNvSpPr/>
            <p:nvPr/>
          </p:nvSpPr>
          <p:spPr>
            <a:xfrm>
              <a:off x="3445564" y="2405270"/>
              <a:ext cx="821636" cy="82163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2659CD-3B7D-4EF7-BEA3-E7D9A2660FC6}"/>
                </a:ext>
              </a:extLst>
            </p:cNvPr>
            <p:cNvCxnSpPr>
              <a:cxnSpLocks/>
            </p:cNvCxnSpPr>
            <p:nvPr/>
          </p:nvCxnSpPr>
          <p:spPr>
            <a:xfrm>
              <a:off x="3863007" y="2445026"/>
              <a:ext cx="0" cy="77525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C82297-4627-4A0A-AC22-FF6903814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555" y="2822715"/>
              <a:ext cx="954157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1EC89E-4561-4ED1-90BF-C89FAB50EF85}"/>
              </a:ext>
            </a:extLst>
          </p:cNvPr>
          <p:cNvGrpSpPr/>
          <p:nvPr/>
        </p:nvGrpSpPr>
        <p:grpSpPr>
          <a:xfrm>
            <a:off x="2743198" y="2607364"/>
            <a:ext cx="954157" cy="821636"/>
            <a:chOff x="2743198" y="2607364"/>
            <a:chExt cx="954157" cy="82163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872B6B-C251-4738-A82B-0AE30BE42CC6}"/>
                </a:ext>
              </a:extLst>
            </p:cNvPr>
            <p:cNvSpPr/>
            <p:nvPr/>
          </p:nvSpPr>
          <p:spPr>
            <a:xfrm>
              <a:off x="2796207" y="2607364"/>
              <a:ext cx="821636" cy="82163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994F3E7-347E-44D7-A8C9-167AF5FF39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3650" y="2647120"/>
              <a:ext cx="0" cy="77525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75C71A-612A-41CE-BC21-99A739473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198" y="3024809"/>
              <a:ext cx="954157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21FBA56-1D13-48EF-A05F-2BB66DB0B11B}"/>
              </a:ext>
            </a:extLst>
          </p:cNvPr>
          <p:cNvSpPr txBox="1"/>
          <p:nvPr/>
        </p:nvSpPr>
        <p:spPr>
          <a:xfrm>
            <a:off x="1325217" y="126900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10cm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4835F1-6F80-43C6-9CE9-5812D5D6C067}"/>
              </a:ext>
            </a:extLst>
          </p:cNvPr>
          <p:cNvCxnSpPr/>
          <p:nvPr/>
        </p:nvCxnSpPr>
        <p:spPr>
          <a:xfrm>
            <a:off x="4306956" y="2722493"/>
            <a:ext cx="0" cy="60463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518467-C2BE-4B2C-B871-8731A043BFBA}"/>
              </a:ext>
            </a:extLst>
          </p:cNvPr>
          <p:cNvSpPr txBox="1"/>
          <p:nvPr/>
        </p:nvSpPr>
        <p:spPr>
          <a:xfrm>
            <a:off x="4585252" y="2827682"/>
            <a:ext cx="82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95EB3-0FBD-483C-8F74-3DB9FF227362}"/>
              </a:ext>
            </a:extLst>
          </p:cNvPr>
          <p:cNvSpPr txBox="1"/>
          <p:nvPr/>
        </p:nvSpPr>
        <p:spPr>
          <a:xfrm>
            <a:off x="8706679" y="601317"/>
            <a:ext cx="251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= V</a:t>
            </a:r>
            <a:r>
              <a:rPr lang="en-US" sz="3200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EAAF8-3184-44C1-9EB9-9019A9F1D134}"/>
              </a:ext>
            </a:extLst>
          </p:cNvPr>
          <p:cNvSpPr txBox="1"/>
          <p:nvPr/>
        </p:nvSpPr>
        <p:spPr>
          <a:xfrm>
            <a:off x="8328993" y="1453671"/>
            <a:ext cx="251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1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baseline="-25000" dirty="0"/>
              <a:t>1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</a:t>
            </a:r>
            <a:r>
              <a:rPr lang="en-US" sz="3200" b="0" i="0" baseline="-2500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ABF88-6750-4C8E-8E27-601EC40EC72D}"/>
              </a:ext>
            </a:extLst>
          </p:cNvPr>
          <p:cNvSpPr txBox="1"/>
          <p:nvPr/>
        </p:nvSpPr>
        <p:spPr>
          <a:xfrm>
            <a:off x="3067877" y="3554057"/>
            <a:ext cx="41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32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29AFC-8DD7-40F5-93F4-BAC780A105C9}"/>
              </a:ext>
            </a:extLst>
          </p:cNvPr>
          <p:cNvSpPr txBox="1"/>
          <p:nvPr/>
        </p:nvSpPr>
        <p:spPr>
          <a:xfrm>
            <a:off x="712303" y="399201"/>
            <a:ext cx="41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sz="32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CF106-F81D-4EA0-BEC3-A7C5C6C46C72}"/>
              </a:ext>
            </a:extLst>
          </p:cNvPr>
          <p:cNvSpPr txBox="1"/>
          <p:nvPr/>
        </p:nvSpPr>
        <p:spPr>
          <a:xfrm>
            <a:off x="7779028" y="2354732"/>
            <a:ext cx="344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1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baseline="-25000" dirty="0"/>
              <a:t>1</a:t>
            </a:r>
            <a:r>
              <a:rPr lang="en-US" sz="3200" dirty="0"/>
              <a:t>)/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</a:t>
            </a:r>
            <a:r>
              <a:rPr lang="en-US" sz="3200" b="0" i="0" baseline="-2500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72EDA-7AE7-48A9-B171-1B3AC8A880A3}"/>
              </a:ext>
            </a:extLst>
          </p:cNvPr>
          <p:cNvSpPr txBox="1"/>
          <p:nvPr/>
        </p:nvSpPr>
        <p:spPr>
          <a:xfrm>
            <a:off x="7779027" y="3261669"/>
            <a:ext cx="344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1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baseline="-25000" dirty="0"/>
              <a:t>1</a:t>
            </a:r>
            <a:r>
              <a:rPr lang="en-US" sz="3200" dirty="0"/>
              <a:t>)/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</a:t>
            </a:r>
            <a:r>
              <a:rPr lang="en-US" sz="3200" b="0" i="0" baseline="-2500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871CF0-0357-456F-A897-89594BF670A2}"/>
              </a:ext>
            </a:extLst>
          </p:cNvPr>
          <p:cNvSpPr txBox="1"/>
          <p:nvPr/>
        </p:nvSpPr>
        <p:spPr>
          <a:xfrm>
            <a:off x="7474227" y="4108147"/>
            <a:ext cx="422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( 1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 X 1.25 </a:t>
            </a:r>
            <a:r>
              <a:rPr lang="en-US" sz="3200" dirty="0"/>
              <a:t>)/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5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C87CD9-F801-424B-999B-1963A637FCD4}"/>
              </a:ext>
            </a:extLst>
          </p:cNvPr>
          <p:cNvSpPr txBox="1"/>
          <p:nvPr/>
        </p:nvSpPr>
        <p:spPr>
          <a:xfrm>
            <a:off x="7474227" y="4954625"/>
            <a:ext cx="422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( 1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 X 1.25 </a:t>
            </a:r>
            <a:r>
              <a:rPr lang="en-US" sz="3200" dirty="0"/>
              <a:t>)/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5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C7D00-3EDA-473D-804D-11EC9CDBBAD1}"/>
              </a:ext>
            </a:extLst>
          </p:cNvPr>
          <p:cNvSpPr txBox="1"/>
          <p:nvPr/>
        </p:nvSpPr>
        <p:spPr>
          <a:xfrm>
            <a:off x="7474227" y="5801103"/>
            <a:ext cx="422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1/4 rev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s</a:t>
            </a:r>
            <a:r>
              <a:rPr lang="en-US" sz="3200" b="0" i="0" baseline="30000" dirty="0">
                <a:solidFill>
                  <a:srgbClr val="202124"/>
                </a:solidFill>
                <a:effectLst/>
                <a:latin typeface="Google Sans"/>
              </a:rPr>
              <a:t>-1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57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186EAE-8666-4FE8-B746-FB5FEA6F6EB1}"/>
              </a:ext>
            </a:extLst>
          </p:cNvPr>
          <p:cNvGrpSpPr/>
          <p:nvPr/>
        </p:nvGrpSpPr>
        <p:grpSpPr>
          <a:xfrm>
            <a:off x="4133457" y="1624925"/>
            <a:ext cx="3608154" cy="3608150"/>
            <a:chOff x="4133457" y="1624925"/>
            <a:chExt cx="3608154" cy="360815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7D281C7-FFD6-4263-8B21-D0B0C86AE321}"/>
                </a:ext>
              </a:extLst>
            </p:cNvPr>
            <p:cNvSpPr/>
            <p:nvPr/>
          </p:nvSpPr>
          <p:spPr>
            <a:xfrm>
              <a:off x="4133457" y="1624925"/>
              <a:ext cx="3608154" cy="36081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EDC5FB-126E-4B6B-8F35-EF1D6D295852}"/>
                </a:ext>
              </a:extLst>
            </p:cNvPr>
            <p:cNvSpPr/>
            <p:nvPr/>
          </p:nvSpPr>
          <p:spPr>
            <a:xfrm>
              <a:off x="5672919" y="5008728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5CC8F6-91EA-4D0B-AAAC-2DAD803EC79E}"/>
                </a:ext>
              </a:extLst>
            </p:cNvPr>
            <p:cNvSpPr/>
            <p:nvPr/>
          </p:nvSpPr>
          <p:spPr>
            <a:xfrm>
              <a:off x="5630459" y="1624925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0DACE3-E085-4323-9FD2-FD4C8537ABBC}"/>
                </a:ext>
              </a:extLst>
            </p:cNvPr>
            <p:cNvSpPr/>
            <p:nvPr/>
          </p:nvSpPr>
          <p:spPr>
            <a:xfrm rot="5400000">
              <a:off x="7322363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9F7566-AAA7-4832-A7BB-17F1BE4EF70F}"/>
                </a:ext>
              </a:extLst>
            </p:cNvPr>
            <p:cNvSpPr/>
            <p:nvPr/>
          </p:nvSpPr>
          <p:spPr>
            <a:xfrm rot="5400000">
              <a:off x="3938556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C0F337-DA20-45F9-8FFD-D3059B725B96}"/>
                </a:ext>
              </a:extLst>
            </p:cNvPr>
            <p:cNvSpPr/>
            <p:nvPr/>
          </p:nvSpPr>
          <p:spPr>
            <a:xfrm>
              <a:off x="5407544" y="4919176"/>
              <a:ext cx="245660" cy="2456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D2E6DB-2039-434E-A5F1-9D54899F4003}"/>
              </a:ext>
            </a:extLst>
          </p:cNvPr>
          <p:cNvCxnSpPr/>
          <p:nvPr/>
        </p:nvCxnSpPr>
        <p:spPr>
          <a:xfrm>
            <a:off x="2782957" y="1917511"/>
            <a:ext cx="0" cy="331556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8247E7-826E-45CB-A9D2-FB06FB45EB34}"/>
              </a:ext>
            </a:extLst>
          </p:cNvPr>
          <p:cNvSpPr txBox="1"/>
          <p:nvPr/>
        </p:nvSpPr>
        <p:spPr>
          <a:xfrm>
            <a:off x="1991733" y="3198720"/>
            <a:ext cx="109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EB3F4-D62B-403B-B090-08EB7F1B3177}"/>
              </a:ext>
            </a:extLst>
          </p:cNvPr>
          <p:cNvCxnSpPr/>
          <p:nvPr/>
        </p:nvCxnSpPr>
        <p:spPr>
          <a:xfrm>
            <a:off x="5937533" y="1771218"/>
            <a:ext cx="0" cy="331556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9FE800-8D25-4C5D-A5F3-3BF1A0591891}"/>
              </a:ext>
            </a:extLst>
          </p:cNvPr>
          <p:cNvSpPr txBox="1"/>
          <p:nvPr/>
        </p:nvSpPr>
        <p:spPr>
          <a:xfrm>
            <a:off x="6287068" y="3198720"/>
            <a:ext cx="109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40050-574E-4E8C-AF09-9AC85BE54290}"/>
              </a:ext>
            </a:extLst>
          </p:cNvPr>
          <p:cNvSpPr txBox="1"/>
          <p:nvPr/>
        </p:nvSpPr>
        <p:spPr>
          <a:xfrm>
            <a:off x="9321340" y="3282905"/>
            <a:ext cx="15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E= </a:t>
            </a:r>
            <a:r>
              <a:rPr lang="en-US" sz="3200" dirty="0" err="1"/>
              <a:t>mgh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69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38CCAE-4059-4E94-9FB7-8ACCA4B8FB20}"/>
              </a:ext>
            </a:extLst>
          </p:cNvPr>
          <p:cNvGrpSpPr/>
          <p:nvPr/>
        </p:nvGrpSpPr>
        <p:grpSpPr>
          <a:xfrm>
            <a:off x="868016" y="601317"/>
            <a:ext cx="2504662" cy="2461591"/>
            <a:chOff x="1464364" y="490331"/>
            <a:chExt cx="2504662" cy="24615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2A2E18-3FB6-4D84-AE07-CFD91F77200D}"/>
                </a:ext>
              </a:extLst>
            </p:cNvPr>
            <p:cNvSpPr/>
            <p:nvPr/>
          </p:nvSpPr>
          <p:spPr>
            <a:xfrm>
              <a:off x="1563756" y="556591"/>
              <a:ext cx="2305878" cy="23058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1705B-897A-4B6C-9F2C-BA06BA1FFBB4}"/>
                </a:ext>
              </a:extLst>
            </p:cNvPr>
            <p:cNvCxnSpPr>
              <a:cxnSpLocks/>
            </p:cNvCxnSpPr>
            <p:nvPr/>
          </p:nvCxnSpPr>
          <p:spPr>
            <a:xfrm>
              <a:off x="2716695" y="490331"/>
              <a:ext cx="0" cy="246159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BE9B7A-F101-401B-9F2F-F52123E7C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4364" y="1686339"/>
              <a:ext cx="2504662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4A0E53-89F9-42F7-BCFB-8B949E2C0645}"/>
              </a:ext>
            </a:extLst>
          </p:cNvPr>
          <p:cNvGrpSpPr/>
          <p:nvPr/>
        </p:nvGrpSpPr>
        <p:grpSpPr>
          <a:xfrm>
            <a:off x="569842" y="2607364"/>
            <a:ext cx="954157" cy="821636"/>
            <a:chOff x="3392555" y="2405270"/>
            <a:chExt cx="954157" cy="82163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4775F-8FDA-4A27-B930-09355911CDF0}"/>
                </a:ext>
              </a:extLst>
            </p:cNvPr>
            <p:cNvSpPr/>
            <p:nvPr/>
          </p:nvSpPr>
          <p:spPr>
            <a:xfrm>
              <a:off x="3445564" y="2405270"/>
              <a:ext cx="821636" cy="82163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2659CD-3B7D-4EF7-BEA3-E7D9A2660FC6}"/>
                </a:ext>
              </a:extLst>
            </p:cNvPr>
            <p:cNvCxnSpPr>
              <a:cxnSpLocks/>
            </p:cNvCxnSpPr>
            <p:nvPr/>
          </p:nvCxnSpPr>
          <p:spPr>
            <a:xfrm>
              <a:off x="3863007" y="2445026"/>
              <a:ext cx="0" cy="77525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C82297-4627-4A0A-AC22-FF6903814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555" y="2822715"/>
              <a:ext cx="954157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1EC89E-4561-4ED1-90BF-C89FAB50EF85}"/>
              </a:ext>
            </a:extLst>
          </p:cNvPr>
          <p:cNvGrpSpPr/>
          <p:nvPr/>
        </p:nvGrpSpPr>
        <p:grpSpPr>
          <a:xfrm>
            <a:off x="2743198" y="2607364"/>
            <a:ext cx="954157" cy="821636"/>
            <a:chOff x="2743198" y="2607364"/>
            <a:chExt cx="954157" cy="82163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872B6B-C251-4738-A82B-0AE30BE42CC6}"/>
                </a:ext>
              </a:extLst>
            </p:cNvPr>
            <p:cNvSpPr/>
            <p:nvPr/>
          </p:nvSpPr>
          <p:spPr>
            <a:xfrm>
              <a:off x="2796207" y="2607364"/>
              <a:ext cx="821636" cy="82163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994F3E7-347E-44D7-A8C9-167AF5FF39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3650" y="2647120"/>
              <a:ext cx="0" cy="77525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75C71A-612A-41CE-BC21-99A739473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198" y="3024809"/>
              <a:ext cx="954157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21FBA56-1D13-48EF-A05F-2BB66DB0B11B}"/>
              </a:ext>
            </a:extLst>
          </p:cNvPr>
          <p:cNvSpPr txBox="1"/>
          <p:nvPr/>
        </p:nvSpPr>
        <p:spPr>
          <a:xfrm>
            <a:off x="1325217" y="126900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10cm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4835F1-6F80-43C6-9CE9-5812D5D6C067}"/>
              </a:ext>
            </a:extLst>
          </p:cNvPr>
          <p:cNvCxnSpPr/>
          <p:nvPr/>
        </p:nvCxnSpPr>
        <p:spPr>
          <a:xfrm>
            <a:off x="4306956" y="2722493"/>
            <a:ext cx="0" cy="60463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518467-C2BE-4B2C-B871-8731A043BFBA}"/>
              </a:ext>
            </a:extLst>
          </p:cNvPr>
          <p:cNvSpPr txBox="1"/>
          <p:nvPr/>
        </p:nvSpPr>
        <p:spPr>
          <a:xfrm>
            <a:off x="4585252" y="2827682"/>
            <a:ext cx="8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95EB3-0FBD-483C-8F74-3DB9FF227362}"/>
              </a:ext>
            </a:extLst>
          </p:cNvPr>
          <p:cNvSpPr txBox="1"/>
          <p:nvPr/>
        </p:nvSpPr>
        <p:spPr>
          <a:xfrm>
            <a:off x="8706679" y="601317"/>
            <a:ext cx="251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= V</a:t>
            </a:r>
            <a:r>
              <a:rPr lang="en-US" sz="3200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EAAF8-3184-44C1-9EB9-9019A9F1D134}"/>
              </a:ext>
            </a:extLst>
          </p:cNvPr>
          <p:cNvSpPr txBox="1"/>
          <p:nvPr/>
        </p:nvSpPr>
        <p:spPr>
          <a:xfrm>
            <a:off x="8328993" y="1453671"/>
            <a:ext cx="251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1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baseline="-25000" dirty="0"/>
              <a:t>1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</a:t>
            </a:r>
            <a:r>
              <a:rPr lang="en-US" sz="3200" b="0" i="0" baseline="-2500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ABF88-6750-4C8E-8E27-601EC40EC72D}"/>
              </a:ext>
            </a:extLst>
          </p:cNvPr>
          <p:cNvSpPr txBox="1"/>
          <p:nvPr/>
        </p:nvSpPr>
        <p:spPr>
          <a:xfrm>
            <a:off x="3067877" y="3554057"/>
            <a:ext cx="41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32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29AFC-8DD7-40F5-93F4-BAC780A105C9}"/>
              </a:ext>
            </a:extLst>
          </p:cNvPr>
          <p:cNvSpPr txBox="1"/>
          <p:nvPr/>
        </p:nvSpPr>
        <p:spPr>
          <a:xfrm>
            <a:off x="712303" y="399201"/>
            <a:ext cx="41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sz="32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CF106-F81D-4EA0-BEC3-A7C5C6C46C72}"/>
              </a:ext>
            </a:extLst>
          </p:cNvPr>
          <p:cNvSpPr txBox="1"/>
          <p:nvPr/>
        </p:nvSpPr>
        <p:spPr>
          <a:xfrm>
            <a:off x="7779028" y="2354732"/>
            <a:ext cx="344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1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baseline="-25000" dirty="0"/>
              <a:t>1</a:t>
            </a:r>
            <a:r>
              <a:rPr lang="en-US" sz="3200" dirty="0"/>
              <a:t>)/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</a:t>
            </a:r>
            <a:r>
              <a:rPr lang="en-US" sz="3200" b="0" i="0" baseline="-2500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72EDA-7AE7-48A9-B171-1B3AC8A880A3}"/>
              </a:ext>
            </a:extLst>
          </p:cNvPr>
          <p:cNvSpPr txBox="1"/>
          <p:nvPr/>
        </p:nvSpPr>
        <p:spPr>
          <a:xfrm>
            <a:off x="7779027" y="3261669"/>
            <a:ext cx="344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1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baseline="-25000" dirty="0"/>
              <a:t>1</a:t>
            </a:r>
            <a:r>
              <a:rPr lang="en-US" sz="3200" dirty="0"/>
              <a:t>)/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</a:t>
            </a:r>
            <a:r>
              <a:rPr lang="en-US" sz="3200" b="0" i="0" baseline="-2500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871CF0-0357-456F-A897-89594BF670A2}"/>
              </a:ext>
            </a:extLst>
          </p:cNvPr>
          <p:cNvSpPr txBox="1"/>
          <p:nvPr/>
        </p:nvSpPr>
        <p:spPr>
          <a:xfrm>
            <a:off x="7474227" y="4108147"/>
            <a:ext cx="422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( 1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 X 2.5 </a:t>
            </a:r>
            <a:r>
              <a:rPr lang="en-US" sz="3200" dirty="0"/>
              <a:t>)/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5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C87CD9-F801-424B-999B-1963A637FCD4}"/>
              </a:ext>
            </a:extLst>
          </p:cNvPr>
          <p:cNvSpPr txBox="1"/>
          <p:nvPr/>
        </p:nvSpPr>
        <p:spPr>
          <a:xfrm>
            <a:off x="7474227" y="4954625"/>
            <a:ext cx="422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( 1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 X 2.5 </a:t>
            </a:r>
            <a:r>
              <a:rPr lang="en-US" sz="3200" dirty="0"/>
              <a:t>)/</a:t>
            </a:r>
            <a:r>
              <a:rPr lang="en-US" sz="3200" dirty="0">
                <a:solidFill>
                  <a:srgbClr val="202124"/>
                </a:solidFill>
                <a:latin typeface="Google Sans"/>
              </a:rPr>
              <a:t>5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C7D00-3EDA-473D-804D-11EC9CDBBAD1}"/>
              </a:ext>
            </a:extLst>
          </p:cNvPr>
          <p:cNvSpPr txBox="1"/>
          <p:nvPr/>
        </p:nvSpPr>
        <p:spPr>
          <a:xfrm>
            <a:off x="7474227" y="5801103"/>
            <a:ext cx="422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aseline="-25000" dirty="0"/>
              <a:t>2 </a:t>
            </a:r>
            <a:r>
              <a:rPr lang="en-US" sz="3200" dirty="0"/>
              <a:t>= 1/2 rev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s</a:t>
            </a:r>
            <a:r>
              <a:rPr lang="en-US" sz="3200" b="0" i="0" baseline="30000" dirty="0">
                <a:solidFill>
                  <a:srgbClr val="202124"/>
                </a:solidFill>
                <a:effectLst/>
                <a:latin typeface="Google Sans"/>
              </a:rPr>
              <a:t>-1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79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186EAE-8666-4FE8-B746-FB5FEA6F6EB1}"/>
              </a:ext>
            </a:extLst>
          </p:cNvPr>
          <p:cNvGrpSpPr/>
          <p:nvPr/>
        </p:nvGrpSpPr>
        <p:grpSpPr>
          <a:xfrm>
            <a:off x="4133457" y="1624925"/>
            <a:ext cx="3608154" cy="3608150"/>
            <a:chOff x="4133457" y="1624925"/>
            <a:chExt cx="3608154" cy="360815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7D281C7-FFD6-4263-8B21-D0B0C86AE321}"/>
                </a:ext>
              </a:extLst>
            </p:cNvPr>
            <p:cNvSpPr/>
            <p:nvPr/>
          </p:nvSpPr>
          <p:spPr>
            <a:xfrm>
              <a:off x="4133457" y="1624925"/>
              <a:ext cx="3608154" cy="36081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EDC5FB-126E-4B6B-8F35-EF1D6D295852}"/>
                </a:ext>
              </a:extLst>
            </p:cNvPr>
            <p:cNvSpPr/>
            <p:nvPr/>
          </p:nvSpPr>
          <p:spPr>
            <a:xfrm>
              <a:off x="5672919" y="5008728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5CC8F6-91EA-4D0B-AAAC-2DAD803EC79E}"/>
                </a:ext>
              </a:extLst>
            </p:cNvPr>
            <p:cNvSpPr/>
            <p:nvPr/>
          </p:nvSpPr>
          <p:spPr>
            <a:xfrm>
              <a:off x="5630459" y="1624925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0DACE3-E085-4323-9FD2-FD4C8537ABBC}"/>
                </a:ext>
              </a:extLst>
            </p:cNvPr>
            <p:cNvSpPr/>
            <p:nvPr/>
          </p:nvSpPr>
          <p:spPr>
            <a:xfrm rot="5400000">
              <a:off x="7322363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9F7566-AAA7-4832-A7BB-17F1BE4EF70F}"/>
                </a:ext>
              </a:extLst>
            </p:cNvPr>
            <p:cNvSpPr/>
            <p:nvPr/>
          </p:nvSpPr>
          <p:spPr>
            <a:xfrm rot="5400000">
              <a:off x="3938556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C0F337-DA20-45F9-8FFD-D3059B725B96}"/>
                </a:ext>
              </a:extLst>
            </p:cNvPr>
            <p:cNvSpPr/>
            <p:nvPr/>
          </p:nvSpPr>
          <p:spPr>
            <a:xfrm>
              <a:off x="5407544" y="4919176"/>
              <a:ext cx="245660" cy="2456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D2E6DB-2039-434E-A5F1-9D54899F4003}"/>
              </a:ext>
            </a:extLst>
          </p:cNvPr>
          <p:cNvCxnSpPr/>
          <p:nvPr/>
        </p:nvCxnSpPr>
        <p:spPr>
          <a:xfrm>
            <a:off x="2782957" y="1917511"/>
            <a:ext cx="0" cy="331556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8247E7-826E-45CB-A9D2-FB06FB45EB34}"/>
              </a:ext>
            </a:extLst>
          </p:cNvPr>
          <p:cNvSpPr txBox="1"/>
          <p:nvPr/>
        </p:nvSpPr>
        <p:spPr>
          <a:xfrm>
            <a:off x="1991733" y="3198720"/>
            <a:ext cx="109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EB3F4-D62B-403B-B090-08EB7F1B3177}"/>
              </a:ext>
            </a:extLst>
          </p:cNvPr>
          <p:cNvCxnSpPr/>
          <p:nvPr/>
        </p:nvCxnSpPr>
        <p:spPr>
          <a:xfrm>
            <a:off x="5937533" y="1771218"/>
            <a:ext cx="0" cy="331556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9FE800-8D25-4C5D-A5F3-3BF1A0591891}"/>
              </a:ext>
            </a:extLst>
          </p:cNvPr>
          <p:cNvSpPr txBox="1"/>
          <p:nvPr/>
        </p:nvSpPr>
        <p:spPr>
          <a:xfrm>
            <a:off x="6287068" y="3198720"/>
            <a:ext cx="109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40050-574E-4E8C-AF09-9AC85BE54290}"/>
              </a:ext>
            </a:extLst>
          </p:cNvPr>
          <p:cNvSpPr txBox="1"/>
          <p:nvPr/>
        </p:nvSpPr>
        <p:spPr>
          <a:xfrm>
            <a:off x="9321340" y="3282905"/>
            <a:ext cx="15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E= </a:t>
            </a:r>
            <a:r>
              <a:rPr lang="en-US" sz="3200" dirty="0" err="1"/>
              <a:t>mgh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42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F401F-A070-4005-97DE-CCEB7460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789864"/>
            <a:ext cx="5715000" cy="5715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519592-92D5-45DA-BD57-AA33477BB5FC}"/>
              </a:ext>
            </a:extLst>
          </p:cNvPr>
          <p:cNvCxnSpPr/>
          <p:nvPr/>
        </p:nvCxnSpPr>
        <p:spPr>
          <a:xfrm>
            <a:off x="6763603" y="2688609"/>
            <a:ext cx="0" cy="214269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26DBF1-D397-4A4E-8E93-83021C573414}"/>
              </a:ext>
            </a:extLst>
          </p:cNvPr>
          <p:cNvSpPr txBox="1"/>
          <p:nvPr/>
        </p:nvSpPr>
        <p:spPr>
          <a:xfrm>
            <a:off x="4966649" y="3446060"/>
            <a:ext cx="149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inch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225B7E-4980-4ABE-A46F-42EC5CBF80E5}"/>
              </a:ext>
            </a:extLst>
          </p:cNvPr>
          <p:cNvCxnSpPr>
            <a:cxnSpLocks/>
          </p:cNvCxnSpPr>
          <p:nvPr/>
        </p:nvCxnSpPr>
        <p:spPr>
          <a:xfrm flipH="1" flipV="1">
            <a:off x="7639335" y="5297605"/>
            <a:ext cx="1695165" cy="20244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73B0E3-93EB-492F-8D9B-598BEE448A6F}"/>
              </a:ext>
            </a:extLst>
          </p:cNvPr>
          <p:cNvSpPr txBox="1"/>
          <p:nvPr/>
        </p:nvSpPr>
        <p:spPr>
          <a:xfrm rot="391748">
            <a:off x="7738565" y="5544916"/>
            <a:ext cx="149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inch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97728-C080-49D5-A11D-F9A879935310}"/>
              </a:ext>
            </a:extLst>
          </p:cNvPr>
          <p:cNvSpPr txBox="1"/>
          <p:nvPr/>
        </p:nvSpPr>
        <p:spPr>
          <a:xfrm>
            <a:off x="777922" y="949288"/>
            <a:ext cx="3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: Aluminum</a:t>
            </a:r>
          </a:p>
        </p:txBody>
      </p:sp>
    </p:spTree>
    <p:extLst>
      <p:ext uri="{BB962C8B-B14F-4D97-AF65-F5344CB8AC3E}">
        <p14:creationId xmlns:p14="http://schemas.microsoft.com/office/powerpoint/2010/main" val="297237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186EAE-8666-4FE8-B746-FB5FEA6F6EB1}"/>
              </a:ext>
            </a:extLst>
          </p:cNvPr>
          <p:cNvGrpSpPr/>
          <p:nvPr/>
        </p:nvGrpSpPr>
        <p:grpSpPr>
          <a:xfrm rot="7852352">
            <a:off x="4291922" y="2300787"/>
            <a:ext cx="3608154" cy="3608150"/>
            <a:chOff x="4133457" y="1624925"/>
            <a:chExt cx="3608154" cy="360815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7D281C7-FFD6-4263-8B21-D0B0C86AE321}"/>
                </a:ext>
              </a:extLst>
            </p:cNvPr>
            <p:cNvSpPr/>
            <p:nvPr/>
          </p:nvSpPr>
          <p:spPr>
            <a:xfrm>
              <a:off x="4133457" y="1624925"/>
              <a:ext cx="3608154" cy="36081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EDC5FB-126E-4B6B-8F35-EF1D6D295852}"/>
                </a:ext>
              </a:extLst>
            </p:cNvPr>
            <p:cNvSpPr/>
            <p:nvPr/>
          </p:nvSpPr>
          <p:spPr>
            <a:xfrm>
              <a:off x="5672919" y="5008728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5CC8F6-91EA-4D0B-AAAC-2DAD803EC79E}"/>
                </a:ext>
              </a:extLst>
            </p:cNvPr>
            <p:cNvSpPr/>
            <p:nvPr/>
          </p:nvSpPr>
          <p:spPr>
            <a:xfrm>
              <a:off x="5630459" y="1624925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0DACE3-E085-4323-9FD2-FD4C8537ABBC}"/>
                </a:ext>
              </a:extLst>
            </p:cNvPr>
            <p:cNvSpPr/>
            <p:nvPr/>
          </p:nvSpPr>
          <p:spPr>
            <a:xfrm rot="5400000">
              <a:off x="7322363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9F7566-AAA7-4832-A7BB-17F1BE4EF70F}"/>
                </a:ext>
              </a:extLst>
            </p:cNvPr>
            <p:cNvSpPr/>
            <p:nvPr/>
          </p:nvSpPr>
          <p:spPr>
            <a:xfrm rot="5400000">
              <a:off x="3938556" y="3316826"/>
              <a:ext cx="614149" cy="224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C0F337-DA20-45F9-8FFD-D3059B725B96}"/>
                </a:ext>
              </a:extLst>
            </p:cNvPr>
            <p:cNvSpPr/>
            <p:nvPr/>
          </p:nvSpPr>
          <p:spPr>
            <a:xfrm>
              <a:off x="4629281" y="4561147"/>
              <a:ext cx="245660" cy="2456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FEDFD6-D655-423D-91A2-87DFE3B5B55C}"/>
              </a:ext>
            </a:extLst>
          </p:cNvPr>
          <p:cNvCxnSpPr>
            <a:cxnSpLocks/>
          </p:cNvCxnSpPr>
          <p:nvPr/>
        </p:nvCxnSpPr>
        <p:spPr>
          <a:xfrm>
            <a:off x="5916126" y="2614442"/>
            <a:ext cx="13231" cy="117917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227DF7-FC90-4512-BA09-14AF908C8433}"/>
              </a:ext>
            </a:extLst>
          </p:cNvPr>
          <p:cNvSpPr txBox="1"/>
          <p:nvPr/>
        </p:nvSpPr>
        <p:spPr>
          <a:xfrm>
            <a:off x="5366161" y="3768999"/>
            <a:ext cx="109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F=mg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01C7B-1199-4FCF-B0C2-31E09E612B50}"/>
              </a:ext>
            </a:extLst>
          </p:cNvPr>
          <p:cNvSpPr txBox="1"/>
          <p:nvPr/>
        </p:nvSpPr>
        <p:spPr>
          <a:xfrm>
            <a:off x="6347575" y="1156165"/>
            <a:ext cx="161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F=m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="0" i="0" baseline="30000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756C1-DC21-4F64-B17E-379C3643A24C}"/>
              </a:ext>
            </a:extLst>
          </p:cNvPr>
          <p:cNvCxnSpPr>
            <a:cxnSpLocks/>
          </p:cNvCxnSpPr>
          <p:nvPr/>
        </p:nvCxnSpPr>
        <p:spPr>
          <a:xfrm flipH="1" flipV="1">
            <a:off x="5908805" y="1525279"/>
            <a:ext cx="7321" cy="65249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5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227DF7-FC90-4512-BA09-14AF908C8433}"/>
              </a:ext>
            </a:extLst>
          </p:cNvPr>
          <p:cNvSpPr txBox="1"/>
          <p:nvPr/>
        </p:nvSpPr>
        <p:spPr>
          <a:xfrm>
            <a:off x="449605" y="270424"/>
            <a:ext cx="306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="0" i="0" baseline="30000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dirty="0"/>
              <a:t>=mg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4B59A-339A-4898-89FD-445C4C298F74}"/>
              </a:ext>
            </a:extLst>
          </p:cNvPr>
          <p:cNvSpPr txBox="1"/>
          <p:nvPr/>
        </p:nvSpPr>
        <p:spPr>
          <a:xfrm>
            <a:off x="449605" y="1337224"/>
            <a:ext cx="306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="0" i="0" baseline="30000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r </a:t>
            </a:r>
            <a:r>
              <a:rPr lang="en-US" sz="3200" dirty="0"/>
              <a:t>=g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8709B-6E67-40EF-B4D0-A0142EAAA67D}"/>
              </a:ext>
            </a:extLst>
          </p:cNvPr>
          <p:cNvSpPr txBox="1"/>
          <p:nvPr/>
        </p:nvSpPr>
        <p:spPr>
          <a:xfrm>
            <a:off x="449605" y="2404024"/>
            <a:ext cx="2903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3200" dirty="0"/>
              <a:t>=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 √ (</a:t>
            </a:r>
            <a:r>
              <a:rPr lang="en-US" sz="3200" dirty="0"/>
              <a:t>g/r)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6C6F8-E2A5-4747-BB58-CED581B31EDC}"/>
              </a:ext>
            </a:extLst>
          </p:cNvPr>
          <p:cNvSpPr txBox="1"/>
          <p:nvPr/>
        </p:nvSpPr>
        <p:spPr>
          <a:xfrm>
            <a:off x="449605" y="4274954"/>
            <a:ext cx="450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Or,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3200" dirty="0"/>
              <a:t>=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 √ (9.81</a:t>
            </a:r>
            <a:r>
              <a:rPr lang="en-US" sz="3200" dirty="0"/>
              <a:t>/0.05)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AFFCF-DF66-46A5-8B2D-383583C0A713}"/>
              </a:ext>
            </a:extLst>
          </p:cNvPr>
          <p:cNvSpPr txBox="1"/>
          <p:nvPr/>
        </p:nvSpPr>
        <p:spPr>
          <a:xfrm>
            <a:off x="449605" y="5180701"/>
            <a:ext cx="450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Or, </a:t>
            </a:r>
            <a:r>
              <a:rPr lang="el-GR" sz="3200" b="0" i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3200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3200"/>
              <a:t>=</a:t>
            </a:r>
            <a:r>
              <a:rPr lang="en-US" sz="3200" b="0" i="0">
                <a:solidFill>
                  <a:srgbClr val="202124"/>
                </a:solidFill>
                <a:effectLst/>
                <a:latin typeface="Google Sans"/>
              </a:rPr>
              <a:t> 14 rad s</a:t>
            </a:r>
            <a:r>
              <a:rPr lang="en-US" sz="3200" b="0" i="0" baseline="30000">
                <a:solidFill>
                  <a:srgbClr val="202124"/>
                </a:solidFill>
                <a:effectLst/>
                <a:latin typeface="Google Sans"/>
              </a:rPr>
              <a:t>-1</a:t>
            </a:r>
            <a:endParaRPr lang="en-US" sz="32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8AD69-88E2-4D35-BB25-4AF043987099}"/>
              </a:ext>
            </a:extLst>
          </p:cNvPr>
          <p:cNvSpPr txBox="1"/>
          <p:nvPr/>
        </p:nvSpPr>
        <p:spPr>
          <a:xfrm>
            <a:off x="6437777" y="4985762"/>
            <a:ext cx="4506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b="0" i="0" dirty="0">
                <a:solidFill>
                  <a:srgbClr val="202124"/>
                </a:solidFill>
                <a:effectLst/>
                <a:latin typeface="Google Sans"/>
              </a:rPr>
              <a:t>ω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4400" dirty="0"/>
              <a:t>=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 2.23 rev s</a:t>
            </a:r>
            <a:r>
              <a:rPr lang="en-US" sz="4400" b="0" i="0" baseline="30000" dirty="0">
                <a:solidFill>
                  <a:srgbClr val="202124"/>
                </a:solidFill>
                <a:effectLst/>
                <a:latin typeface="Google Sans"/>
              </a:rPr>
              <a:t>-1</a:t>
            </a:r>
            <a:endParaRPr lang="en-US" sz="4400" baseline="30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D805FE-9477-401F-B467-B1F0A5031D68}"/>
              </a:ext>
            </a:extLst>
          </p:cNvPr>
          <p:cNvGrpSpPr/>
          <p:nvPr/>
        </p:nvGrpSpPr>
        <p:grpSpPr>
          <a:xfrm>
            <a:off x="449605" y="349279"/>
            <a:ext cx="9558128" cy="3608150"/>
            <a:chOff x="449605" y="349279"/>
            <a:chExt cx="9558128" cy="36081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40E597-DB8A-42DF-BE0F-6E215A6BFF39}"/>
                </a:ext>
              </a:extLst>
            </p:cNvPr>
            <p:cNvGrpSpPr/>
            <p:nvPr/>
          </p:nvGrpSpPr>
          <p:grpSpPr>
            <a:xfrm>
              <a:off x="449605" y="349279"/>
              <a:ext cx="9558128" cy="3608150"/>
              <a:chOff x="449605" y="349279"/>
              <a:chExt cx="9558128" cy="360815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B22B09-8E3A-476F-A3CE-20D905F873FC}"/>
                  </a:ext>
                </a:extLst>
              </p:cNvPr>
              <p:cNvSpPr txBox="1"/>
              <p:nvPr/>
            </p:nvSpPr>
            <p:spPr>
              <a:xfrm>
                <a:off x="449605" y="3339489"/>
                <a:ext cx="45067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Let’s assume r= 5cm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33F715-37FC-41CC-8CF6-706FD73DC866}"/>
                  </a:ext>
                </a:extLst>
              </p:cNvPr>
              <p:cNvGrpSpPr/>
              <p:nvPr/>
            </p:nvGrpSpPr>
            <p:grpSpPr>
              <a:xfrm>
                <a:off x="6399579" y="349279"/>
                <a:ext cx="3608154" cy="3608150"/>
                <a:chOff x="4133457" y="1624925"/>
                <a:chExt cx="3608154" cy="360815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5DBDCB8-8F54-4315-813D-2A5CDEB15AEE}"/>
                    </a:ext>
                  </a:extLst>
                </p:cNvPr>
                <p:cNvSpPr/>
                <p:nvPr/>
              </p:nvSpPr>
              <p:spPr>
                <a:xfrm>
                  <a:off x="4133457" y="1624925"/>
                  <a:ext cx="3608154" cy="3608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6C6C4ED-2418-4EBA-8070-1028FAA45636}"/>
                    </a:ext>
                  </a:extLst>
                </p:cNvPr>
                <p:cNvSpPr/>
                <p:nvPr/>
              </p:nvSpPr>
              <p:spPr>
                <a:xfrm>
                  <a:off x="5672919" y="5008728"/>
                  <a:ext cx="614149" cy="2243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0BB787F-4A06-4D35-9735-5B182CF83630}"/>
                    </a:ext>
                  </a:extLst>
                </p:cNvPr>
                <p:cNvSpPr/>
                <p:nvPr/>
              </p:nvSpPr>
              <p:spPr>
                <a:xfrm>
                  <a:off x="5630459" y="1624925"/>
                  <a:ext cx="614149" cy="2243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B74DB10-1EE4-4773-8237-0EFFB1FA5EE3}"/>
                    </a:ext>
                  </a:extLst>
                </p:cNvPr>
                <p:cNvSpPr/>
                <p:nvPr/>
              </p:nvSpPr>
              <p:spPr>
                <a:xfrm rot="5400000">
                  <a:off x="7322363" y="3316826"/>
                  <a:ext cx="614149" cy="2243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FF4A9B9-6823-4FE2-9810-60BE5ABBC8D6}"/>
                    </a:ext>
                  </a:extLst>
                </p:cNvPr>
                <p:cNvSpPr/>
                <p:nvPr/>
              </p:nvSpPr>
              <p:spPr>
                <a:xfrm rot="5400000">
                  <a:off x="3938556" y="3316826"/>
                  <a:ext cx="614149" cy="2243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B3E209E-ABC9-4918-8393-1592CC511692}"/>
                    </a:ext>
                  </a:extLst>
                </p:cNvPr>
                <p:cNvSpPr/>
                <p:nvPr/>
              </p:nvSpPr>
              <p:spPr>
                <a:xfrm>
                  <a:off x="5407544" y="4919176"/>
                  <a:ext cx="245660" cy="24566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982157-88D9-4DFF-90CA-766CF0EBB371}"/>
                </a:ext>
              </a:extLst>
            </p:cNvPr>
            <p:cNvCxnSpPr/>
            <p:nvPr/>
          </p:nvCxnSpPr>
          <p:spPr>
            <a:xfrm>
              <a:off x="8203655" y="495572"/>
              <a:ext cx="0" cy="331556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84FD8A-8029-4DD8-B1F5-CE3726A55260}"/>
                </a:ext>
              </a:extLst>
            </p:cNvPr>
            <p:cNvSpPr txBox="1"/>
            <p:nvPr/>
          </p:nvSpPr>
          <p:spPr>
            <a:xfrm>
              <a:off x="7197756" y="1920638"/>
              <a:ext cx="1738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D=10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123AE-4439-4722-B096-A15284F8B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92" y="176839"/>
            <a:ext cx="5027543" cy="4993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C6E28-6CBB-427A-90E9-4843239D8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3626"/>
            <a:ext cx="5579165" cy="41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87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E72A5-F428-4EB1-8EB9-598F31CF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1" y="1014767"/>
            <a:ext cx="5365282" cy="5365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A154C-CEBC-4698-80E9-D140706CF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890" y="4524049"/>
            <a:ext cx="311511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16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08EFE-B6F9-430C-9AE4-0A3298734037}"/>
              </a:ext>
            </a:extLst>
          </p:cNvPr>
          <p:cNvSpPr txBox="1"/>
          <p:nvPr/>
        </p:nvSpPr>
        <p:spPr>
          <a:xfrm>
            <a:off x="2955432" y="2967335"/>
            <a:ext cx="628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50000"/>
                  </a:schemeClr>
                </a:solidFill>
              </a:rPr>
              <a:t>Building &amp; Test Run</a:t>
            </a:r>
          </a:p>
        </p:txBody>
      </p:sp>
    </p:spTree>
    <p:extLst>
      <p:ext uri="{BB962C8B-B14F-4D97-AF65-F5344CB8AC3E}">
        <p14:creationId xmlns:p14="http://schemas.microsoft.com/office/powerpoint/2010/main" val="3520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47BF790-8247-40BB-B44F-D65188524CB4}"/>
              </a:ext>
            </a:extLst>
          </p:cNvPr>
          <p:cNvGrpSpPr/>
          <p:nvPr/>
        </p:nvGrpSpPr>
        <p:grpSpPr>
          <a:xfrm>
            <a:off x="461304" y="1965278"/>
            <a:ext cx="11269392" cy="3746310"/>
            <a:chOff x="1842052" y="2179984"/>
            <a:chExt cx="9806611" cy="32600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D30A8-CA4B-4DA0-844F-D014CCF86D1A}"/>
                </a:ext>
              </a:extLst>
            </p:cNvPr>
            <p:cNvGrpSpPr/>
            <p:nvPr/>
          </p:nvGrpSpPr>
          <p:grpSpPr>
            <a:xfrm>
              <a:off x="1842052" y="2179984"/>
              <a:ext cx="9806611" cy="3260033"/>
              <a:chOff x="1842052" y="2179984"/>
              <a:chExt cx="9806611" cy="32600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4996F8-F6A0-4BCC-9C97-5CA58DDA6908}"/>
                  </a:ext>
                </a:extLst>
              </p:cNvPr>
              <p:cNvSpPr/>
              <p:nvPr/>
            </p:nvSpPr>
            <p:spPr>
              <a:xfrm>
                <a:off x="1842052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F159BC-9A10-438A-9608-6EE41E9331D4}"/>
                  </a:ext>
                </a:extLst>
              </p:cNvPr>
              <p:cNvSpPr/>
              <p:nvPr/>
            </p:nvSpPr>
            <p:spPr>
              <a:xfrm rot="5400000">
                <a:off x="6738731" y="-2498036"/>
                <a:ext cx="225287" cy="9594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27A5A2-5908-4502-90C9-03DB1D5CFBA5}"/>
                  </a:ext>
                </a:extLst>
              </p:cNvPr>
              <p:cNvSpPr/>
              <p:nvPr/>
            </p:nvSpPr>
            <p:spPr>
              <a:xfrm rot="5400000">
                <a:off x="6526697" y="530085"/>
                <a:ext cx="225287" cy="9594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BE034E-60B5-4712-BC60-46BFC188F021}"/>
                  </a:ext>
                </a:extLst>
              </p:cNvPr>
              <p:cNvSpPr/>
              <p:nvPr/>
            </p:nvSpPr>
            <p:spPr>
              <a:xfrm>
                <a:off x="11436626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247435-B2F6-4E43-8225-455F524CDBD2}"/>
                </a:ext>
              </a:extLst>
            </p:cNvPr>
            <p:cNvSpPr/>
            <p:nvPr/>
          </p:nvSpPr>
          <p:spPr>
            <a:xfrm>
              <a:off x="2312504" y="2179984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9A2234-7E99-4BCC-9BA5-AB55EA9C4434}"/>
                </a:ext>
              </a:extLst>
            </p:cNvPr>
            <p:cNvSpPr/>
            <p:nvPr/>
          </p:nvSpPr>
          <p:spPr>
            <a:xfrm>
              <a:off x="2994990" y="2186609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387C54-84B2-44F4-9ABA-96EA5251D576}"/>
                </a:ext>
              </a:extLst>
            </p:cNvPr>
            <p:cNvSpPr/>
            <p:nvPr/>
          </p:nvSpPr>
          <p:spPr>
            <a:xfrm>
              <a:off x="3677476" y="2186611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3AC06B-288C-4466-B492-6314EEAEA59F}"/>
                </a:ext>
              </a:extLst>
            </p:cNvPr>
            <p:cNvSpPr/>
            <p:nvPr/>
          </p:nvSpPr>
          <p:spPr>
            <a:xfrm>
              <a:off x="4147927" y="2179984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58B030-F45E-4EEE-93F1-1C212AAF0F36}"/>
                </a:ext>
              </a:extLst>
            </p:cNvPr>
            <p:cNvSpPr/>
            <p:nvPr/>
          </p:nvSpPr>
          <p:spPr>
            <a:xfrm>
              <a:off x="4618378" y="2193236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E5A6A4-ABB7-436E-9FE6-2EF055201B60}"/>
                </a:ext>
              </a:extLst>
            </p:cNvPr>
            <p:cNvSpPr/>
            <p:nvPr/>
          </p:nvSpPr>
          <p:spPr>
            <a:xfrm>
              <a:off x="10966175" y="2193236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083277-8761-4F45-827A-105201D8AB54}"/>
                </a:ext>
              </a:extLst>
            </p:cNvPr>
            <p:cNvSpPr/>
            <p:nvPr/>
          </p:nvSpPr>
          <p:spPr>
            <a:xfrm>
              <a:off x="10499037" y="2179984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03AEA6-ECF8-487B-84D4-476940AB94E3}"/>
                </a:ext>
              </a:extLst>
            </p:cNvPr>
            <p:cNvSpPr/>
            <p:nvPr/>
          </p:nvSpPr>
          <p:spPr>
            <a:xfrm>
              <a:off x="10025273" y="2186609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98750C-6C9F-41B8-81BF-1CE041DBC01F}"/>
              </a:ext>
            </a:extLst>
          </p:cNvPr>
          <p:cNvGrpSpPr/>
          <p:nvPr/>
        </p:nvGrpSpPr>
        <p:grpSpPr>
          <a:xfrm>
            <a:off x="630305" y="1411281"/>
            <a:ext cx="540628" cy="393241"/>
            <a:chOff x="624661" y="1258138"/>
            <a:chExt cx="540628" cy="39324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2919057-9DC1-4D97-A8FA-66E6C55F8E89}"/>
                </a:ext>
              </a:extLst>
            </p:cNvPr>
            <p:cNvCxnSpPr/>
            <p:nvPr/>
          </p:nvCxnSpPr>
          <p:spPr>
            <a:xfrm>
              <a:off x="642737" y="1651379"/>
              <a:ext cx="3591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875BFF-DB6E-4356-93B4-ABC17249311A}"/>
                </a:ext>
              </a:extLst>
            </p:cNvPr>
            <p:cNvSpPr txBox="1"/>
            <p:nvPr/>
          </p:nvSpPr>
          <p:spPr>
            <a:xfrm>
              <a:off x="624661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1’’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FB494-0AA3-4A55-88B6-7A88AFE54E57}"/>
              </a:ext>
            </a:extLst>
          </p:cNvPr>
          <p:cNvGrpSpPr/>
          <p:nvPr/>
        </p:nvGrpSpPr>
        <p:grpSpPr>
          <a:xfrm>
            <a:off x="10077692" y="1454758"/>
            <a:ext cx="575560" cy="393241"/>
            <a:chOff x="642737" y="1258138"/>
            <a:chExt cx="575560" cy="39324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7EE613-2C9F-4302-A188-942DFD9EE910}"/>
                </a:ext>
              </a:extLst>
            </p:cNvPr>
            <p:cNvCxnSpPr/>
            <p:nvPr/>
          </p:nvCxnSpPr>
          <p:spPr>
            <a:xfrm>
              <a:off x="642737" y="1651379"/>
              <a:ext cx="3591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8EE0A1-B76E-4742-ABFF-74CFFF7F4953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1’’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5E2421-2FCC-4AC4-B9D7-A02ED71DA77F}"/>
              </a:ext>
            </a:extLst>
          </p:cNvPr>
          <p:cNvGrpSpPr/>
          <p:nvPr/>
        </p:nvGrpSpPr>
        <p:grpSpPr>
          <a:xfrm>
            <a:off x="10609858" y="1454757"/>
            <a:ext cx="575560" cy="393241"/>
            <a:chOff x="642737" y="1258138"/>
            <a:chExt cx="575560" cy="39324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D71FC6-0272-416E-BA1D-9B2B7C944E31}"/>
                </a:ext>
              </a:extLst>
            </p:cNvPr>
            <p:cNvCxnSpPr/>
            <p:nvPr/>
          </p:nvCxnSpPr>
          <p:spPr>
            <a:xfrm>
              <a:off x="642737" y="1651379"/>
              <a:ext cx="3591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051E0F-D2B9-410A-8BE7-BB8F5C1517B6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1’’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38FC61-E39C-48D8-9900-2D08AD3ACEE3}"/>
              </a:ext>
            </a:extLst>
          </p:cNvPr>
          <p:cNvGrpSpPr/>
          <p:nvPr/>
        </p:nvGrpSpPr>
        <p:grpSpPr>
          <a:xfrm>
            <a:off x="11142024" y="1454758"/>
            <a:ext cx="575560" cy="393241"/>
            <a:chOff x="642737" y="1258138"/>
            <a:chExt cx="575560" cy="39324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FF76E2-95A3-4A58-A277-46E7840D4EDC}"/>
                </a:ext>
              </a:extLst>
            </p:cNvPr>
            <p:cNvCxnSpPr/>
            <p:nvPr/>
          </p:nvCxnSpPr>
          <p:spPr>
            <a:xfrm>
              <a:off x="642737" y="1651379"/>
              <a:ext cx="3591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AE43A-FB1F-4864-80EF-15C649BD6349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1’’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5850D8-BEC1-48CC-B1BC-BD49AF93417F}"/>
              </a:ext>
            </a:extLst>
          </p:cNvPr>
          <p:cNvGrpSpPr/>
          <p:nvPr/>
        </p:nvGrpSpPr>
        <p:grpSpPr>
          <a:xfrm>
            <a:off x="3319857" y="1411281"/>
            <a:ext cx="575560" cy="393241"/>
            <a:chOff x="642737" y="1258138"/>
            <a:chExt cx="575560" cy="39324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68299-5190-4954-AFF7-F0C1658BCB50}"/>
                </a:ext>
              </a:extLst>
            </p:cNvPr>
            <p:cNvCxnSpPr/>
            <p:nvPr/>
          </p:nvCxnSpPr>
          <p:spPr>
            <a:xfrm>
              <a:off x="642737" y="1651379"/>
              <a:ext cx="3591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B1FE9-ED21-44E9-9C1B-DABC5F150C92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1’’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CD1E3F-325D-4019-959E-55D60730FAE0}"/>
              </a:ext>
            </a:extLst>
          </p:cNvPr>
          <p:cNvGrpSpPr/>
          <p:nvPr/>
        </p:nvGrpSpPr>
        <p:grpSpPr>
          <a:xfrm>
            <a:off x="2715327" y="1411281"/>
            <a:ext cx="575560" cy="393241"/>
            <a:chOff x="642737" y="1258138"/>
            <a:chExt cx="575560" cy="39324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EF476AD-F45E-4616-8DDC-892CF655AE34}"/>
                </a:ext>
              </a:extLst>
            </p:cNvPr>
            <p:cNvCxnSpPr/>
            <p:nvPr/>
          </p:nvCxnSpPr>
          <p:spPr>
            <a:xfrm>
              <a:off x="642737" y="1651379"/>
              <a:ext cx="3591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19B5E3-1A69-47B0-B69A-5ADCD77B6BCB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1’’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43D99D-F4CA-4EFB-8E36-D0C4BC1EEA29}"/>
              </a:ext>
            </a:extLst>
          </p:cNvPr>
          <p:cNvGrpSpPr/>
          <p:nvPr/>
        </p:nvGrpSpPr>
        <p:grpSpPr>
          <a:xfrm>
            <a:off x="1223941" y="1426137"/>
            <a:ext cx="575560" cy="393241"/>
            <a:chOff x="642737" y="1258138"/>
            <a:chExt cx="575560" cy="39324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239B1E-96D1-40EB-9DEA-10AEE49B7660}"/>
                </a:ext>
              </a:extLst>
            </p:cNvPr>
            <p:cNvCxnSpPr>
              <a:cxnSpLocks/>
            </p:cNvCxnSpPr>
            <p:nvPr/>
          </p:nvCxnSpPr>
          <p:spPr>
            <a:xfrm>
              <a:off x="642737" y="1651379"/>
              <a:ext cx="57556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C343F7-1D0F-4BC7-BA6A-7D806558DB9D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2’’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BD41E4-261A-4B9F-A418-E79C166EFAE8}"/>
              </a:ext>
            </a:extLst>
          </p:cNvPr>
          <p:cNvGrpSpPr/>
          <p:nvPr/>
        </p:nvGrpSpPr>
        <p:grpSpPr>
          <a:xfrm>
            <a:off x="2029880" y="1426137"/>
            <a:ext cx="575560" cy="393241"/>
            <a:chOff x="642737" y="1258138"/>
            <a:chExt cx="575560" cy="39324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E3BA87A-71C4-4A38-A6E5-81C9323FFE58}"/>
                </a:ext>
              </a:extLst>
            </p:cNvPr>
            <p:cNvCxnSpPr>
              <a:cxnSpLocks/>
            </p:cNvCxnSpPr>
            <p:nvPr/>
          </p:nvCxnSpPr>
          <p:spPr>
            <a:xfrm>
              <a:off x="642737" y="1651379"/>
              <a:ext cx="57556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70FF12-706D-4D01-8357-C98AA263991F}"/>
                </a:ext>
              </a:extLst>
            </p:cNvPr>
            <p:cNvSpPr txBox="1"/>
            <p:nvPr/>
          </p:nvSpPr>
          <p:spPr>
            <a:xfrm>
              <a:off x="677669" y="1258138"/>
              <a:ext cx="5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2’’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2DA563-5A59-4909-A5FF-5DDD0D35E521}"/>
              </a:ext>
            </a:extLst>
          </p:cNvPr>
          <p:cNvSpPr txBox="1"/>
          <p:nvPr/>
        </p:nvSpPr>
        <p:spPr>
          <a:xfrm>
            <a:off x="5434298" y="6018704"/>
            <a:ext cx="227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41794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47BF790-8247-40BB-B44F-D65188524CB4}"/>
              </a:ext>
            </a:extLst>
          </p:cNvPr>
          <p:cNvGrpSpPr/>
          <p:nvPr/>
        </p:nvGrpSpPr>
        <p:grpSpPr>
          <a:xfrm>
            <a:off x="1744143" y="2467723"/>
            <a:ext cx="9806611" cy="3260034"/>
            <a:chOff x="1842052" y="2179984"/>
            <a:chExt cx="9806611" cy="32600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D30A8-CA4B-4DA0-844F-D014CCF86D1A}"/>
                </a:ext>
              </a:extLst>
            </p:cNvPr>
            <p:cNvGrpSpPr/>
            <p:nvPr/>
          </p:nvGrpSpPr>
          <p:grpSpPr>
            <a:xfrm>
              <a:off x="1842052" y="2179984"/>
              <a:ext cx="9806611" cy="3260033"/>
              <a:chOff x="1842052" y="2179984"/>
              <a:chExt cx="9806611" cy="32600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4996F8-F6A0-4BCC-9C97-5CA58DDA6908}"/>
                  </a:ext>
                </a:extLst>
              </p:cNvPr>
              <p:cNvSpPr/>
              <p:nvPr/>
            </p:nvSpPr>
            <p:spPr>
              <a:xfrm>
                <a:off x="1842052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F159BC-9A10-438A-9608-6EE41E9331D4}"/>
                  </a:ext>
                </a:extLst>
              </p:cNvPr>
              <p:cNvSpPr/>
              <p:nvPr/>
            </p:nvSpPr>
            <p:spPr>
              <a:xfrm rot="5400000">
                <a:off x="6738731" y="-2498036"/>
                <a:ext cx="225287" cy="9594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27A5A2-5908-4502-90C9-03DB1D5CFBA5}"/>
                  </a:ext>
                </a:extLst>
              </p:cNvPr>
              <p:cNvSpPr/>
              <p:nvPr/>
            </p:nvSpPr>
            <p:spPr>
              <a:xfrm rot="5400000">
                <a:off x="6526697" y="530085"/>
                <a:ext cx="225287" cy="9594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BE034E-60B5-4712-BC60-46BFC188F021}"/>
                  </a:ext>
                </a:extLst>
              </p:cNvPr>
              <p:cNvSpPr/>
              <p:nvPr/>
            </p:nvSpPr>
            <p:spPr>
              <a:xfrm>
                <a:off x="11436626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247435-B2F6-4E43-8225-455F524CDBD2}"/>
                </a:ext>
              </a:extLst>
            </p:cNvPr>
            <p:cNvSpPr/>
            <p:nvPr/>
          </p:nvSpPr>
          <p:spPr>
            <a:xfrm>
              <a:off x="2312504" y="2179984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9A2234-7E99-4BCC-9BA5-AB55EA9C4434}"/>
                </a:ext>
              </a:extLst>
            </p:cNvPr>
            <p:cNvSpPr/>
            <p:nvPr/>
          </p:nvSpPr>
          <p:spPr>
            <a:xfrm>
              <a:off x="2994990" y="2186609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387C54-84B2-44F4-9ABA-96EA5251D576}"/>
                </a:ext>
              </a:extLst>
            </p:cNvPr>
            <p:cNvSpPr/>
            <p:nvPr/>
          </p:nvSpPr>
          <p:spPr>
            <a:xfrm>
              <a:off x="3677476" y="2186611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3AC06B-288C-4466-B492-6314EEAEA59F}"/>
                </a:ext>
              </a:extLst>
            </p:cNvPr>
            <p:cNvSpPr/>
            <p:nvPr/>
          </p:nvSpPr>
          <p:spPr>
            <a:xfrm>
              <a:off x="4147927" y="2179984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58B030-F45E-4EEE-93F1-1C212AAF0F36}"/>
                </a:ext>
              </a:extLst>
            </p:cNvPr>
            <p:cNvSpPr/>
            <p:nvPr/>
          </p:nvSpPr>
          <p:spPr>
            <a:xfrm>
              <a:off x="4618378" y="2193236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E5A6A4-ABB7-436E-9FE6-2EF055201B60}"/>
                </a:ext>
              </a:extLst>
            </p:cNvPr>
            <p:cNvSpPr/>
            <p:nvPr/>
          </p:nvSpPr>
          <p:spPr>
            <a:xfrm>
              <a:off x="10966175" y="2193236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083277-8761-4F45-827A-105201D8AB54}"/>
                </a:ext>
              </a:extLst>
            </p:cNvPr>
            <p:cNvSpPr/>
            <p:nvPr/>
          </p:nvSpPr>
          <p:spPr>
            <a:xfrm>
              <a:off x="10499037" y="2179984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03AEA6-ECF8-487B-84D4-476940AB94E3}"/>
                </a:ext>
              </a:extLst>
            </p:cNvPr>
            <p:cNvSpPr/>
            <p:nvPr/>
          </p:nvSpPr>
          <p:spPr>
            <a:xfrm>
              <a:off x="10025273" y="2186609"/>
              <a:ext cx="212035" cy="3246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7F930B-E7E0-42C4-8774-FBB7907BE00D}"/>
              </a:ext>
            </a:extLst>
          </p:cNvPr>
          <p:cNvGrpSpPr/>
          <p:nvPr/>
        </p:nvGrpSpPr>
        <p:grpSpPr>
          <a:xfrm>
            <a:off x="600782" y="2480975"/>
            <a:ext cx="682108" cy="3246782"/>
            <a:chOff x="600782" y="2480975"/>
            <a:chExt cx="682108" cy="324678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73D9F4-0C15-4C22-A5F1-9D843AD7E48A}"/>
                </a:ext>
              </a:extLst>
            </p:cNvPr>
            <p:cNvCxnSpPr>
              <a:cxnSpLocks/>
            </p:cNvCxnSpPr>
            <p:nvPr/>
          </p:nvCxnSpPr>
          <p:spPr>
            <a:xfrm>
              <a:off x="1282890" y="2480975"/>
              <a:ext cx="0" cy="324678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580F34-47B4-424D-B1B6-51270D2B7235}"/>
                </a:ext>
              </a:extLst>
            </p:cNvPr>
            <p:cNvSpPr txBox="1"/>
            <p:nvPr/>
          </p:nvSpPr>
          <p:spPr>
            <a:xfrm>
              <a:off x="600782" y="3906448"/>
              <a:ext cx="551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16’’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B6A4C1-51BB-45C2-8034-976B04F6A80E}"/>
              </a:ext>
            </a:extLst>
          </p:cNvPr>
          <p:cNvCxnSpPr>
            <a:cxnSpLocks/>
          </p:cNvCxnSpPr>
          <p:nvPr/>
        </p:nvCxnSpPr>
        <p:spPr>
          <a:xfrm flipH="1">
            <a:off x="1624084" y="2099727"/>
            <a:ext cx="99266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3B2693-85E0-41AD-92C8-6E035C3EB449}"/>
              </a:ext>
            </a:extLst>
          </p:cNvPr>
          <p:cNvSpPr txBox="1"/>
          <p:nvPr/>
        </p:nvSpPr>
        <p:spPr>
          <a:xfrm>
            <a:off x="5820378" y="1540441"/>
            <a:ext cx="55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40’’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913C23-FC18-47AE-BD77-AD0D7A85A98A}"/>
              </a:ext>
            </a:extLst>
          </p:cNvPr>
          <p:cNvCxnSpPr>
            <a:cxnSpLocks/>
          </p:cNvCxnSpPr>
          <p:nvPr/>
        </p:nvCxnSpPr>
        <p:spPr>
          <a:xfrm flipH="1">
            <a:off x="4784031" y="4090718"/>
            <a:ext cx="512968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BA5E7E-BD4C-492B-85B0-F40628BB4972}"/>
              </a:ext>
            </a:extLst>
          </p:cNvPr>
          <p:cNvSpPr txBox="1"/>
          <p:nvPr/>
        </p:nvSpPr>
        <p:spPr>
          <a:xfrm>
            <a:off x="7000815" y="3490811"/>
            <a:ext cx="55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17’’</a:t>
            </a:r>
          </a:p>
        </p:txBody>
      </p:sp>
    </p:spTree>
    <p:extLst>
      <p:ext uri="{BB962C8B-B14F-4D97-AF65-F5344CB8AC3E}">
        <p14:creationId xmlns:p14="http://schemas.microsoft.com/office/powerpoint/2010/main" val="298808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D92EB-B4B3-4CC7-ADC9-16A92FC0B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74" y="805218"/>
            <a:ext cx="5447206" cy="45378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588C4F-DE0A-455C-9A67-46C6F9F5C7FD}"/>
              </a:ext>
            </a:extLst>
          </p:cNvPr>
          <p:cNvCxnSpPr/>
          <p:nvPr/>
        </p:nvCxnSpPr>
        <p:spPr>
          <a:xfrm>
            <a:off x="5813946" y="3429000"/>
            <a:ext cx="0" cy="81545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698461-7BBA-4774-B372-1BCEDFF73B39}"/>
              </a:ext>
            </a:extLst>
          </p:cNvPr>
          <p:cNvSpPr txBox="1"/>
          <p:nvPr/>
        </p:nvSpPr>
        <p:spPr>
          <a:xfrm>
            <a:off x="6096000" y="3652061"/>
            <a:ext cx="146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0.5’’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E710-BC8F-4B02-9546-EDCCF3C543F0}"/>
              </a:ext>
            </a:extLst>
          </p:cNvPr>
          <p:cNvSpPr txBox="1"/>
          <p:nvPr/>
        </p:nvSpPr>
        <p:spPr>
          <a:xfrm>
            <a:off x="7560860" y="1536142"/>
            <a:ext cx="3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: Stainless Steel</a:t>
            </a:r>
          </a:p>
        </p:txBody>
      </p:sp>
    </p:spTree>
    <p:extLst>
      <p:ext uri="{BB962C8B-B14F-4D97-AF65-F5344CB8AC3E}">
        <p14:creationId xmlns:p14="http://schemas.microsoft.com/office/powerpoint/2010/main" val="46277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BAFDFE-DB88-488B-8884-DE80BCD38C52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7BF790-8247-40BB-B44F-D65188524CB4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842052" y="2179984"/>
              <a:chExt cx="9806611" cy="326003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6D30A8-CA4B-4DA0-844F-D014CCF86D1A}"/>
                  </a:ext>
                </a:extLst>
              </p:cNvPr>
              <p:cNvGrpSpPr/>
              <p:nvPr/>
            </p:nvGrpSpPr>
            <p:grpSpPr>
              <a:xfrm>
                <a:off x="1842052" y="2179984"/>
                <a:ext cx="9806611" cy="3260033"/>
                <a:chOff x="1842052" y="2179984"/>
                <a:chExt cx="9806611" cy="32600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74996F8-F6A0-4BCC-9C97-5CA58DDA6908}"/>
                    </a:ext>
                  </a:extLst>
                </p:cNvPr>
                <p:cNvSpPr/>
                <p:nvPr/>
              </p:nvSpPr>
              <p:spPr>
                <a:xfrm>
                  <a:off x="1842052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4F159BC-9A10-438A-9608-6EE41E9331D4}"/>
                    </a:ext>
                  </a:extLst>
                </p:cNvPr>
                <p:cNvSpPr/>
                <p:nvPr/>
              </p:nvSpPr>
              <p:spPr>
                <a:xfrm rot="5400000">
                  <a:off x="6738731" y="-2498036"/>
                  <a:ext cx="225287" cy="95945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27A5A2-5908-4502-90C9-03DB1D5CFBA5}"/>
                    </a:ext>
                  </a:extLst>
                </p:cNvPr>
                <p:cNvSpPr/>
                <p:nvPr/>
              </p:nvSpPr>
              <p:spPr>
                <a:xfrm rot="5400000">
                  <a:off x="6526697" y="530085"/>
                  <a:ext cx="225287" cy="95945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BE034E-60B5-4712-BC60-46BFC188F021}"/>
                    </a:ext>
                  </a:extLst>
                </p:cNvPr>
                <p:cNvSpPr/>
                <p:nvPr/>
              </p:nvSpPr>
              <p:spPr>
                <a:xfrm>
                  <a:off x="11436626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247435-B2F6-4E43-8225-455F524CDBD2}"/>
                  </a:ext>
                </a:extLst>
              </p:cNvPr>
              <p:cNvSpPr/>
              <p:nvPr/>
            </p:nvSpPr>
            <p:spPr>
              <a:xfrm>
                <a:off x="2312504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9A2234-7E99-4BCC-9BA5-AB55EA9C4434}"/>
                  </a:ext>
                </a:extLst>
              </p:cNvPr>
              <p:cNvSpPr/>
              <p:nvPr/>
            </p:nvSpPr>
            <p:spPr>
              <a:xfrm>
                <a:off x="2994990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387C54-84B2-44F4-9ABA-96EA5251D576}"/>
                  </a:ext>
                </a:extLst>
              </p:cNvPr>
              <p:cNvSpPr/>
              <p:nvPr/>
            </p:nvSpPr>
            <p:spPr>
              <a:xfrm>
                <a:off x="3677476" y="2186611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3AC06B-288C-4466-B492-6314EEAEA59F}"/>
                  </a:ext>
                </a:extLst>
              </p:cNvPr>
              <p:cNvSpPr/>
              <p:nvPr/>
            </p:nvSpPr>
            <p:spPr>
              <a:xfrm>
                <a:off x="4147927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58B030-F45E-4EEE-93F1-1C212AAF0F36}"/>
                  </a:ext>
                </a:extLst>
              </p:cNvPr>
              <p:cNvSpPr/>
              <p:nvPr/>
            </p:nvSpPr>
            <p:spPr>
              <a:xfrm>
                <a:off x="4618378" y="2193236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E5A6A4-ABB7-436E-9FE6-2EF055201B60}"/>
                  </a:ext>
                </a:extLst>
              </p:cNvPr>
              <p:cNvSpPr/>
              <p:nvPr/>
            </p:nvSpPr>
            <p:spPr>
              <a:xfrm>
                <a:off x="10966175" y="2193236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083277-8761-4F45-827A-105201D8AB54}"/>
                  </a:ext>
                </a:extLst>
              </p:cNvPr>
              <p:cNvSpPr/>
              <p:nvPr/>
            </p:nvSpPr>
            <p:spPr>
              <a:xfrm>
                <a:off x="10499037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03AEA6-ECF8-487B-84D4-476940AB94E3}"/>
                  </a:ext>
                </a:extLst>
              </p:cNvPr>
              <p:cNvSpPr/>
              <p:nvPr/>
            </p:nvSpPr>
            <p:spPr>
              <a:xfrm>
                <a:off x="10025273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C4E265-C4E5-4342-9FB4-11AC845E585D}"/>
                </a:ext>
              </a:extLst>
            </p:cNvPr>
            <p:cNvSpPr/>
            <p:nvPr/>
          </p:nvSpPr>
          <p:spPr>
            <a:xfrm>
              <a:off x="1477617" y="2030895"/>
              <a:ext cx="1573694" cy="27895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8383BD-8C1E-45CE-A132-6DA9E264260C}"/>
              </a:ext>
            </a:extLst>
          </p:cNvPr>
          <p:cNvSpPr/>
          <p:nvPr/>
        </p:nvSpPr>
        <p:spPr>
          <a:xfrm>
            <a:off x="2092181" y="4270513"/>
            <a:ext cx="750408" cy="3710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413F3-4A7F-4545-9975-4349EA66361D}"/>
              </a:ext>
            </a:extLst>
          </p:cNvPr>
          <p:cNvSpPr/>
          <p:nvPr/>
        </p:nvSpPr>
        <p:spPr>
          <a:xfrm>
            <a:off x="2842589" y="4399722"/>
            <a:ext cx="276644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085AB-3135-46C0-9DD4-A53DCB7EA4F6}"/>
              </a:ext>
            </a:extLst>
          </p:cNvPr>
          <p:cNvSpPr/>
          <p:nvPr/>
        </p:nvSpPr>
        <p:spPr>
          <a:xfrm>
            <a:off x="3969022" y="3508512"/>
            <a:ext cx="5236260" cy="96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E9C287-42F1-44CF-91DB-0811EC69E639}"/>
              </a:ext>
            </a:extLst>
          </p:cNvPr>
          <p:cNvSpPr/>
          <p:nvPr/>
        </p:nvSpPr>
        <p:spPr>
          <a:xfrm>
            <a:off x="3950813" y="4409661"/>
            <a:ext cx="5236260" cy="96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B0F732-6A4B-47D5-BC37-EF9809D9D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4938" r="2621" b="7660"/>
          <a:stretch/>
        </p:blipFill>
        <p:spPr>
          <a:xfrm>
            <a:off x="5131557" y="476534"/>
            <a:ext cx="6005017" cy="555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617CE-449A-4685-94C0-DF88B3AB19EA}"/>
              </a:ext>
            </a:extLst>
          </p:cNvPr>
          <p:cNvSpPr txBox="1"/>
          <p:nvPr/>
        </p:nvSpPr>
        <p:spPr>
          <a:xfrm>
            <a:off x="777922" y="949288"/>
            <a:ext cx="3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Material : Foam</a:t>
            </a:r>
          </a:p>
        </p:txBody>
      </p:sp>
    </p:spTree>
    <p:extLst>
      <p:ext uri="{BB962C8B-B14F-4D97-AF65-F5344CB8AC3E}">
        <p14:creationId xmlns:p14="http://schemas.microsoft.com/office/powerpoint/2010/main" val="191737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BAFDFE-DB88-488B-8884-DE80BCD38C52}"/>
              </a:ext>
            </a:extLst>
          </p:cNvPr>
          <p:cNvGrpSpPr/>
          <p:nvPr/>
        </p:nvGrpSpPr>
        <p:grpSpPr>
          <a:xfrm>
            <a:off x="1007165" y="1798983"/>
            <a:ext cx="9806611" cy="3260034"/>
            <a:chOff x="1007165" y="1798983"/>
            <a:chExt cx="9806611" cy="32600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7BF790-8247-40BB-B44F-D65188524CB4}"/>
                </a:ext>
              </a:extLst>
            </p:cNvPr>
            <p:cNvGrpSpPr/>
            <p:nvPr/>
          </p:nvGrpSpPr>
          <p:grpSpPr>
            <a:xfrm>
              <a:off x="1007165" y="1798983"/>
              <a:ext cx="9806611" cy="3260034"/>
              <a:chOff x="1842052" y="2179984"/>
              <a:chExt cx="9806611" cy="326003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6D30A8-CA4B-4DA0-844F-D014CCF86D1A}"/>
                  </a:ext>
                </a:extLst>
              </p:cNvPr>
              <p:cNvGrpSpPr/>
              <p:nvPr/>
            </p:nvGrpSpPr>
            <p:grpSpPr>
              <a:xfrm>
                <a:off x="1842052" y="2179984"/>
                <a:ext cx="9806611" cy="3260033"/>
                <a:chOff x="1842052" y="2179984"/>
                <a:chExt cx="9806611" cy="32600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74996F8-F6A0-4BCC-9C97-5CA58DDA6908}"/>
                    </a:ext>
                  </a:extLst>
                </p:cNvPr>
                <p:cNvSpPr/>
                <p:nvPr/>
              </p:nvSpPr>
              <p:spPr>
                <a:xfrm>
                  <a:off x="1842052" y="2186609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4F159BC-9A10-438A-9608-6EE41E9331D4}"/>
                    </a:ext>
                  </a:extLst>
                </p:cNvPr>
                <p:cNvSpPr/>
                <p:nvPr/>
              </p:nvSpPr>
              <p:spPr>
                <a:xfrm rot="5400000">
                  <a:off x="6738731" y="-2498036"/>
                  <a:ext cx="225287" cy="95945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27A5A2-5908-4502-90C9-03DB1D5CFBA5}"/>
                    </a:ext>
                  </a:extLst>
                </p:cNvPr>
                <p:cNvSpPr/>
                <p:nvPr/>
              </p:nvSpPr>
              <p:spPr>
                <a:xfrm rot="5400000">
                  <a:off x="6526697" y="530085"/>
                  <a:ext cx="225287" cy="95945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BE034E-60B5-4712-BC60-46BFC188F021}"/>
                    </a:ext>
                  </a:extLst>
                </p:cNvPr>
                <p:cNvSpPr/>
                <p:nvPr/>
              </p:nvSpPr>
              <p:spPr>
                <a:xfrm>
                  <a:off x="11436626" y="2179984"/>
                  <a:ext cx="212035" cy="32467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247435-B2F6-4E43-8225-455F524CDBD2}"/>
                  </a:ext>
                </a:extLst>
              </p:cNvPr>
              <p:cNvSpPr/>
              <p:nvPr/>
            </p:nvSpPr>
            <p:spPr>
              <a:xfrm>
                <a:off x="2312504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9A2234-7E99-4BCC-9BA5-AB55EA9C4434}"/>
                  </a:ext>
                </a:extLst>
              </p:cNvPr>
              <p:cNvSpPr/>
              <p:nvPr/>
            </p:nvSpPr>
            <p:spPr>
              <a:xfrm>
                <a:off x="2994990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387C54-84B2-44F4-9ABA-96EA5251D576}"/>
                  </a:ext>
                </a:extLst>
              </p:cNvPr>
              <p:cNvSpPr/>
              <p:nvPr/>
            </p:nvSpPr>
            <p:spPr>
              <a:xfrm>
                <a:off x="3677476" y="2186611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3AC06B-288C-4466-B492-6314EEAEA59F}"/>
                  </a:ext>
                </a:extLst>
              </p:cNvPr>
              <p:cNvSpPr/>
              <p:nvPr/>
            </p:nvSpPr>
            <p:spPr>
              <a:xfrm>
                <a:off x="4147927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58B030-F45E-4EEE-93F1-1C212AAF0F36}"/>
                  </a:ext>
                </a:extLst>
              </p:cNvPr>
              <p:cNvSpPr/>
              <p:nvPr/>
            </p:nvSpPr>
            <p:spPr>
              <a:xfrm>
                <a:off x="4618378" y="2193236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E5A6A4-ABB7-436E-9FE6-2EF055201B60}"/>
                  </a:ext>
                </a:extLst>
              </p:cNvPr>
              <p:cNvSpPr/>
              <p:nvPr/>
            </p:nvSpPr>
            <p:spPr>
              <a:xfrm>
                <a:off x="10966175" y="2193236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083277-8761-4F45-827A-105201D8AB54}"/>
                  </a:ext>
                </a:extLst>
              </p:cNvPr>
              <p:cNvSpPr/>
              <p:nvPr/>
            </p:nvSpPr>
            <p:spPr>
              <a:xfrm>
                <a:off x="10499037" y="2179984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03AEA6-ECF8-487B-84D4-476940AB94E3}"/>
                  </a:ext>
                </a:extLst>
              </p:cNvPr>
              <p:cNvSpPr/>
              <p:nvPr/>
            </p:nvSpPr>
            <p:spPr>
              <a:xfrm>
                <a:off x="10025273" y="2186609"/>
                <a:ext cx="212035" cy="3246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C4E265-C4E5-4342-9FB4-11AC845E585D}"/>
                </a:ext>
              </a:extLst>
            </p:cNvPr>
            <p:cNvSpPr/>
            <p:nvPr/>
          </p:nvSpPr>
          <p:spPr>
            <a:xfrm>
              <a:off x="1477617" y="2030895"/>
              <a:ext cx="1573694" cy="27895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8383BD-8C1E-45CE-A132-6DA9E264260C}"/>
              </a:ext>
            </a:extLst>
          </p:cNvPr>
          <p:cNvSpPr/>
          <p:nvPr/>
        </p:nvSpPr>
        <p:spPr>
          <a:xfrm>
            <a:off x="2092181" y="4270513"/>
            <a:ext cx="750408" cy="3710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413F3-4A7F-4545-9975-4349EA66361D}"/>
              </a:ext>
            </a:extLst>
          </p:cNvPr>
          <p:cNvSpPr/>
          <p:nvPr/>
        </p:nvSpPr>
        <p:spPr>
          <a:xfrm>
            <a:off x="2842589" y="4399722"/>
            <a:ext cx="276644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085AB-3135-46C0-9DD4-A53DCB7EA4F6}"/>
              </a:ext>
            </a:extLst>
          </p:cNvPr>
          <p:cNvSpPr/>
          <p:nvPr/>
        </p:nvSpPr>
        <p:spPr>
          <a:xfrm>
            <a:off x="3969022" y="3508512"/>
            <a:ext cx="5236260" cy="96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E9C287-42F1-44CF-91DB-0811EC69E639}"/>
              </a:ext>
            </a:extLst>
          </p:cNvPr>
          <p:cNvSpPr/>
          <p:nvPr/>
        </p:nvSpPr>
        <p:spPr>
          <a:xfrm>
            <a:off x="3950813" y="4409661"/>
            <a:ext cx="5236260" cy="96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2FE750-29B8-4AA4-BECF-F7ECC9980C0A}"/>
              </a:ext>
            </a:extLst>
          </p:cNvPr>
          <p:cNvSpPr/>
          <p:nvPr/>
        </p:nvSpPr>
        <p:spPr>
          <a:xfrm>
            <a:off x="4157150" y="3442252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353C20-FE10-4638-9FE6-4AFBB2437F73}"/>
              </a:ext>
            </a:extLst>
          </p:cNvPr>
          <p:cNvSpPr/>
          <p:nvPr/>
        </p:nvSpPr>
        <p:spPr>
          <a:xfrm>
            <a:off x="5368071" y="3435472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BA8339-E09B-4B74-8D7A-F439A737F7A7}"/>
              </a:ext>
            </a:extLst>
          </p:cNvPr>
          <p:cNvSpPr/>
          <p:nvPr/>
        </p:nvSpPr>
        <p:spPr>
          <a:xfrm>
            <a:off x="6628512" y="3431581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55080-F0D2-444E-BFDA-57B106F70B2C}"/>
              </a:ext>
            </a:extLst>
          </p:cNvPr>
          <p:cNvSpPr/>
          <p:nvPr/>
        </p:nvSpPr>
        <p:spPr>
          <a:xfrm>
            <a:off x="7903984" y="3445293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375358-05C9-4E59-9067-AD2F0A3B5C59}"/>
              </a:ext>
            </a:extLst>
          </p:cNvPr>
          <p:cNvSpPr/>
          <p:nvPr/>
        </p:nvSpPr>
        <p:spPr>
          <a:xfrm>
            <a:off x="4180609" y="4331728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C9FDE2-5B1C-4939-8F4C-4EC12A8480F3}"/>
              </a:ext>
            </a:extLst>
          </p:cNvPr>
          <p:cNvSpPr/>
          <p:nvPr/>
        </p:nvSpPr>
        <p:spPr>
          <a:xfrm>
            <a:off x="5391530" y="4324948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147185-84BD-43F5-A08D-CC31DEB029D0}"/>
              </a:ext>
            </a:extLst>
          </p:cNvPr>
          <p:cNvSpPr/>
          <p:nvPr/>
        </p:nvSpPr>
        <p:spPr>
          <a:xfrm>
            <a:off x="6651971" y="4321057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507196-2912-4620-934E-B74AA24FEFAB}"/>
              </a:ext>
            </a:extLst>
          </p:cNvPr>
          <p:cNvSpPr/>
          <p:nvPr/>
        </p:nvSpPr>
        <p:spPr>
          <a:xfrm>
            <a:off x="7927443" y="4334769"/>
            <a:ext cx="1069775" cy="2252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310</Words>
  <Application>Microsoft Office PowerPoint</Application>
  <PresentationFormat>Widescreen</PresentationFormat>
  <Paragraphs>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Sartaz</dc:creator>
  <cp:lastModifiedBy>Sartaz</cp:lastModifiedBy>
  <cp:revision>51</cp:revision>
  <dcterms:created xsi:type="dcterms:W3CDTF">2023-07-26T07:51:16Z</dcterms:created>
  <dcterms:modified xsi:type="dcterms:W3CDTF">2023-07-27T03:01:11Z</dcterms:modified>
</cp:coreProperties>
</file>