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1" r:id="rId3"/>
    <p:sldId id="279" r:id="rId4"/>
    <p:sldId id="278" r:id="rId5"/>
    <p:sldId id="273" r:id="rId6"/>
    <p:sldId id="256" r:id="rId7"/>
    <p:sldId id="276" r:id="rId8"/>
    <p:sldId id="277" r:id="rId9"/>
    <p:sldId id="267" r:id="rId10"/>
    <p:sldId id="272" r:id="rId11"/>
    <p:sldId id="268" r:id="rId12"/>
    <p:sldId id="269" r:id="rId13"/>
    <p:sldId id="274" r:id="rId14"/>
    <p:sldId id="266" r:id="rId15"/>
    <p:sldId id="275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7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6FA9-6720-40CB-8832-188449720C85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FACA-3A5F-424D-9D73-1050262E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371600" y="2692180"/>
            <a:ext cx="939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Ball Mill Grinder Project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0050" y="51943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MSE RUET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94350" y="5563632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17 Series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21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250" y="794919"/>
            <a:ext cx="3689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Potentiometer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2" y="794919"/>
            <a:ext cx="4546598" cy="46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635000"/>
            <a:ext cx="2393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H-Bridge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1019720"/>
            <a:ext cx="5620586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635000"/>
            <a:ext cx="2393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H-Bridge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549400"/>
            <a:ext cx="10907028" cy="50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921000" y="2527080"/>
            <a:ext cx="791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Circuit Diagram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71878" y="49342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71878" y="49342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1528292" y="2850526"/>
            <a:ext cx="17172" cy="4593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67555" y="3296992"/>
            <a:ext cx="12878" cy="68258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532586" y="2747470"/>
            <a:ext cx="6400800" cy="1030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32586" y="3084492"/>
            <a:ext cx="554866" cy="1073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3769" y="3760631"/>
            <a:ext cx="460907" cy="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4676" y="3981718"/>
            <a:ext cx="554866" cy="1073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196664" y="3981719"/>
            <a:ext cx="6439" cy="25397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03103" y="6521437"/>
            <a:ext cx="2377224" cy="105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573887" y="5851735"/>
            <a:ext cx="12878" cy="68258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051204" y="6282517"/>
            <a:ext cx="1254910" cy="2427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020908" y="3095225"/>
            <a:ext cx="60592" cy="321156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02359" y="5946805"/>
            <a:ext cx="10194" cy="34796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79232" y="193183"/>
            <a:ext cx="8585" cy="35846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9668" y="182452"/>
            <a:ext cx="6008508" cy="3603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6148858" y="184600"/>
            <a:ext cx="38882" cy="154567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187740" y="1704513"/>
            <a:ext cx="2350953" cy="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7959144" y="1841679"/>
            <a:ext cx="1" cy="9057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983827" y="1844877"/>
            <a:ext cx="554866" cy="1073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71878" y="49342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 flipV="1">
            <a:off x="3573887" y="5851735"/>
            <a:ext cx="7086" cy="37559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02359" y="5946805"/>
            <a:ext cx="10194" cy="34796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40958" y="1704513"/>
            <a:ext cx="1197735" cy="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983827" y="1844877"/>
            <a:ext cx="554866" cy="1073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us 2"/>
          <p:cNvSpPr/>
          <p:nvPr/>
        </p:nvSpPr>
        <p:spPr>
          <a:xfrm>
            <a:off x="6888834" y="1532899"/>
            <a:ext cx="375097" cy="34322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443989" y="1773622"/>
            <a:ext cx="437881" cy="20501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153362" y="6352032"/>
            <a:ext cx="272229" cy="24910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3425591" y="6321282"/>
            <a:ext cx="437881" cy="20501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71878" y="49342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 rot="5400000" flipH="1">
            <a:off x="3249746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 flipH="1">
            <a:off x="3511874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8312197" y="1824076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312197" y="1650071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71878" y="49342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 rot="5400000" flipH="1">
            <a:off x="3249746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 flipH="1">
            <a:off x="3511874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8312197" y="1824076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312197" y="1650071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446101" y="654835"/>
            <a:ext cx="17172" cy="73923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39929" y="1110350"/>
            <a:ext cx="1383047" cy="2675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22757" y="667025"/>
            <a:ext cx="17172" cy="4593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51081" y="1373117"/>
            <a:ext cx="1713347" cy="3314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133904" y="1393165"/>
            <a:ext cx="85917" cy="369862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521066" y="1117972"/>
            <a:ext cx="98644" cy="424650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73863" y="5079599"/>
            <a:ext cx="230453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76897" y="5364480"/>
            <a:ext cx="542813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71878" y="49342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 rot="5400000" flipH="1">
            <a:off x="3249746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 flipH="1">
            <a:off x="3511874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8438692" y="1809908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432514" y="1643892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 flipH="1">
            <a:off x="4060514" y="7593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5400000" flipH="1">
            <a:off x="3300264" y="7593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 flipH="1">
            <a:off x="5164428" y="5094674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 flipH="1">
            <a:off x="5164428" y="5389271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895600" y="29188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Criteria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0100" y="1377522"/>
            <a:ext cx="237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(Control)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550" y="2032276"/>
            <a:ext cx="569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Speed Control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550" y="2826343"/>
            <a:ext cx="814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Directional Control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550" y="3620410"/>
            <a:ext cx="814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Runtime Control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50" y="4414477"/>
            <a:ext cx="814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Rest time Control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550" y="5163777"/>
            <a:ext cx="814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time Control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550" y="5913077"/>
            <a:ext cx="814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Modes for total time control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71878" y="49342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 rot="5400000" flipH="1">
            <a:off x="3249746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 flipH="1">
            <a:off x="3511874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8438692" y="1809908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432514" y="1643892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 flipH="1">
            <a:off x="4060514" y="7593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5400000" flipH="1">
            <a:off x="3300264" y="7593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398122" y="1535693"/>
            <a:ext cx="1188184" cy="2298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398122" y="1558677"/>
            <a:ext cx="89660" cy="4752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8159037" y="1409926"/>
            <a:ext cx="92242" cy="48891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131685" y="1398051"/>
            <a:ext cx="554866" cy="1073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909672" y="6713038"/>
            <a:ext cx="522842" cy="101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370011" y="2149784"/>
            <a:ext cx="50630" cy="45733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372385" y="2139669"/>
            <a:ext cx="522842" cy="101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hevron 35"/>
          <p:cNvSpPr/>
          <p:nvPr/>
        </p:nvSpPr>
        <p:spPr>
          <a:xfrm flipH="1">
            <a:off x="5164428" y="5069274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flipH="1">
            <a:off x="5164428" y="5363871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71878" y="49342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 rot="5400000" flipH="1">
            <a:off x="3249746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 flipH="1">
            <a:off x="3511874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 flipH="1">
            <a:off x="4047814" y="7339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5400000" flipH="1">
            <a:off x="3325664" y="7466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909672" y="6713038"/>
            <a:ext cx="522842" cy="101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hevron 35"/>
          <p:cNvSpPr/>
          <p:nvPr/>
        </p:nvSpPr>
        <p:spPr>
          <a:xfrm flipH="1">
            <a:off x="5164428" y="5069274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flipH="1">
            <a:off x="5164428" y="5363871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8438692" y="1797094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8939963" y="1627531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8390158" y="1480503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950028" y="1343583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430968" y="2072796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91120" y="0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 rot="5400000" flipH="1">
            <a:off x="3249746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 flipH="1">
            <a:off x="3511874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 flipH="1">
            <a:off x="4047814" y="7339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5400000" flipH="1">
            <a:off x="3325664" y="7466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flipH="1">
            <a:off x="5164428" y="5069274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flipH="1">
            <a:off x="5164428" y="5363871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772000" y="6105616"/>
            <a:ext cx="997429" cy="7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767472" y="5876710"/>
            <a:ext cx="8586" cy="2296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733373" y="4800601"/>
            <a:ext cx="0" cy="1311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37125" y="4800601"/>
            <a:ext cx="636778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2072256" y="1979781"/>
            <a:ext cx="0" cy="279904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089702" y="1958009"/>
            <a:ext cx="997429" cy="7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16688" y="6258205"/>
            <a:ext cx="191474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612160" y="5876710"/>
            <a:ext cx="8586" cy="38226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490606" y="5170310"/>
            <a:ext cx="0" cy="108866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89295" y="5170310"/>
            <a:ext cx="51910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669485" y="1820794"/>
            <a:ext cx="0" cy="336040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113477" y="1794795"/>
            <a:ext cx="56689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461327" y="6617469"/>
            <a:ext cx="222226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485340" y="5893997"/>
            <a:ext cx="0" cy="7234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61816" y="5529574"/>
            <a:ext cx="0" cy="10886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50930" y="5529574"/>
            <a:ext cx="516007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1800114" y="2107046"/>
            <a:ext cx="0" cy="34358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189679" y="2098964"/>
            <a:ext cx="60307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hevron 68"/>
          <p:cNvSpPr/>
          <p:nvPr/>
        </p:nvSpPr>
        <p:spPr>
          <a:xfrm>
            <a:off x="8438692" y="1759390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Chevron 69"/>
          <p:cNvSpPr/>
          <p:nvPr/>
        </p:nvSpPr>
        <p:spPr>
          <a:xfrm>
            <a:off x="8939963" y="1603966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>
            <a:off x="8390158" y="1456938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71"/>
          <p:cNvSpPr/>
          <p:nvPr/>
        </p:nvSpPr>
        <p:spPr>
          <a:xfrm>
            <a:off x="8950028" y="1301166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hevron 72"/>
          <p:cNvSpPr/>
          <p:nvPr/>
        </p:nvSpPr>
        <p:spPr>
          <a:xfrm>
            <a:off x="8430968" y="2039805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91120" y="0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 rot="5400000" flipH="1">
            <a:off x="3249746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 flipH="1">
            <a:off x="3511874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8438692" y="1759390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939963" y="1603966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 flipH="1">
            <a:off x="4047814" y="7339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5400000" flipH="1">
            <a:off x="3338364" y="7339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8390158" y="1456938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8950028" y="1301166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8430968" y="2039805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flipH="1">
            <a:off x="5164428" y="5069274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flipH="1">
            <a:off x="5164428" y="5363871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 rot="5400000" flipH="1">
            <a:off x="4404468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 rot="5400000" flipH="1">
            <a:off x="4560812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 rot="5400000" flipH="1">
            <a:off x="4708878" y="6085101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 flipH="1">
            <a:off x="11512854" y="1759390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 flipH="1">
            <a:off x="11501717" y="190171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 flipH="1">
            <a:off x="11512854" y="2051479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b="5178"/>
          <a:stretch/>
        </p:blipFill>
        <p:spPr>
          <a:xfrm>
            <a:off x="391120" y="0"/>
            <a:ext cx="11566838" cy="67571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9901" r="11225" b="15322"/>
          <a:stretch/>
        </p:blipFill>
        <p:spPr>
          <a:xfrm>
            <a:off x="2833352" y="3734873"/>
            <a:ext cx="2331076" cy="2318197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 rot="5400000" flipH="1">
            <a:off x="3249746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 flipH="1">
            <a:off x="3511874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8438692" y="1759390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939963" y="1603966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 flipH="1">
            <a:off x="4047814" y="7339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5400000" flipH="1">
            <a:off x="3338364" y="73396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8390158" y="1456938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8950028" y="1301166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8430968" y="2039805"/>
            <a:ext cx="190060" cy="11271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flipH="1">
            <a:off x="5164428" y="5069274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flipH="1">
            <a:off x="5164428" y="5363871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 rot="5400000" flipH="1">
            <a:off x="4404468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 rot="5400000" flipH="1">
            <a:off x="4560812" y="6087908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 rot="5400000" flipH="1">
            <a:off x="4708878" y="6085101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 flipH="1">
            <a:off x="11512854" y="1759390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 flipH="1">
            <a:off x="11501717" y="1901717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 flipH="1">
            <a:off x="11512854" y="2051479"/>
            <a:ext cx="195096" cy="10103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33888" y="4119285"/>
            <a:ext cx="372772" cy="372772"/>
            <a:chOff x="6421728" y="3192185"/>
            <a:chExt cx="372772" cy="372772"/>
          </a:xfrm>
        </p:grpSpPr>
        <p:sp>
          <p:nvSpPr>
            <p:cNvPr id="3" name="Rectangle 2"/>
            <p:cNvSpPr/>
            <p:nvPr/>
          </p:nvSpPr>
          <p:spPr>
            <a:xfrm>
              <a:off x="6421728" y="3192185"/>
              <a:ext cx="372772" cy="372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477050" y="3239329"/>
              <a:ext cx="262128" cy="2621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 flipV="1">
            <a:off x="7420274" y="4508049"/>
            <a:ext cx="5406" cy="28655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415802" y="3811694"/>
            <a:ext cx="1159010" cy="107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15802" y="4794604"/>
            <a:ext cx="454215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420274" y="3826734"/>
            <a:ext cx="5406" cy="2865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549412" y="2818012"/>
            <a:ext cx="0" cy="1021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1940096" y="606864"/>
            <a:ext cx="0" cy="41877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309310" y="606864"/>
            <a:ext cx="63078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800600" y="2717580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441700" y="269218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endParaRPr lang="en-US" sz="7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660400" y="533180"/>
            <a:ext cx="306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/>
              <a:t>12V 3A</a:t>
            </a:r>
            <a:endParaRPr lang="en-US" sz="7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2" y="1575480"/>
            <a:ext cx="4749798" cy="43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454400" y="26648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60 RPM 12 V DC motor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5" y="1589834"/>
            <a:ext cx="9167160" cy="33512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35" y="3467101"/>
            <a:ext cx="3201440" cy="29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/>
          <a:srcRect l="6423"/>
          <a:stretch/>
        </p:blipFill>
        <p:spPr>
          <a:xfrm>
            <a:off x="396082" y="398824"/>
            <a:ext cx="8519318" cy="598054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652000" y="2757303"/>
            <a:ext cx="205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Arduino uno r3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123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" y="1029770"/>
            <a:ext cx="11029302" cy="582823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921000" y="127000"/>
            <a:ext cx="791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Pulse width module (pwm)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799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959100" y="419100"/>
            <a:ext cx="791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Pulse width module (pwm)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556"/>
            <a:ext cx="12192000" cy="50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8" b="11239"/>
          <a:stretch/>
        </p:blipFill>
        <p:spPr>
          <a:xfrm>
            <a:off x="4019550" y="850900"/>
            <a:ext cx="6667500" cy="543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950" y="635000"/>
            <a:ext cx="3409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L298N </a:t>
            </a:r>
            <a:endParaRPr lang="pt-BR" sz="4400" b="1" dirty="0" smtClean="0"/>
          </a:p>
          <a:p>
            <a:r>
              <a:rPr lang="pt-BR" sz="4400" b="1" dirty="0" smtClean="0"/>
              <a:t>H-Bridge </a:t>
            </a:r>
            <a:r>
              <a:rPr lang="pt-BR" sz="4400" b="1" dirty="0"/>
              <a:t>Dual Motor Driver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922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66</Words>
  <Application>Microsoft Office PowerPoint</Application>
  <PresentationFormat>Widescreen</PresentationFormat>
  <Paragraphs>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Sartaz</dc:creator>
  <cp:lastModifiedBy>Sartaz</cp:lastModifiedBy>
  <cp:revision>38</cp:revision>
  <dcterms:created xsi:type="dcterms:W3CDTF">2023-05-27T02:56:28Z</dcterms:created>
  <dcterms:modified xsi:type="dcterms:W3CDTF">2023-05-27T09:13:46Z</dcterms:modified>
</cp:coreProperties>
</file>