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39" r:id="rId7"/>
    <p:sldMasterId id="2147483752" r:id="rId8"/>
  </p:sldMasterIdLst>
  <p:sldIdLst>
    <p:sldId id="256" r:id="rId9"/>
    <p:sldId id="257" r:id="rId10"/>
    <p:sldId id="296" r:id="rId11"/>
    <p:sldId id="275" r:id="rId12"/>
    <p:sldId id="266" r:id="rId13"/>
    <p:sldId id="300" r:id="rId14"/>
    <p:sldId id="299" r:id="rId15"/>
    <p:sldId id="301" r:id="rId16"/>
    <p:sldId id="302" r:id="rId17"/>
    <p:sldId id="303" r:id="rId18"/>
    <p:sldId id="308" r:id="rId19"/>
    <p:sldId id="309" r:id="rId20"/>
    <p:sldId id="304" r:id="rId21"/>
    <p:sldId id="305" r:id="rId22"/>
    <p:sldId id="306" r:id="rId23"/>
    <p:sldId id="273" r:id="rId24"/>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bonomi" userId="8a8e038f-cafe-40e2-bbb4-9993cf7869cf" providerId="ADAL" clId="{A934EF15-6EE4-4D92-8B11-870B744539C9}"/>
    <pc:docChg chg="undo custSel addSld delSld modSld sldOrd addMainMaster delMainMaster">
      <pc:chgData name="andrea bonomi" userId="8a8e038f-cafe-40e2-bbb4-9993cf7869cf" providerId="ADAL" clId="{A934EF15-6EE4-4D92-8B11-870B744539C9}" dt="2023-07-03T15:19:51.956" v="1451" actId="47"/>
      <pc:docMkLst>
        <pc:docMk/>
      </pc:docMkLst>
      <pc:sldChg chg="del">
        <pc:chgData name="andrea bonomi" userId="8a8e038f-cafe-40e2-bbb4-9993cf7869cf" providerId="ADAL" clId="{A934EF15-6EE4-4D92-8B11-870B744539C9}" dt="2023-07-03T13:53:42.406" v="44" actId="47"/>
        <pc:sldMkLst>
          <pc:docMk/>
          <pc:sldMk cId="0" sldId="265"/>
        </pc:sldMkLst>
      </pc:sldChg>
      <pc:sldChg chg="del">
        <pc:chgData name="andrea bonomi" userId="8a8e038f-cafe-40e2-bbb4-9993cf7869cf" providerId="ADAL" clId="{A934EF15-6EE4-4D92-8B11-870B744539C9}" dt="2023-07-03T13:53:41.672" v="43" actId="47"/>
        <pc:sldMkLst>
          <pc:docMk/>
          <pc:sldMk cId="0" sldId="267"/>
        </pc:sldMkLst>
      </pc:sldChg>
      <pc:sldChg chg="del">
        <pc:chgData name="andrea bonomi" userId="8a8e038f-cafe-40e2-bbb4-9993cf7869cf" providerId="ADAL" clId="{A934EF15-6EE4-4D92-8B11-870B744539C9}" dt="2023-07-03T13:53:41.488" v="42" actId="47"/>
        <pc:sldMkLst>
          <pc:docMk/>
          <pc:sldMk cId="0" sldId="268"/>
        </pc:sldMkLst>
      </pc:sldChg>
      <pc:sldChg chg="del">
        <pc:chgData name="andrea bonomi" userId="8a8e038f-cafe-40e2-bbb4-9993cf7869cf" providerId="ADAL" clId="{A934EF15-6EE4-4D92-8B11-870B744539C9}" dt="2023-07-03T13:53:40.597" v="41" actId="47"/>
        <pc:sldMkLst>
          <pc:docMk/>
          <pc:sldMk cId="0" sldId="269"/>
        </pc:sldMkLst>
      </pc:sldChg>
      <pc:sldChg chg="del">
        <pc:chgData name="andrea bonomi" userId="8a8e038f-cafe-40e2-bbb4-9993cf7869cf" providerId="ADAL" clId="{A934EF15-6EE4-4D92-8B11-870B744539C9}" dt="2023-07-03T13:53:40.254" v="40" actId="47"/>
        <pc:sldMkLst>
          <pc:docMk/>
          <pc:sldMk cId="0" sldId="270"/>
        </pc:sldMkLst>
      </pc:sldChg>
      <pc:sldChg chg="del">
        <pc:chgData name="andrea bonomi" userId="8a8e038f-cafe-40e2-bbb4-9993cf7869cf" providerId="ADAL" clId="{A934EF15-6EE4-4D92-8B11-870B744539C9}" dt="2023-07-03T13:53:39.894" v="39" actId="47"/>
        <pc:sldMkLst>
          <pc:docMk/>
          <pc:sldMk cId="0" sldId="271"/>
        </pc:sldMkLst>
      </pc:sldChg>
      <pc:sldChg chg="modSp del mod ord">
        <pc:chgData name="andrea bonomi" userId="8a8e038f-cafe-40e2-bbb4-9993cf7869cf" providerId="ADAL" clId="{A934EF15-6EE4-4D92-8B11-870B744539C9}" dt="2023-07-03T15:19:51.956" v="1451" actId="47"/>
        <pc:sldMkLst>
          <pc:docMk/>
          <pc:sldMk cId="0" sldId="272"/>
        </pc:sldMkLst>
        <pc:spChg chg="mod">
          <ac:chgData name="andrea bonomi" userId="8a8e038f-cafe-40e2-bbb4-9993cf7869cf" providerId="ADAL" clId="{A934EF15-6EE4-4D92-8B11-870B744539C9}" dt="2023-07-03T15:01:01.464" v="1407" actId="403"/>
          <ac:spMkLst>
            <pc:docMk/>
            <pc:sldMk cId="0" sldId="272"/>
            <ac:spMk id="505" creationId="{00000000-0000-0000-0000-000000000000}"/>
          </ac:spMkLst>
        </pc:spChg>
        <pc:spChg chg="mod">
          <ac:chgData name="andrea bonomi" userId="8a8e038f-cafe-40e2-bbb4-9993cf7869cf" providerId="ADAL" clId="{A934EF15-6EE4-4D92-8B11-870B744539C9}" dt="2023-07-03T15:02:37.844" v="1445" actId="20577"/>
          <ac:spMkLst>
            <pc:docMk/>
            <pc:sldMk cId="0" sldId="272"/>
            <ac:spMk id="510" creationId="{00000000-0000-0000-0000-000000000000}"/>
          </ac:spMkLst>
        </pc:spChg>
      </pc:sldChg>
      <pc:sldChg chg="addSp delSp modSp mod">
        <pc:chgData name="andrea bonomi" userId="8a8e038f-cafe-40e2-bbb4-9993cf7869cf" providerId="ADAL" clId="{A934EF15-6EE4-4D92-8B11-870B744539C9}" dt="2023-07-03T15:00:23.250" v="1353" actId="403"/>
        <pc:sldMkLst>
          <pc:docMk/>
          <pc:sldMk cId="0" sldId="273"/>
        </pc:sldMkLst>
        <pc:spChg chg="add mod">
          <ac:chgData name="andrea bonomi" userId="8a8e038f-cafe-40e2-bbb4-9993cf7869cf" providerId="ADAL" clId="{A934EF15-6EE4-4D92-8B11-870B744539C9}" dt="2023-07-03T15:00:23.250" v="1353" actId="403"/>
          <ac:spMkLst>
            <pc:docMk/>
            <pc:sldMk cId="0" sldId="273"/>
            <ac:spMk id="2" creationId="{C530D8D1-C91C-E172-1B9C-EFE2F97F01F0}"/>
          </ac:spMkLst>
        </pc:spChg>
        <pc:spChg chg="del mod">
          <ac:chgData name="andrea bonomi" userId="8a8e038f-cafe-40e2-bbb4-9993cf7869cf" providerId="ADAL" clId="{A934EF15-6EE4-4D92-8B11-870B744539C9}" dt="2023-07-03T14:01:41.370" v="69" actId="478"/>
          <ac:spMkLst>
            <pc:docMk/>
            <pc:sldMk cId="0" sldId="273"/>
            <ac:spMk id="513" creationId="{00000000-0000-0000-0000-000000000000}"/>
          </ac:spMkLst>
        </pc:spChg>
        <pc:spChg chg="mod">
          <ac:chgData name="andrea bonomi" userId="8a8e038f-cafe-40e2-bbb4-9993cf7869cf" providerId="ADAL" clId="{A934EF15-6EE4-4D92-8B11-870B744539C9}" dt="2023-07-03T14:03:54.716" v="342" actId="20577"/>
          <ac:spMkLst>
            <pc:docMk/>
            <pc:sldMk cId="0" sldId="273"/>
            <ac:spMk id="514" creationId="{00000000-0000-0000-0000-000000000000}"/>
          </ac:spMkLst>
        </pc:spChg>
        <pc:spChg chg="mod">
          <ac:chgData name="andrea bonomi" userId="8a8e038f-cafe-40e2-bbb4-9993cf7869cf" providerId="ADAL" clId="{A934EF15-6EE4-4D92-8B11-870B744539C9}" dt="2023-07-03T14:43:09.997" v="667" actId="20577"/>
          <ac:spMkLst>
            <pc:docMk/>
            <pc:sldMk cId="0" sldId="273"/>
            <ac:spMk id="515" creationId="{00000000-0000-0000-0000-000000000000}"/>
          </ac:spMkLst>
        </pc:spChg>
        <pc:spChg chg="mod">
          <ac:chgData name="andrea bonomi" userId="8a8e038f-cafe-40e2-bbb4-9993cf7869cf" providerId="ADAL" clId="{A934EF15-6EE4-4D92-8B11-870B744539C9}" dt="2023-07-03T14:43:56.435" v="715" actId="20577"/>
          <ac:spMkLst>
            <pc:docMk/>
            <pc:sldMk cId="0" sldId="273"/>
            <ac:spMk id="516" creationId="{00000000-0000-0000-0000-000000000000}"/>
          </ac:spMkLst>
        </pc:spChg>
        <pc:spChg chg="mod">
          <ac:chgData name="andrea bonomi" userId="8a8e038f-cafe-40e2-bbb4-9993cf7869cf" providerId="ADAL" clId="{A934EF15-6EE4-4D92-8B11-870B744539C9}" dt="2023-07-03T14:54:34.965" v="912" actId="20577"/>
          <ac:spMkLst>
            <pc:docMk/>
            <pc:sldMk cId="0" sldId="273"/>
            <ac:spMk id="517" creationId="{00000000-0000-0000-0000-000000000000}"/>
          </ac:spMkLst>
        </pc:spChg>
        <pc:spChg chg="mod">
          <ac:chgData name="andrea bonomi" userId="8a8e038f-cafe-40e2-bbb4-9993cf7869cf" providerId="ADAL" clId="{A934EF15-6EE4-4D92-8B11-870B744539C9}" dt="2023-07-03T14:55:49.559" v="929" actId="20577"/>
          <ac:spMkLst>
            <pc:docMk/>
            <pc:sldMk cId="0" sldId="273"/>
            <ac:spMk id="518" creationId="{00000000-0000-0000-0000-000000000000}"/>
          </ac:spMkLst>
        </pc:spChg>
        <pc:spChg chg="mod">
          <ac:chgData name="andrea bonomi" userId="8a8e038f-cafe-40e2-bbb4-9993cf7869cf" providerId="ADAL" clId="{A934EF15-6EE4-4D92-8B11-870B744539C9}" dt="2023-07-03T14:59:35.833" v="1348" actId="20577"/>
          <ac:spMkLst>
            <pc:docMk/>
            <pc:sldMk cId="0" sldId="273"/>
            <ac:spMk id="519" creationId="{00000000-0000-0000-0000-000000000000}"/>
          </ac:spMkLst>
        </pc:spChg>
        <pc:spChg chg="del">
          <ac:chgData name="andrea bonomi" userId="8a8e038f-cafe-40e2-bbb4-9993cf7869cf" providerId="ADAL" clId="{A934EF15-6EE4-4D92-8B11-870B744539C9}" dt="2023-07-03T13:54:01.840" v="50" actId="478"/>
          <ac:spMkLst>
            <pc:docMk/>
            <pc:sldMk cId="0" sldId="273"/>
            <ac:spMk id="535" creationId="{00000000-0000-0000-0000-000000000000}"/>
          </ac:spMkLst>
        </pc:spChg>
        <pc:grpChg chg="del">
          <ac:chgData name="andrea bonomi" userId="8a8e038f-cafe-40e2-bbb4-9993cf7869cf" providerId="ADAL" clId="{A934EF15-6EE4-4D92-8B11-870B744539C9}" dt="2023-07-03T13:53:51.928" v="45" actId="478"/>
          <ac:grpSpMkLst>
            <pc:docMk/>
            <pc:sldMk cId="0" sldId="273"/>
            <ac:grpSpMk id="520" creationId="{00000000-0000-0000-0000-000000000000}"/>
          </ac:grpSpMkLst>
        </pc:grpChg>
        <pc:grpChg chg="del">
          <ac:chgData name="andrea bonomi" userId="8a8e038f-cafe-40e2-bbb4-9993cf7869cf" providerId="ADAL" clId="{A934EF15-6EE4-4D92-8B11-870B744539C9}" dt="2023-07-03T13:53:53.746" v="46" actId="478"/>
          <ac:grpSpMkLst>
            <pc:docMk/>
            <pc:sldMk cId="0" sldId="273"/>
            <ac:grpSpMk id="528" creationId="{00000000-0000-0000-0000-000000000000}"/>
          </ac:grpSpMkLst>
        </pc:grpChg>
        <pc:grpChg chg="del">
          <ac:chgData name="andrea bonomi" userId="8a8e038f-cafe-40e2-bbb4-9993cf7869cf" providerId="ADAL" clId="{A934EF15-6EE4-4D92-8B11-870B744539C9}" dt="2023-07-03T13:53:59.662" v="49" actId="478"/>
          <ac:grpSpMkLst>
            <pc:docMk/>
            <pc:sldMk cId="0" sldId="273"/>
            <ac:grpSpMk id="536" creationId="{00000000-0000-0000-0000-000000000000}"/>
          </ac:grpSpMkLst>
        </pc:grpChg>
        <pc:grpChg chg="del">
          <ac:chgData name="andrea bonomi" userId="8a8e038f-cafe-40e2-bbb4-9993cf7869cf" providerId="ADAL" clId="{A934EF15-6EE4-4D92-8B11-870B744539C9}" dt="2023-07-03T13:53:57.983" v="48" actId="478"/>
          <ac:grpSpMkLst>
            <pc:docMk/>
            <pc:sldMk cId="0" sldId="273"/>
            <ac:grpSpMk id="539" creationId="{00000000-0000-0000-0000-000000000000}"/>
          </ac:grpSpMkLst>
        </pc:grpChg>
        <pc:grpChg chg="del">
          <ac:chgData name="andrea bonomi" userId="8a8e038f-cafe-40e2-bbb4-9993cf7869cf" providerId="ADAL" clId="{A934EF15-6EE4-4D92-8B11-870B744539C9}" dt="2023-07-03T13:53:55.983" v="47" actId="478"/>
          <ac:grpSpMkLst>
            <pc:docMk/>
            <pc:sldMk cId="0" sldId="273"/>
            <ac:grpSpMk id="545" creationId="{00000000-0000-0000-0000-000000000000}"/>
          </ac:grpSpMkLst>
        </pc:grpChg>
      </pc:sldChg>
      <pc:sldChg chg="del">
        <pc:chgData name="andrea bonomi" userId="8a8e038f-cafe-40e2-bbb4-9993cf7869cf" providerId="ADAL" clId="{A934EF15-6EE4-4D92-8B11-870B744539C9}" dt="2023-07-03T13:53:39.707" v="38" actId="47"/>
        <pc:sldMkLst>
          <pc:docMk/>
          <pc:sldMk cId="0" sldId="274"/>
        </pc:sldMkLst>
      </pc:sldChg>
      <pc:sldChg chg="del">
        <pc:chgData name="andrea bonomi" userId="8a8e038f-cafe-40e2-bbb4-9993cf7869cf" providerId="ADAL" clId="{A934EF15-6EE4-4D92-8B11-870B744539C9}" dt="2023-07-03T13:53:39.394" v="37" actId="47"/>
        <pc:sldMkLst>
          <pc:docMk/>
          <pc:sldMk cId="0" sldId="276"/>
        </pc:sldMkLst>
      </pc:sldChg>
      <pc:sldChg chg="del">
        <pc:chgData name="andrea bonomi" userId="8a8e038f-cafe-40e2-bbb4-9993cf7869cf" providerId="ADAL" clId="{A934EF15-6EE4-4D92-8B11-870B744539C9}" dt="2023-07-03T13:53:39.238" v="36" actId="47"/>
        <pc:sldMkLst>
          <pc:docMk/>
          <pc:sldMk cId="0" sldId="277"/>
        </pc:sldMkLst>
      </pc:sldChg>
      <pc:sldChg chg="del">
        <pc:chgData name="andrea bonomi" userId="8a8e038f-cafe-40e2-bbb4-9993cf7869cf" providerId="ADAL" clId="{A934EF15-6EE4-4D92-8B11-870B744539C9}" dt="2023-07-03T13:53:38.597" v="35" actId="47"/>
        <pc:sldMkLst>
          <pc:docMk/>
          <pc:sldMk cId="0" sldId="278"/>
        </pc:sldMkLst>
      </pc:sldChg>
      <pc:sldChg chg="del">
        <pc:chgData name="andrea bonomi" userId="8a8e038f-cafe-40e2-bbb4-9993cf7869cf" providerId="ADAL" clId="{A934EF15-6EE4-4D92-8B11-870B744539C9}" dt="2023-07-03T13:53:37.190" v="34" actId="47"/>
        <pc:sldMkLst>
          <pc:docMk/>
          <pc:sldMk cId="0" sldId="279"/>
        </pc:sldMkLst>
      </pc:sldChg>
      <pc:sldChg chg="add del">
        <pc:chgData name="andrea bonomi" userId="8a8e038f-cafe-40e2-bbb4-9993cf7869cf" providerId="ADAL" clId="{A934EF15-6EE4-4D92-8B11-870B744539C9}" dt="2023-07-03T13:53:36.550" v="33" actId="47"/>
        <pc:sldMkLst>
          <pc:docMk/>
          <pc:sldMk cId="0" sldId="280"/>
        </pc:sldMkLst>
      </pc:sldChg>
      <pc:sldChg chg="add del">
        <pc:chgData name="andrea bonomi" userId="8a8e038f-cafe-40e2-bbb4-9993cf7869cf" providerId="ADAL" clId="{A934EF15-6EE4-4D92-8B11-870B744539C9}" dt="2023-07-03T13:53:35.737" v="32" actId="47"/>
        <pc:sldMkLst>
          <pc:docMk/>
          <pc:sldMk cId="0" sldId="281"/>
        </pc:sldMkLst>
      </pc:sldChg>
      <pc:sldChg chg="add del">
        <pc:chgData name="andrea bonomi" userId="8a8e038f-cafe-40e2-bbb4-9993cf7869cf" providerId="ADAL" clId="{A934EF15-6EE4-4D92-8B11-870B744539C9}" dt="2023-07-03T13:53:35.440" v="31" actId="47"/>
        <pc:sldMkLst>
          <pc:docMk/>
          <pc:sldMk cId="0" sldId="282"/>
        </pc:sldMkLst>
      </pc:sldChg>
      <pc:sldChg chg="add del">
        <pc:chgData name="andrea bonomi" userId="8a8e038f-cafe-40e2-bbb4-9993cf7869cf" providerId="ADAL" clId="{A934EF15-6EE4-4D92-8B11-870B744539C9}" dt="2023-07-03T13:53:35.268" v="30" actId="47"/>
        <pc:sldMkLst>
          <pc:docMk/>
          <pc:sldMk cId="0" sldId="283"/>
        </pc:sldMkLst>
      </pc:sldChg>
      <pc:sldChg chg="add del">
        <pc:chgData name="andrea bonomi" userId="8a8e038f-cafe-40e2-bbb4-9993cf7869cf" providerId="ADAL" clId="{A934EF15-6EE4-4D92-8B11-870B744539C9}" dt="2023-07-03T13:53:34.972" v="29" actId="47"/>
        <pc:sldMkLst>
          <pc:docMk/>
          <pc:sldMk cId="0" sldId="284"/>
        </pc:sldMkLst>
      </pc:sldChg>
      <pc:sldChg chg="add del">
        <pc:chgData name="andrea bonomi" userId="8a8e038f-cafe-40e2-bbb4-9993cf7869cf" providerId="ADAL" clId="{A934EF15-6EE4-4D92-8B11-870B744539C9}" dt="2023-07-03T13:53:34.815" v="28" actId="47"/>
        <pc:sldMkLst>
          <pc:docMk/>
          <pc:sldMk cId="0" sldId="285"/>
        </pc:sldMkLst>
      </pc:sldChg>
      <pc:sldChg chg="add del">
        <pc:chgData name="andrea bonomi" userId="8a8e038f-cafe-40e2-bbb4-9993cf7869cf" providerId="ADAL" clId="{A934EF15-6EE4-4D92-8B11-870B744539C9}" dt="2023-07-03T13:53:34.253" v="27" actId="47"/>
        <pc:sldMkLst>
          <pc:docMk/>
          <pc:sldMk cId="0" sldId="286"/>
        </pc:sldMkLst>
      </pc:sldChg>
      <pc:sldChg chg="add del">
        <pc:chgData name="andrea bonomi" userId="8a8e038f-cafe-40e2-bbb4-9993cf7869cf" providerId="ADAL" clId="{A934EF15-6EE4-4D92-8B11-870B744539C9}" dt="2023-07-03T13:53:33.722" v="26" actId="47"/>
        <pc:sldMkLst>
          <pc:docMk/>
          <pc:sldMk cId="0" sldId="287"/>
        </pc:sldMkLst>
      </pc:sldChg>
      <pc:sldChg chg="add del">
        <pc:chgData name="andrea bonomi" userId="8a8e038f-cafe-40e2-bbb4-9993cf7869cf" providerId="ADAL" clId="{A934EF15-6EE4-4D92-8B11-870B744539C9}" dt="2023-07-03T13:53:33.425" v="25" actId="47"/>
        <pc:sldMkLst>
          <pc:docMk/>
          <pc:sldMk cId="0" sldId="288"/>
        </pc:sldMkLst>
      </pc:sldChg>
      <pc:sldChg chg="del">
        <pc:chgData name="andrea bonomi" userId="8a8e038f-cafe-40e2-bbb4-9993cf7869cf" providerId="ADAL" clId="{A934EF15-6EE4-4D92-8B11-870B744539C9}" dt="2023-07-03T13:53:25.495" v="6" actId="47"/>
        <pc:sldMkLst>
          <pc:docMk/>
          <pc:sldMk cId="0" sldId="289"/>
        </pc:sldMkLst>
      </pc:sldChg>
      <pc:sldChg chg="del">
        <pc:chgData name="andrea bonomi" userId="8a8e038f-cafe-40e2-bbb4-9993cf7869cf" providerId="ADAL" clId="{A934EF15-6EE4-4D92-8B11-870B744539C9}" dt="2023-07-03T13:53:25.198" v="5" actId="47"/>
        <pc:sldMkLst>
          <pc:docMk/>
          <pc:sldMk cId="0" sldId="290"/>
        </pc:sldMkLst>
      </pc:sldChg>
      <pc:sldChg chg="del">
        <pc:chgData name="andrea bonomi" userId="8a8e038f-cafe-40e2-bbb4-9993cf7869cf" providerId="ADAL" clId="{A934EF15-6EE4-4D92-8B11-870B744539C9}" dt="2023-07-03T13:53:25.073" v="4" actId="47"/>
        <pc:sldMkLst>
          <pc:docMk/>
          <pc:sldMk cId="0" sldId="291"/>
        </pc:sldMkLst>
      </pc:sldChg>
      <pc:sldChg chg="del">
        <pc:chgData name="andrea bonomi" userId="8a8e038f-cafe-40e2-bbb4-9993cf7869cf" providerId="ADAL" clId="{A934EF15-6EE4-4D92-8B11-870B744539C9}" dt="2023-07-03T13:53:24.808" v="3" actId="47"/>
        <pc:sldMkLst>
          <pc:docMk/>
          <pc:sldMk cId="0" sldId="292"/>
        </pc:sldMkLst>
      </pc:sldChg>
      <pc:sldChg chg="del">
        <pc:chgData name="andrea bonomi" userId="8a8e038f-cafe-40e2-bbb4-9993cf7869cf" providerId="ADAL" clId="{A934EF15-6EE4-4D92-8B11-870B744539C9}" dt="2023-07-03T13:53:24.511" v="2" actId="47"/>
        <pc:sldMkLst>
          <pc:docMk/>
          <pc:sldMk cId="0" sldId="293"/>
        </pc:sldMkLst>
      </pc:sldChg>
      <pc:sldChg chg="del">
        <pc:chgData name="andrea bonomi" userId="8a8e038f-cafe-40e2-bbb4-9993cf7869cf" providerId="ADAL" clId="{A934EF15-6EE4-4D92-8B11-870B744539C9}" dt="2023-07-03T13:53:24.448" v="1" actId="47"/>
        <pc:sldMkLst>
          <pc:docMk/>
          <pc:sldMk cId="0" sldId="294"/>
        </pc:sldMkLst>
      </pc:sldChg>
      <pc:sldChg chg="del">
        <pc:chgData name="andrea bonomi" userId="8a8e038f-cafe-40e2-bbb4-9993cf7869cf" providerId="ADAL" clId="{A934EF15-6EE4-4D92-8B11-870B744539C9}" dt="2023-07-03T13:53:23.698" v="0" actId="47"/>
        <pc:sldMkLst>
          <pc:docMk/>
          <pc:sldMk cId="0" sldId="295"/>
        </pc:sldMkLst>
      </pc:sldChg>
      <pc:sldChg chg="del ord">
        <pc:chgData name="andrea bonomi" userId="8a8e038f-cafe-40e2-bbb4-9993cf7869cf" providerId="ADAL" clId="{A934EF15-6EE4-4D92-8B11-870B744539C9}" dt="2023-07-03T15:04:13.647" v="1446" actId="47"/>
        <pc:sldMkLst>
          <pc:docMk/>
          <pc:sldMk cId="3685873483" sldId="307"/>
        </pc:sldMkLst>
      </pc:sldChg>
      <pc:sldMasterChg chg="del delSldLayout">
        <pc:chgData name="andrea bonomi" userId="8a8e038f-cafe-40e2-bbb4-9993cf7869cf" providerId="ADAL" clId="{A934EF15-6EE4-4D92-8B11-870B744539C9}" dt="2023-07-03T13:53:40.254" v="40" actId="47"/>
        <pc:sldMasterMkLst>
          <pc:docMk/>
          <pc:sldMasterMk cId="0" sldId="2147483674"/>
        </pc:sldMasterMkLst>
        <pc:sldLayoutChg chg="del">
          <pc:chgData name="andrea bonomi" userId="8a8e038f-cafe-40e2-bbb4-9993cf7869cf" providerId="ADAL" clId="{A934EF15-6EE4-4D92-8B11-870B744539C9}" dt="2023-07-03T13:53:40.254" v="40" actId="47"/>
          <pc:sldLayoutMkLst>
            <pc:docMk/>
            <pc:sldMasterMk cId="0" sldId="2147483674"/>
            <pc:sldLayoutMk cId="0" sldId="2147483675"/>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76"/>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77"/>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78"/>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79"/>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0"/>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1"/>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2"/>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3"/>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4"/>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5"/>
          </pc:sldLayoutMkLst>
        </pc:sldLayoutChg>
        <pc:sldLayoutChg chg="del">
          <pc:chgData name="andrea bonomi" userId="8a8e038f-cafe-40e2-bbb4-9993cf7869cf" providerId="ADAL" clId="{A934EF15-6EE4-4D92-8B11-870B744539C9}" dt="2023-07-03T13:53:40.254" v="40" actId="47"/>
          <pc:sldLayoutMkLst>
            <pc:docMk/>
            <pc:sldMasterMk cId="0" sldId="2147483674"/>
            <pc:sldLayoutMk cId="0" sldId="2147483686"/>
          </pc:sldLayoutMkLst>
        </pc:sldLayoutChg>
      </pc:sldMasterChg>
      <pc:sldMasterChg chg="add del addSldLayout delSldLayout">
        <pc:chgData name="andrea bonomi" userId="8a8e038f-cafe-40e2-bbb4-9993cf7869cf" providerId="ADAL" clId="{A934EF15-6EE4-4D92-8B11-870B744539C9}" dt="2023-07-03T13:53:35.737" v="32" actId="47"/>
        <pc:sldMasterMkLst>
          <pc:docMk/>
          <pc:sldMasterMk cId="0" sldId="2147483687"/>
        </pc:sldMasterMkLst>
        <pc:sldLayoutChg chg="add del">
          <pc:chgData name="andrea bonomi" userId="8a8e038f-cafe-40e2-bbb4-9993cf7869cf" providerId="ADAL" clId="{A934EF15-6EE4-4D92-8B11-870B744539C9}" dt="2023-07-03T13:53:35.737" v="32" actId="47"/>
          <pc:sldLayoutMkLst>
            <pc:docMk/>
            <pc:sldMasterMk cId="0" sldId="2147483687"/>
            <pc:sldLayoutMk cId="0" sldId="2147483688"/>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89"/>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0"/>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1"/>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2"/>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3"/>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4"/>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5"/>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6"/>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7"/>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8"/>
          </pc:sldLayoutMkLst>
        </pc:sldLayoutChg>
        <pc:sldLayoutChg chg="add del">
          <pc:chgData name="andrea bonomi" userId="8a8e038f-cafe-40e2-bbb4-9993cf7869cf" providerId="ADAL" clId="{A934EF15-6EE4-4D92-8B11-870B744539C9}" dt="2023-07-03T13:53:35.737" v="32" actId="47"/>
          <pc:sldLayoutMkLst>
            <pc:docMk/>
            <pc:sldMasterMk cId="0" sldId="2147483687"/>
            <pc:sldLayoutMk cId="0" sldId="2147483699"/>
          </pc:sldLayoutMkLst>
        </pc:sldLayoutChg>
      </pc:sldMasterChg>
      <pc:sldMasterChg chg="del delSldLayout">
        <pc:chgData name="andrea bonomi" userId="8a8e038f-cafe-40e2-bbb4-9993cf7869cf" providerId="ADAL" clId="{A934EF15-6EE4-4D92-8B11-870B744539C9}" dt="2023-07-03T13:53:42.406" v="44" actId="47"/>
        <pc:sldMasterMkLst>
          <pc:docMk/>
          <pc:sldMasterMk cId="0" sldId="2147483713"/>
        </pc:sldMasterMkLst>
        <pc:sldLayoutChg chg="del">
          <pc:chgData name="andrea bonomi" userId="8a8e038f-cafe-40e2-bbb4-9993cf7869cf" providerId="ADAL" clId="{A934EF15-6EE4-4D92-8B11-870B744539C9}" dt="2023-07-03T13:53:42.406" v="44" actId="47"/>
          <pc:sldLayoutMkLst>
            <pc:docMk/>
            <pc:sldMasterMk cId="0" sldId="2147483713"/>
            <pc:sldLayoutMk cId="0" sldId="2147483714"/>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15"/>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16"/>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17"/>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18"/>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19"/>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0"/>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1"/>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2"/>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3"/>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4"/>
          </pc:sldLayoutMkLst>
        </pc:sldLayoutChg>
        <pc:sldLayoutChg chg="del">
          <pc:chgData name="andrea bonomi" userId="8a8e038f-cafe-40e2-bbb4-9993cf7869cf" providerId="ADAL" clId="{A934EF15-6EE4-4D92-8B11-870B744539C9}" dt="2023-07-03T13:53:42.406" v="44" actId="47"/>
          <pc:sldLayoutMkLst>
            <pc:docMk/>
            <pc:sldMasterMk cId="0" sldId="2147483713"/>
            <pc:sldLayoutMk cId="0" sldId="2147483725"/>
          </pc:sldLayoutMkLst>
        </pc:sldLayoutChg>
      </pc:sldMasterChg>
      <pc:sldMasterChg chg="del delSldLayout">
        <pc:chgData name="andrea bonomi" userId="8a8e038f-cafe-40e2-bbb4-9993cf7869cf" providerId="ADAL" clId="{A934EF15-6EE4-4D92-8B11-870B744539C9}" dt="2023-07-03T13:53:39.707" v="38" actId="47"/>
        <pc:sldMasterMkLst>
          <pc:docMk/>
          <pc:sldMasterMk cId="0" sldId="2147483765"/>
        </pc:sldMasterMkLst>
        <pc:sldLayoutChg chg="del">
          <pc:chgData name="andrea bonomi" userId="8a8e038f-cafe-40e2-bbb4-9993cf7869cf" providerId="ADAL" clId="{A934EF15-6EE4-4D92-8B11-870B744539C9}" dt="2023-07-03T13:53:39.707" v="38" actId="47"/>
          <pc:sldLayoutMkLst>
            <pc:docMk/>
            <pc:sldMasterMk cId="0" sldId="2147483765"/>
            <pc:sldLayoutMk cId="0" sldId="2147483766"/>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67"/>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68"/>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69"/>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0"/>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1"/>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2"/>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3"/>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4"/>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5"/>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6"/>
          </pc:sldLayoutMkLst>
        </pc:sldLayoutChg>
        <pc:sldLayoutChg chg="del">
          <pc:chgData name="andrea bonomi" userId="8a8e038f-cafe-40e2-bbb4-9993cf7869cf" providerId="ADAL" clId="{A934EF15-6EE4-4D92-8B11-870B744539C9}" dt="2023-07-03T13:53:39.707" v="38" actId="47"/>
          <pc:sldLayoutMkLst>
            <pc:docMk/>
            <pc:sldMasterMk cId="0" sldId="2147483765"/>
            <pc:sldLayoutMk cId="0" sldId="2147483777"/>
          </pc:sldLayoutMkLst>
        </pc:sldLayoutChg>
      </pc:sldMasterChg>
    </pc:docChg>
  </pc:docChgLst>
  <pc:docChgLst>
    <pc:chgData name="andrea bonomi" userId="8a8e038f-cafe-40e2-bbb4-9993cf7869cf" providerId="ADAL" clId="{BC4675CA-EF39-4595-B647-794683FD945C}"/>
    <pc:docChg chg="undo custSel addSld modSld sldOrd">
      <pc:chgData name="andrea bonomi" userId="8a8e038f-cafe-40e2-bbb4-9993cf7869cf" providerId="ADAL" clId="{BC4675CA-EF39-4595-B647-794683FD945C}" dt="2023-07-03T13:47:01.292" v="3990" actId="478"/>
      <pc:docMkLst>
        <pc:docMk/>
      </pc:docMkLst>
      <pc:sldChg chg="addSp delSp modSp mod">
        <pc:chgData name="andrea bonomi" userId="8a8e038f-cafe-40e2-bbb4-9993cf7869cf" providerId="ADAL" clId="{BC4675CA-EF39-4595-B647-794683FD945C}" dt="2023-07-02T18:35:55.209" v="3913" actId="688"/>
        <pc:sldMkLst>
          <pc:docMk/>
          <pc:sldMk cId="0" sldId="266"/>
        </pc:sldMkLst>
        <pc:spChg chg="add mod">
          <ac:chgData name="andrea bonomi" userId="8a8e038f-cafe-40e2-bbb4-9993cf7869cf" providerId="ADAL" clId="{BC4675CA-EF39-4595-B647-794683FD945C}" dt="2023-07-02T18:35:55.209" v="3913" actId="688"/>
          <ac:spMkLst>
            <pc:docMk/>
            <pc:sldMk cId="0" sldId="266"/>
            <ac:spMk id="2" creationId="{7A07A27B-ED70-49F5-2982-248D7803E2F4}"/>
          </ac:spMkLst>
        </pc:spChg>
        <pc:spChg chg="add del mod">
          <ac:chgData name="andrea bonomi" userId="8a8e038f-cafe-40e2-bbb4-9993cf7869cf" providerId="ADAL" clId="{BC4675CA-EF39-4595-B647-794683FD945C}" dt="2023-07-02T18:35:24.856" v="3907" actId="478"/>
          <ac:spMkLst>
            <pc:docMk/>
            <pc:sldMk cId="0" sldId="266"/>
            <ac:spMk id="6" creationId="{67A1F5E3-B85E-73A4-1EC7-8A48342D438B}"/>
          </ac:spMkLst>
        </pc:spChg>
      </pc:sldChg>
      <pc:sldChg chg="ord">
        <pc:chgData name="andrea bonomi" userId="8a8e038f-cafe-40e2-bbb4-9993cf7869cf" providerId="ADAL" clId="{BC4675CA-EF39-4595-B647-794683FD945C}" dt="2023-07-02T15:54:33.941" v="1380"/>
        <pc:sldMkLst>
          <pc:docMk/>
          <pc:sldMk cId="0" sldId="272"/>
        </pc:sldMkLst>
      </pc:sldChg>
      <pc:sldChg chg="ord">
        <pc:chgData name="andrea bonomi" userId="8a8e038f-cafe-40e2-bbb4-9993cf7869cf" providerId="ADAL" clId="{BC4675CA-EF39-4595-B647-794683FD945C}" dt="2023-07-02T15:54:33.941" v="1380"/>
        <pc:sldMkLst>
          <pc:docMk/>
          <pc:sldMk cId="0" sldId="273"/>
        </pc:sldMkLst>
      </pc:sldChg>
      <pc:sldChg chg="delSp mod">
        <pc:chgData name="andrea bonomi" userId="8a8e038f-cafe-40e2-bbb4-9993cf7869cf" providerId="ADAL" clId="{BC4675CA-EF39-4595-B647-794683FD945C}" dt="2023-07-03T13:47:01.292" v="3990" actId="478"/>
        <pc:sldMkLst>
          <pc:docMk/>
          <pc:sldMk cId="0" sldId="275"/>
        </pc:sldMkLst>
        <pc:spChg chg="del">
          <ac:chgData name="andrea bonomi" userId="8a8e038f-cafe-40e2-bbb4-9993cf7869cf" providerId="ADAL" clId="{BC4675CA-EF39-4595-B647-794683FD945C}" dt="2023-07-03T13:47:01.292" v="3990" actId="478"/>
          <ac:spMkLst>
            <pc:docMk/>
            <pc:sldMk cId="0" sldId="275"/>
            <ac:spMk id="573" creationId="{00000000-0000-0000-0000-000000000000}"/>
          </ac:spMkLst>
        </pc:spChg>
      </pc:sldChg>
      <pc:sldChg chg="modSp mod">
        <pc:chgData name="andrea bonomi" userId="8a8e038f-cafe-40e2-bbb4-9993cf7869cf" providerId="ADAL" clId="{BC4675CA-EF39-4595-B647-794683FD945C}" dt="2023-07-02T15:55:11.802" v="1385" actId="1076"/>
        <pc:sldMkLst>
          <pc:docMk/>
          <pc:sldMk cId="0" sldId="288"/>
        </pc:sldMkLst>
        <pc:spChg chg="mod">
          <ac:chgData name="andrea bonomi" userId="8a8e038f-cafe-40e2-bbb4-9993cf7869cf" providerId="ADAL" clId="{BC4675CA-EF39-4595-B647-794683FD945C}" dt="2023-07-02T15:55:07.201" v="1383" actId="1076"/>
          <ac:spMkLst>
            <pc:docMk/>
            <pc:sldMk cId="0" sldId="288"/>
            <ac:spMk id="761" creationId="{00000000-0000-0000-0000-000000000000}"/>
          </ac:spMkLst>
        </pc:spChg>
        <pc:spChg chg="mod">
          <ac:chgData name="andrea bonomi" userId="8a8e038f-cafe-40e2-bbb4-9993cf7869cf" providerId="ADAL" clId="{BC4675CA-EF39-4595-B647-794683FD945C}" dt="2023-07-02T15:55:11.802" v="1385" actId="1076"/>
          <ac:spMkLst>
            <pc:docMk/>
            <pc:sldMk cId="0" sldId="288"/>
            <ac:spMk id="763" creationId="{00000000-0000-0000-0000-000000000000}"/>
          </ac:spMkLst>
        </pc:spChg>
      </pc:sldChg>
      <pc:sldChg chg="delSp mod">
        <pc:chgData name="andrea bonomi" userId="8a8e038f-cafe-40e2-bbb4-9993cf7869cf" providerId="ADAL" clId="{BC4675CA-EF39-4595-B647-794683FD945C}" dt="2023-07-03T13:46:43.999" v="3989" actId="478"/>
        <pc:sldMkLst>
          <pc:docMk/>
          <pc:sldMk cId="324996790" sldId="299"/>
        </pc:sldMkLst>
        <pc:spChg chg="del">
          <ac:chgData name="andrea bonomi" userId="8a8e038f-cafe-40e2-bbb4-9993cf7869cf" providerId="ADAL" clId="{BC4675CA-EF39-4595-B647-794683FD945C}" dt="2023-07-03T13:46:43.999" v="3989" actId="478"/>
          <ac:spMkLst>
            <pc:docMk/>
            <pc:sldMk cId="324996790" sldId="299"/>
            <ac:spMk id="573" creationId="{00000000-0000-0000-0000-000000000000}"/>
          </ac:spMkLst>
        </pc:spChg>
      </pc:sldChg>
      <pc:sldChg chg="addSp delSp modSp mod">
        <pc:chgData name="andrea bonomi" userId="8a8e038f-cafe-40e2-bbb4-9993cf7869cf" providerId="ADAL" clId="{BC4675CA-EF39-4595-B647-794683FD945C}" dt="2023-07-02T15:29:36.096" v="576" actId="1076"/>
        <pc:sldMkLst>
          <pc:docMk/>
          <pc:sldMk cId="3072303326" sldId="301"/>
        </pc:sldMkLst>
        <pc:spChg chg="mod">
          <ac:chgData name="andrea bonomi" userId="8a8e038f-cafe-40e2-bbb4-9993cf7869cf" providerId="ADAL" clId="{BC4675CA-EF39-4595-B647-794683FD945C}" dt="2023-07-02T15:25:27.892" v="503" actId="5793"/>
          <ac:spMkLst>
            <pc:docMk/>
            <pc:sldMk cId="3072303326" sldId="301"/>
            <ac:spMk id="6" creationId="{795C72C5-4ACB-A448-7C6A-07C4F29A1C57}"/>
          </ac:spMkLst>
        </pc:spChg>
        <pc:spChg chg="mod">
          <ac:chgData name="andrea bonomi" userId="8a8e038f-cafe-40e2-bbb4-9993cf7869cf" providerId="ADAL" clId="{BC4675CA-EF39-4595-B647-794683FD945C}" dt="2023-07-02T15:26:56.693" v="529" actId="20577"/>
          <ac:spMkLst>
            <pc:docMk/>
            <pc:sldMk cId="3072303326" sldId="301"/>
            <ac:spMk id="8" creationId="{A0DCB6F7-FEFE-AF71-3490-6DB7E0DA479E}"/>
          </ac:spMkLst>
        </pc:spChg>
        <pc:spChg chg="del">
          <ac:chgData name="andrea bonomi" userId="8a8e038f-cafe-40e2-bbb4-9993cf7869cf" providerId="ADAL" clId="{BC4675CA-EF39-4595-B647-794683FD945C}" dt="2023-07-02T15:20:13.815" v="0" actId="478"/>
          <ac:spMkLst>
            <pc:docMk/>
            <pc:sldMk cId="3072303326" sldId="301"/>
            <ac:spMk id="573" creationId="{00000000-0000-0000-0000-000000000000}"/>
          </ac:spMkLst>
        </pc:spChg>
        <pc:picChg chg="add del mod">
          <ac:chgData name="andrea bonomi" userId="8a8e038f-cafe-40e2-bbb4-9993cf7869cf" providerId="ADAL" clId="{BC4675CA-EF39-4595-B647-794683FD945C}" dt="2023-07-02T15:29:06.795" v="565" actId="478"/>
          <ac:picMkLst>
            <pc:docMk/>
            <pc:sldMk cId="3072303326" sldId="301"/>
            <ac:picMk id="3" creationId="{36243D79-FD61-5D52-0D4D-B20465C05465}"/>
          </ac:picMkLst>
        </pc:picChg>
        <pc:picChg chg="add del mod">
          <ac:chgData name="andrea bonomi" userId="8a8e038f-cafe-40e2-bbb4-9993cf7869cf" providerId="ADAL" clId="{BC4675CA-EF39-4595-B647-794683FD945C}" dt="2023-07-02T15:29:06.403" v="564" actId="478"/>
          <ac:picMkLst>
            <pc:docMk/>
            <pc:sldMk cId="3072303326" sldId="301"/>
            <ac:picMk id="5" creationId="{F14F7BA1-B3DC-C2CD-2442-E98E9CD9BA18}"/>
          </ac:picMkLst>
        </pc:picChg>
        <pc:picChg chg="add del mod">
          <ac:chgData name="andrea bonomi" userId="8a8e038f-cafe-40e2-bbb4-9993cf7869cf" providerId="ADAL" clId="{BC4675CA-EF39-4595-B647-794683FD945C}" dt="2023-07-02T15:29:05.570" v="563" actId="478"/>
          <ac:picMkLst>
            <pc:docMk/>
            <pc:sldMk cId="3072303326" sldId="301"/>
            <ac:picMk id="10" creationId="{8A43AC4A-A5FF-B4A3-6B40-A8B7C82A8923}"/>
          </ac:picMkLst>
        </pc:picChg>
        <pc:picChg chg="add del mod">
          <ac:chgData name="andrea bonomi" userId="8a8e038f-cafe-40e2-bbb4-9993cf7869cf" providerId="ADAL" clId="{BC4675CA-EF39-4595-B647-794683FD945C}" dt="2023-07-02T15:29:05.179" v="562" actId="478"/>
          <ac:picMkLst>
            <pc:docMk/>
            <pc:sldMk cId="3072303326" sldId="301"/>
            <ac:picMk id="12" creationId="{721160D7-4B9D-A37C-576E-BC516A6F38CC}"/>
          </ac:picMkLst>
        </pc:picChg>
        <pc:picChg chg="add del mod">
          <ac:chgData name="andrea bonomi" userId="8a8e038f-cafe-40e2-bbb4-9993cf7869cf" providerId="ADAL" clId="{BC4675CA-EF39-4595-B647-794683FD945C}" dt="2023-07-02T15:29:18.452" v="573" actId="478"/>
          <ac:picMkLst>
            <pc:docMk/>
            <pc:sldMk cId="3072303326" sldId="301"/>
            <ac:picMk id="14" creationId="{34DA28D1-4AFF-219C-23BF-A2F47E46A7F6}"/>
          </ac:picMkLst>
        </pc:picChg>
        <pc:picChg chg="add mod">
          <ac:chgData name="andrea bonomi" userId="8a8e038f-cafe-40e2-bbb4-9993cf7869cf" providerId="ADAL" clId="{BC4675CA-EF39-4595-B647-794683FD945C}" dt="2023-07-02T15:29:16.879" v="572" actId="1076"/>
          <ac:picMkLst>
            <pc:docMk/>
            <pc:sldMk cId="3072303326" sldId="301"/>
            <ac:picMk id="16" creationId="{EEF2FCAA-F7F0-9252-DD09-1CC51AE1D692}"/>
          </ac:picMkLst>
        </pc:picChg>
        <pc:picChg chg="add mod">
          <ac:chgData name="andrea bonomi" userId="8a8e038f-cafe-40e2-bbb4-9993cf7869cf" providerId="ADAL" clId="{BC4675CA-EF39-4595-B647-794683FD945C}" dt="2023-07-02T15:29:36.096" v="576" actId="1076"/>
          <ac:picMkLst>
            <pc:docMk/>
            <pc:sldMk cId="3072303326" sldId="301"/>
            <ac:picMk id="18" creationId="{B5647D84-856C-3810-6C19-E1BD87BFBF06}"/>
          </ac:picMkLst>
        </pc:picChg>
      </pc:sldChg>
      <pc:sldChg chg="addSp delSp modSp add mod">
        <pc:chgData name="andrea bonomi" userId="8a8e038f-cafe-40e2-bbb4-9993cf7869cf" providerId="ADAL" clId="{BC4675CA-EF39-4595-B647-794683FD945C}" dt="2023-07-02T15:31:12.055" v="607" actId="14100"/>
        <pc:sldMkLst>
          <pc:docMk/>
          <pc:sldMk cId="3972861847" sldId="302"/>
        </pc:sldMkLst>
        <pc:spChg chg="del">
          <ac:chgData name="andrea bonomi" userId="8a8e038f-cafe-40e2-bbb4-9993cf7869cf" providerId="ADAL" clId="{BC4675CA-EF39-4595-B647-794683FD945C}" dt="2023-07-02T15:29:43.597" v="577" actId="478"/>
          <ac:spMkLst>
            <pc:docMk/>
            <pc:sldMk cId="3972861847" sldId="302"/>
            <ac:spMk id="6" creationId="{795C72C5-4ACB-A448-7C6A-07C4F29A1C57}"/>
          </ac:spMkLst>
        </pc:spChg>
        <pc:picChg chg="del mod">
          <ac:chgData name="andrea bonomi" userId="8a8e038f-cafe-40e2-bbb4-9993cf7869cf" providerId="ADAL" clId="{BC4675CA-EF39-4595-B647-794683FD945C}" dt="2023-07-02T15:30:27.818" v="593" actId="478"/>
          <ac:picMkLst>
            <pc:docMk/>
            <pc:sldMk cId="3972861847" sldId="302"/>
            <ac:picMk id="3" creationId="{36243D79-FD61-5D52-0D4D-B20465C05465}"/>
          </ac:picMkLst>
        </pc:picChg>
        <pc:picChg chg="add mod">
          <ac:chgData name="andrea bonomi" userId="8a8e038f-cafe-40e2-bbb4-9993cf7869cf" providerId="ADAL" clId="{BC4675CA-EF39-4595-B647-794683FD945C}" dt="2023-07-02T15:31:03.216" v="604" actId="14100"/>
          <ac:picMkLst>
            <pc:docMk/>
            <pc:sldMk cId="3972861847" sldId="302"/>
            <ac:picMk id="4" creationId="{73637C77-77FB-F99C-1FB0-DFE89B3B32F1}"/>
          </ac:picMkLst>
        </pc:picChg>
        <pc:picChg chg="mod">
          <ac:chgData name="andrea bonomi" userId="8a8e038f-cafe-40e2-bbb4-9993cf7869cf" providerId="ADAL" clId="{BC4675CA-EF39-4595-B647-794683FD945C}" dt="2023-07-02T15:30:48.279" v="601" actId="1076"/>
          <ac:picMkLst>
            <pc:docMk/>
            <pc:sldMk cId="3972861847" sldId="302"/>
            <ac:picMk id="5" creationId="{F14F7BA1-B3DC-C2CD-2442-E98E9CD9BA18}"/>
          </ac:picMkLst>
        </pc:picChg>
        <pc:picChg chg="mod">
          <ac:chgData name="andrea bonomi" userId="8a8e038f-cafe-40e2-bbb4-9993cf7869cf" providerId="ADAL" clId="{BC4675CA-EF39-4595-B647-794683FD945C}" dt="2023-07-02T15:30:58.312" v="602" actId="14100"/>
          <ac:picMkLst>
            <pc:docMk/>
            <pc:sldMk cId="3972861847" sldId="302"/>
            <ac:picMk id="10" creationId="{8A43AC4A-A5FF-B4A3-6B40-A8B7C82A8923}"/>
          </ac:picMkLst>
        </pc:picChg>
        <pc:picChg chg="mod">
          <ac:chgData name="andrea bonomi" userId="8a8e038f-cafe-40e2-bbb4-9993cf7869cf" providerId="ADAL" clId="{BC4675CA-EF39-4595-B647-794683FD945C}" dt="2023-07-02T15:31:12.055" v="607" actId="14100"/>
          <ac:picMkLst>
            <pc:docMk/>
            <pc:sldMk cId="3972861847" sldId="302"/>
            <ac:picMk id="12" creationId="{721160D7-4B9D-A37C-576E-BC516A6F38CC}"/>
          </ac:picMkLst>
        </pc:picChg>
        <pc:picChg chg="del">
          <ac:chgData name="andrea bonomi" userId="8a8e038f-cafe-40e2-bbb4-9993cf7869cf" providerId="ADAL" clId="{BC4675CA-EF39-4595-B647-794683FD945C}" dt="2023-07-02T15:29:54.543" v="587" actId="478"/>
          <ac:picMkLst>
            <pc:docMk/>
            <pc:sldMk cId="3972861847" sldId="302"/>
            <ac:picMk id="14" creationId="{34DA28D1-4AFF-219C-23BF-A2F47E46A7F6}"/>
          </ac:picMkLst>
        </pc:picChg>
        <pc:picChg chg="del">
          <ac:chgData name="andrea bonomi" userId="8a8e038f-cafe-40e2-bbb4-9993cf7869cf" providerId="ADAL" clId="{BC4675CA-EF39-4595-B647-794683FD945C}" dt="2023-07-02T15:29:54.067" v="586" actId="478"/>
          <ac:picMkLst>
            <pc:docMk/>
            <pc:sldMk cId="3972861847" sldId="302"/>
            <ac:picMk id="16" creationId="{EEF2FCAA-F7F0-9252-DD09-1CC51AE1D692}"/>
          </ac:picMkLst>
        </pc:picChg>
      </pc:sldChg>
      <pc:sldChg chg="addSp delSp modSp add mod ord">
        <pc:chgData name="andrea bonomi" userId="8a8e038f-cafe-40e2-bbb4-9993cf7869cf" providerId="ADAL" clId="{BC4675CA-EF39-4595-B647-794683FD945C}" dt="2023-07-02T15:40:14.732" v="1296" actId="20577"/>
        <pc:sldMkLst>
          <pc:docMk/>
          <pc:sldMk cId="2784841256" sldId="303"/>
        </pc:sldMkLst>
        <pc:spChg chg="mod">
          <ac:chgData name="andrea bonomi" userId="8a8e038f-cafe-40e2-bbb4-9993cf7869cf" providerId="ADAL" clId="{BC4675CA-EF39-4595-B647-794683FD945C}" dt="2023-07-02T15:40:14.732" v="1296" actId="20577"/>
          <ac:spMkLst>
            <pc:docMk/>
            <pc:sldMk cId="2784841256" sldId="303"/>
            <ac:spMk id="2" creationId="{3AE6BDCE-23AC-878F-4A85-F0BD7EE20860}"/>
          </ac:spMkLst>
        </pc:spChg>
        <pc:spChg chg="mod">
          <ac:chgData name="andrea bonomi" userId="8a8e038f-cafe-40e2-bbb4-9993cf7869cf" providerId="ADAL" clId="{BC4675CA-EF39-4595-B647-794683FD945C}" dt="2023-07-02T15:31:30.859" v="618" actId="20577"/>
          <ac:spMkLst>
            <pc:docMk/>
            <pc:sldMk cId="2784841256" sldId="303"/>
            <ac:spMk id="3" creationId="{DD8E4E70-6DA2-FB50-52B2-41E463EFA002}"/>
          </ac:spMkLst>
        </pc:spChg>
        <pc:picChg chg="del">
          <ac:chgData name="andrea bonomi" userId="8a8e038f-cafe-40e2-bbb4-9993cf7869cf" providerId="ADAL" clId="{BC4675CA-EF39-4595-B647-794683FD945C}" dt="2023-07-02T15:31:37.152" v="619" actId="478"/>
          <ac:picMkLst>
            <pc:docMk/>
            <pc:sldMk cId="2784841256" sldId="303"/>
            <ac:picMk id="1026" creationId="{E8C277ED-C54D-FA59-0275-94F7B06719FF}"/>
          </ac:picMkLst>
        </pc:picChg>
        <pc:picChg chg="add del mod">
          <ac:chgData name="andrea bonomi" userId="8a8e038f-cafe-40e2-bbb4-9993cf7869cf" providerId="ADAL" clId="{BC4675CA-EF39-4595-B647-794683FD945C}" dt="2023-07-02T15:40:10.275" v="1295"/>
          <ac:picMkLst>
            <pc:docMk/>
            <pc:sldMk cId="2784841256" sldId="303"/>
            <ac:picMk id="2050" creationId="{1AD93877-93FD-27EF-63EF-80FE48B2F6A8}"/>
          </ac:picMkLst>
        </pc:picChg>
      </pc:sldChg>
      <pc:sldChg chg="addSp delSp modSp add mod">
        <pc:chgData name="andrea bonomi" userId="8a8e038f-cafe-40e2-bbb4-9993cf7869cf" providerId="ADAL" clId="{BC4675CA-EF39-4595-B647-794683FD945C}" dt="2023-07-02T15:41:00.501" v="1309" actId="1076"/>
        <pc:sldMkLst>
          <pc:docMk/>
          <pc:sldMk cId="969332180" sldId="304"/>
        </pc:sldMkLst>
        <pc:spChg chg="del mod">
          <ac:chgData name="andrea bonomi" userId="8a8e038f-cafe-40e2-bbb4-9993cf7869cf" providerId="ADAL" clId="{BC4675CA-EF39-4595-B647-794683FD945C}" dt="2023-07-02T15:40:22.864" v="1300" actId="478"/>
          <ac:spMkLst>
            <pc:docMk/>
            <pc:sldMk cId="969332180" sldId="304"/>
            <ac:spMk id="2" creationId="{3AE6BDCE-23AC-878F-4A85-F0BD7EE20860}"/>
          </ac:spMkLst>
        </pc:spChg>
        <pc:picChg chg="add mod">
          <ac:chgData name="andrea bonomi" userId="8a8e038f-cafe-40e2-bbb4-9993cf7869cf" providerId="ADAL" clId="{BC4675CA-EF39-4595-B647-794683FD945C}" dt="2023-07-02T15:41:00.501" v="1309" actId="1076"/>
          <ac:picMkLst>
            <pc:docMk/>
            <pc:sldMk cId="969332180" sldId="304"/>
            <ac:picMk id="4098" creationId="{DAEF3662-AC7F-CBD0-4EEA-3E92C95816A4}"/>
          </ac:picMkLst>
        </pc:picChg>
      </pc:sldChg>
      <pc:sldChg chg="addSp delSp modSp add mod">
        <pc:chgData name="andrea bonomi" userId="8a8e038f-cafe-40e2-bbb4-9993cf7869cf" providerId="ADAL" clId="{BC4675CA-EF39-4595-B647-794683FD945C}" dt="2023-07-02T15:40:57.965" v="1308" actId="1076"/>
        <pc:sldMkLst>
          <pc:docMk/>
          <pc:sldMk cId="300470586" sldId="305"/>
        </pc:sldMkLst>
        <pc:spChg chg="del">
          <ac:chgData name="andrea bonomi" userId="8a8e038f-cafe-40e2-bbb4-9993cf7869cf" providerId="ADAL" clId="{BC4675CA-EF39-4595-B647-794683FD945C}" dt="2023-07-02T15:40:44.626" v="1304" actId="478"/>
          <ac:spMkLst>
            <pc:docMk/>
            <pc:sldMk cId="300470586" sldId="305"/>
            <ac:spMk id="2" creationId="{3AE6BDCE-23AC-878F-4A85-F0BD7EE20860}"/>
          </ac:spMkLst>
        </pc:spChg>
        <pc:picChg chg="add mod">
          <ac:chgData name="andrea bonomi" userId="8a8e038f-cafe-40e2-bbb4-9993cf7869cf" providerId="ADAL" clId="{BC4675CA-EF39-4595-B647-794683FD945C}" dt="2023-07-02T15:40:57.965" v="1308" actId="1076"/>
          <ac:picMkLst>
            <pc:docMk/>
            <pc:sldMk cId="300470586" sldId="305"/>
            <ac:picMk id="3074" creationId="{90AF91B2-181C-808D-2B0D-A76836A71B3D}"/>
          </ac:picMkLst>
        </pc:picChg>
      </pc:sldChg>
      <pc:sldChg chg="addSp delSp modSp add mod">
        <pc:chgData name="andrea bonomi" userId="8a8e038f-cafe-40e2-bbb4-9993cf7869cf" providerId="ADAL" clId="{BC4675CA-EF39-4595-B647-794683FD945C}" dt="2023-07-02T18:39:39.372" v="3988" actId="1076"/>
        <pc:sldMkLst>
          <pc:docMk/>
          <pc:sldMk cId="1417713182" sldId="306"/>
        </pc:sldMkLst>
        <pc:spChg chg="add mod">
          <ac:chgData name="andrea bonomi" userId="8a8e038f-cafe-40e2-bbb4-9993cf7869cf" providerId="ADAL" clId="{BC4675CA-EF39-4595-B647-794683FD945C}" dt="2023-07-02T18:39:39.372" v="3988" actId="1076"/>
          <ac:spMkLst>
            <pc:docMk/>
            <pc:sldMk cId="1417713182" sldId="306"/>
            <ac:spMk id="2" creationId="{DD185D2B-577A-E3DB-5DB8-6CFDBA86D610}"/>
          </ac:spMkLst>
        </pc:spChg>
        <pc:spChg chg="mod">
          <ac:chgData name="andrea bonomi" userId="8a8e038f-cafe-40e2-bbb4-9993cf7869cf" providerId="ADAL" clId="{BC4675CA-EF39-4595-B647-794683FD945C}" dt="2023-07-02T15:52:51.774" v="1370" actId="20577"/>
          <ac:spMkLst>
            <pc:docMk/>
            <pc:sldMk cId="1417713182" sldId="306"/>
            <ac:spMk id="3" creationId="{DD8E4E70-6DA2-FB50-52B2-41E463EFA002}"/>
          </ac:spMkLst>
        </pc:spChg>
        <pc:spChg chg="del mod">
          <ac:chgData name="andrea bonomi" userId="8a8e038f-cafe-40e2-bbb4-9993cf7869cf" providerId="ADAL" clId="{BC4675CA-EF39-4595-B647-794683FD945C}" dt="2023-07-02T17:33:18.259" v="2199" actId="478"/>
          <ac:spMkLst>
            <pc:docMk/>
            <pc:sldMk cId="1417713182" sldId="306"/>
            <ac:spMk id="5" creationId="{BBB6B6C3-2FB2-8229-34EC-C7E8E986FDD6}"/>
          </ac:spMkLst>
        </pc:spChg>
        <pc:spChg chg="add mod">
          <ac:chgData name="andrea bonomi" userId="8a8e038f-cafe-40e2-bbb4-9993cf7869cf" providerId="ADAL" clId="{BC4675CA-EF39-4595-B647-794683FD945C}" dt="2023-07-02T17:38:50.061" v="2423" actId="207"/>
          <ac:spMkLst>
            <pc:docMk/>
            <pc:sldMk cId="1417713182" sldId="306"/>
            <ac:spMk id="6" creationId="{32A9F600-5E7A-4C7B-3157-B1081DF707CD}"/>
          </ac:spMkLst>
        </pc:spChg>
        <pc:spChg chg="add mod">
          <ac:chgData name="andrea bonomi" userId="8a8e038f-cafe-40e2-bbb4-9993cf7869cf" providerId="ADAL" clId="{BC4675CA-EF39-4595-B647-794683FD945C}" dt="2023-07-02T17:33:12.871" v="2197" actId="21"/>
          <ac:spMkLst>
            <pc:docMk/>
            <pc:sldMk cId="1417713182" sldId="306"/>
            <ac:spMk id="7" creationId="{6C54191E-CE8F-F9C7-D7EC-FCE554CC5928}"/>
          </ac:spMkLst>
        </pc:spChg>
        <pc:picChg chg="del">
          <ac:chgData name="andrea bonomi" userId="8a8e038f-cafe-40e2-bbb4-9993cf7869cf" providerId="ADAL" clId="{BC4675CA-EF39-4595-B647-794683FD945C}" dt="2023-07-02T15:41:07.904" v="1311" actId="478"/>
          <ac:picMkLst>
            <pc:docMk/>
            <pc:sldMk cId="1417713182" sldId="306"/>
            <ac:picMk id="3074" creationId="{90AF91B2-181C-808D-2B0D-A76836A71B3D}"/>
          </ac:picMkLst>
        </pc:picChg>
        <pc:picChg chg="add del mod">
          <ac:chgData name="andrea bonomi" userId="8a8e038f-cafe-40e2-bbb4-9993cf7869cf" providerId="ADAL" clId="{BC4675CA-EF39-4595-B647-794683FD945C}" dt="2023-07-02T15:42:32.034" v="1331" actId="478"/>
          <ac:picMkLst>
            <pc:docMk/>
            <pc:sldMk cId="1417713182" sldId="306"/>
            <ac:picMk id="5122" creationId="{67888DA8-AFE0-23EB-63D4-653EC01D9834}"/>
          </ac:picMkLst>
        </pc:picChg>
        <pc:picChg chg="add del mod">
          <ac:chgData name="andrea bonomi" userId="8a8e038f-cafe-40e2-bbb4-9993cf7869cf" providerId="ADAL" clId="{BC4675CA-EF39-4595-B647-794683FD945C}" dt="2023-07-02T15:42:55.936" v="1340" actId="478"/>
          <ac:picMkLst>
            <pc:docMk/>
            <pc:sldMk cId="1417713182" sldId="306"/>
            <ac:picMk id="5124" creationId="{0D87062B-A9D4-7FBA-82FE-29067C28CD4E}"/>
          </ac:picMkLst>
        </pc:picChg>
        <pc:picChg chg="add del mod">
          <ac:chgData name="andrea bonomi" userId="8a8e038f-cafe-40e2-bbb4-9993cf7869cf" providerId="ADAL" clId="{BC4675CA-EF39-4595-B647-794683FD945C}" dt="2023-07-02T15:42:57.584" v="1341" actId="478"/>
          <ac:picMkLst>
            <pc:docMk/>
            <pc:sldMk cId="1417713182" sldId="306"/>
            <ac:picMk id="5126" creationId="{9874CD63-92B4-08B6-A306-42303DB80041}"/>
          </ac:picMkLst>
        </pc:picChg>
        <pc:picChg chg="add del mod">
          <ac:chgData name="andrea bonomi" userId="8a8e038f-cafe-40e2-bbb4-9993cf7869cf" providerId="ADAL" clId="{BC4675CA-EF39-4595-B647-794683FD945C}" dt="2023-07-02T15:42:54.600" v="1339" actId="478"/>
          <ac:picMkLst>
            <pc:docMk/>
            <pc:sldMk cId="1417713182" sldId="306"/>
            <ac:picMk id="5128" creationId="{5989E40F-A698-30CC-ACB5-752C9241F894}"/>
          </ac:picMkLst>
        </pc:picChg>
      </pc:sldChg>
      <pc:sldChg chg="delSp modSp add mod">
        <pc:chgData name="andrea bonomi" userId="8a8e038f-cafe-40e2-bbb4-9993cf7869cf" providerId="ADAL" clId="{BC4675CA-EF39-4595-B647-794683FD945C}" dt="2023-07-02T17:35:24.823" v="2414" actId="20577"/>
        <pc:sldMkLst>
          <pc:docMk/>
          <pc:sldMk cId="3685873483" sldId="307"/>
        </pc:sldMkLst>
        <pc:spChg chg="mod">
          <ac:chgData name="andrea bonomi" userId="8a8e038f-cafe-40e2-bbb4-9993cf7869cf" providerId="ADAL" clId="{BC4675CA-EF39-4595-B647-794683FD945C}" dt="2023-07-02T17:35:24.823" v="2414" actId="20577"/>
          <ac:spMkLst>
            <pc:docMk/>
            <pc:sldMk cId="3685873483" sldId="307"/>
            <ac:spMk id="2" creationId="{DD185D2B-577A-E3DB-5DB8-6CFDBA86D610}"/>
          </ac:spMkLst>
        </pc:spChg>
        <pc:spChg chg="del">
          <ac:chgData name="andrea bonomi" userId="8a8e038f-cafe-40e2-bbb4-9993cf7869cf" providerId="ADAL" clId="{BC4675CA-EF39-4595-B647-794683FD945C}" dt="2023-07-02T17:34:09.164" v="2206" actId="478"/>
          <ac:spMkLst>
            <pc:docMk/>
            <pc:sldMk cId="3685873483" sldId="307"/>
            <ac:spMk id="6" creationId="{32A9F600-5E7A-4C7B-3157-B1081DF707CD}"/>
          </ac:spMkLst>
        </pc:spChg>
      </pc:sldChg>
      <pc:sldChg chg="addSp delSp modSp add mod ord">
        <pc:chgData name="andrea bonomi" userId="8a8e038f-cafe-40e2-bbb4-9993cf7869cf" providerId="ADAL" clId="{BC4675CA-EF39-4595-B647-794683FD945C}" dt="2023-07-02T18:36:35.445" v="3917" actId="1076"/>
        <pc:sldMkLst>
          <pc:docMk/>
          <pc:sldMk cId="1231775914" sldId="308"/>
        </pc:sldMkLst>
        <pc:spChg chg="add del mod">
          <ac:chgData name="andrea bonomi" userId="8a8e038f-cafe-40e2-bbb4-9993cf7869cf" providerId="ADAL" clId="{BC4675CA-EF39-4595-B647-794683FD945C}" dt="2023-07-02T17:59:11.404" v="3249" actId="478"/>
          <ac:spMkLst>
            <pc:docMk/>
            <pc:sldMk cId="1231775914" sldId="308"/>
            <ac:spMk id="2" creationId="{E96DF6AC-775B-3321-0997-D7582AF7428B}"/>
          </ac:spMkLst>
        </pc:spChg>
        <pc:spChg chg="mod">
          <ac:chgData name="andrea bonomi" userId="8a8e038f-cafe-40e2-bbb4-9993cf7869cf" providerId="ADAL" clId="{BC4675CA-EF39-4595-B647-794683FD945C}" dt="2023-07-02T17:55:13.959" v="2877" actId="6549"/>
          <ac:spMkLst>
            <pc:docMk/>
            <pc:sldMk cId="1231775914" sldId="308"/>
            <ac:spMk id="505" creationId="{00000000-0000-0000-0000-000000000000}"/>
          </ac:spMkLst>
        </pc:spChg>
        <pc:spChg chg="del mod">
          <ac:chgData name="andrea bonomi" userId="8a8e038f-cafe-40e2-bbb4-9993cf7869cf" providerId="ADAL" clId="{BC4675CA-EF39-4595-B647-794683FD945C}" dt="2023-07-02T17:59:13.436" v="3250" actId="478"/>
          <ac:spMkLst>
            <pc:docMk/>
            <pc:sldMk cId="1231775914" sldId="308"/>
            <ac:spMk id="506" creationId="{00000000-0000-0000-0000-000000000000}"/>
          </ac:spMkLst>
        </pc:spChg>
        <pc:spChg chg="mod">
          <ac:chgData name="andrea bonomi" userId="8a8e038f-cafe-40e2-bbb4-9993cf7869cf" providerId="ADAL" clId="{BC4675CA-EF39-4595-B647-794683FD945C}" dt="2023-07-02T17:55:53.151" v="2913" actId="1076"/>
          <ac:spMkLst>
            <pc:docMk/>
            <pc:sldMk cId="1231775914" sldId="308"/>
            <ac:spMk id="507" creationId="{00000000-0000-0000-0000-000000000000}"/>
          </ac:spMkLst>
        </pc:spChg>
        <pc:spChg chg="mod">
          <ac:chgData name="andrea bonomi" userId="8a8e038f-cafe-40e2-bbb4-9993cf7869cf" providerId="ADAL" clId="{BC4675CA-EF39-4595-B647-794683FD945C}" dt="2023-07-02T17:58:34.568" v="3220" actId="20577"/>
          <ac:spMkLst>
            <pc:docMk/>
            <pc:sldMk cId="1231775914" sldId="308"/>
            <ac:spMk id="508" creationId="{00000000-0000-0000-0000-000000000000}"/>
          </ac:spMkLst>
        </pc:spChg>
        <pc:spChg chg="del mod">
          <ac:chgData name="andrea bonomi" userId="8a8e038f-cafe-40e2-bbb4-9993cf7869cf" providerId="ADAL" clId="{BC4675CA-EF39-4595-B647-794683FD945C}" dt="2023-07-02T17:58:32.637" v="3219" actId="478"/>
          <ac:spMkLst>
            <pc:docMk/>
            <pc:sldMk cId="1231775914" sldId="308"/>
            <ac:spMk id="509" creationId="{00000000-0000-0000-0000-000000000000}"/>
          </ac:spMkLst>
        </pc:spChg>
        <pc:spChg chg="mod">
          <ac:chgData name="andrea bonomi" userId="8a8e038f-cafe-40e2-bbb4-9993cf7869cf" providerId="ADAL" clId="{BC4675CA-EF39-4595-B647-794683FD945C}" dt="2023-07-02T18:36:24.616" v="3916" actId="20577"/>
          <ac:spMkLst>
            <pc:docMk/>
            <pc:sldMk cId="1231775914" sldId="308"/>
            <ac:spMk id="510" creationId="{00000000-0000-0000-0000-000000000000}"/>
          </ac:spMkLst>
        </pc:spChg>
        <pc:spChg chg="mod">
          <ac:chgData name="andrea bonomi" userId="8a8e038f-cafe-40e2-bbb4-9993cf7869cf" providerId="ADAL" clId="{BC4675CA-EF39-4595-B647-794683FD945C}" dt="2023-07-02T17:55:50.358" v="2912" actId="1076"/>
          <ac:spMkLst>
            <pc:docMk/>
            <pc:sldMk cId="1231775914" sldId="308"/>
            <ac:spMk id="511" creationId="{00000000-0000-0000-0000-000000000000}"/>
          </ac:spMkLst>
        </pc:spChg>
        <pc:picChg chg="add mod modCrop">
          <ac:chgData name="andrea bonomi" userId="8a8e038f-cafe-40e2-bbb4-9993cf7869cf" providerId="ADAL" clId="{BC4675CA-EF39-4595-B647-794683FD945C}" dt="2023-07-02T18:36:35.445" v="3917" actId="1076"/>
          <ac:picMkLst>
            <pc:docMk/>
            <pc:sldMk cId="1231775914" sldId="308"/>
            <ac:picMk id="4" creationId="{F6F75007-FFB6-2646-C92D-12F5247B1C24}"/>
          </ac:picMkLst>
        </pc:picChg>
        <pc:picChg chg="add mod">
          <ac:chgData name="andrea bonomi" userId="8a8e038f-cafe-40e2-bbb4-9993cf7869cf" providerId="ADAL" clId="{BC4675CA-EF39-4595-B647-794683FD945C}" dt="2023-07-02T18:00:04.286" v="3260" actId="1076"/>
          <ac:picMkLst>
            <pc:docMk/>
            <pc:sldMk cId="1231775914" sldId="308"/>
            <ac:picMk id="6" creationId="{2E0F155A-86AC-6248-9226-52C62E488675}"/>
          </ac:picMkLst>
        </pc:picChg>
      </pc:sldChg>
      <pc:sldChg chg="addSp delSp modSp add mod">
        <pc:chgData name="andrea bonomi" userId="8a8e038f-cafe-40e2-bbb4-9993cf7869cf" providerId="ADAL" clId="{BC4675CA-EF39-4595-B647-794683FD945C}" dt="2023-07-02T18:37:09.024" v="3918" actId="20577"/>
        <pc:sldMkLst>
          <pc:docMk/>
          <pc:sldMk cId="2354402649" sldId="309"/>
        </pc:sldMkLst>
        <pc:spChg chg="mod">
          <ac:chgData name="andrea bonomi" userId="8a8e038f-cafe-40e2-bbb4-9993cf7869cf" providerId="ADAL" clId="{BC4675CA-EF39-4595-B647-794683FD945C}" dt="2023-07-02T18:37:09.024" v="3918" actId="20577"/>
          <ac:spMkLst>
            <pc:docMk/>
            <pc:sldMk cId="2354402649" sldId="309"/>
            <ac:spMk id="508" creationId="{00000000-0000-0000-0000-000000000000}"/>
          </ac:spMkLst>
        </pc:spChg>
        <pc:spChg chg="mod">
          <ac:chgData name="andrea bonomi" userId="8a8e038f-cafe-40e2-bbb4-9993cf7869cf" providerId="ADAL" clId="{BC4675CA-EF39-4595-B647-794683FD945C}" dt="2023-07-02T18:02:39.072" v="3726" actId="20577"/>
          <ac:spMkLst>
            <pc:docMk/>
            <pc:sldMk cId="2354402649" sldId="309"/>
            <ac:spMk id="510" creationId="{00000000-0000-0000-0000-000000000000}"/>
          </ac:spMkLst>
        </pc:spChg>
        <pc:picChg chg="add mod">
          <ac:chgData name="andrea bonomi" userId="8a8e038f-cafe-40e2-bbb4-9993cf7869cf" providerId="ADAL" clId="{BC4675CA-EF39-4595-B647-794683FD945C}" dt="2023-07-02T18:01:13.429" v="3503" actId="1076"/>
          <ac:picMkLst>
            <pc:docMk/>
            <pc:sldMk cId="2354402649" sldId="309"/>
            <ac:picMk id="3" creationId="{206064D6-2FD5-D9CE-18C2-54E1816A4B77}"/>
          </ac:picMkLst>
        </pc:picChg>
        <pc:picChg chg="del">
          <ac:chgData name="andrea bonomi" userId="8a8e038f-cafe-40e2-bbb4-9993cf7869cf" providerId="ADAL" clId="{BC4675CA-EF39-4595-B647-794683FD945C}" dt="2023-07-02T18:01:09.707" v="3501" actId="478"/>
          <ac:picMkLst>
            <pc:docMk/>
            <pc:sldMk cId="2354402649" sldId="309"/>
            <ac:picMk id="4" creationId="{F6F75007-FFB6-2646-C92D-12F5247B1C24}"/>
          </ac:picMkLst>
        </pc:picChg>
        <pc:picChg chg="del">
          <ac:chgData name="andrea bonomi" userId="8a8e038f-cafe-40e2-bbb4-9993cf7869cf" providerId="ADAL" clId="{BC4675CA-EF39-4595-B647-794683FD945C}" dt="2023-07-02T18:03:14.579" v="3819" actId="478"/>
          <ac:picMkLst>
            <pc:docMk/>
            <pc:sldMk cId="2354402649" sldId="309"/>
            <ac:picMk id="6" creationId="{2E0F155A-86AC-6248-9226-52C62E488675}"/>
          </ac:picMkLst>
        </pc:picChg>
        <pc:picChg chg="add mod">
          <ac:chgData name="andrea bonomi" userId="8a8e038f-cafe-40e2-bbb4-9993cf7869cf" providerId="ADAL" clId="{BC4675CA-EF39-4595-B647-794683FD945C}" dt="2023-07-02T18:04:19.517" v="3896" actId="1076"/>
          <ac:picMkLst>
            <pc:docMk/>
            <pc:sldMk cId="2354402649" sldId="309"/>
            <ac:picMk id="7" creationId="{7EED6C52-99C5-F508-57C4-B1F01424FB54}"/>
          </ac:picMkLst>
        </pc:picChg>
      </pc:sldChg>
    </pc:docChg>
  </pc:docChgLst>
  <pc:docChgLst>
    <pc:chgData name="andrea bonomi" userId="S::a.bonomi021@studenti.unibs.it::8a8e038f-cafe-40e2-bbb4-9993cf7869cf" providerId="AD" clId="Web-{6778E911-4EF1-5580-6F4B-E9A3D6BFA8B7}"/>
    <pc:docChg chg="addSld delSld modSld">
      <pc:chgData name="andrea bonomi" userId="S::a.bonomi021@studenti.unibs.it::8a8e038f-cafe-40e2-bbb4-9993cf7869cf" providerId="AD" clId="Web-{6778E911-4EF1-5580-6F4B-E9A3D6BFA8B7}" dt="2023-07-03T13:50:21.290" v="2" actId="20577"/>
      <pc:docMkLst>
        <pc:docMk/>
      </pc:docMkLst>
      <pc:sldChg chg="modSp">
        <pc:chgData name="andrea bonomi" userId="S::a.bonomi021@studenti.unibs.it::8a8e038f-cafe-40e2-bbb4-9993cf7869cf" providerId="AD" clId="Web-{6778E911-4EF1-5580-6F4B-E9A3D6BFA8B7}" dt="2023-07-03T13:50:21.290" v="2" actId="20577"/>
        <pc:sldMkLst>
          <pc:docMk/>
          <pc:sldMk cId="0" sldId="275"/>
        </pc:sldMkLst>
        <pc:spChg chg="mod">
          <ac:chgData name="andrea bonomi" userId="S::a.bonomi021@studenti.unibs.it::8a8e038f-cafe-40e2-bbb4-9993cf7869cf" providerId="AD" clId="Web-{6778E911-4EF1-5580-6F4B-E9A3D6BFA8B7}" dt="2023-07-03T13:50:21.290" v="2" actId="20577"/>
          <ac:spMkLst>
            <pc:docMk/>
            <pc:sldMk cId="0" sldId="275"/>
            <ac:spMk id="571" creationId="{00000000-0000-0000-0000-000000000000}"/>
          </ac:spMkLst>
        </pc:spChg>
      </pc:sldChg>
      <pc:sldChg chg="new del">
        <pc:chgData name="andrea bonomi" userId="S::a.bonomi021@studenti.unibs.it::8a8e038f-cafe-40e2-bbb4-9993cf7869cf" providerId="AD" clId="Web-{6778E911-4EF1-5580-6F4B-E9A3D6BFA8B7}" dt="2023-07-03T13:13:54.540" v="1"/>
        <pc:sldMkLst>
          <pc:docMk/>
          <pc:sldMk cId="1303162068" sldId="31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lstStyle/>
          <a:p>
            <a:fld id="{81D764E8-9932-4C06-B8DF-DCC564B28E49}"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7"/>
          </p:nvPr>
        </p:nvSpPr>
        <p:spPr/>
        <p:txBody>
          <a:bodyPr/>
          <a:lstStyle/>
          <a:p>
            <a:fld id="{CF5B097E-65E6-4FE6-B208-0A49CDB6C98B}"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7"/>
          </p:nvPr>
        </p:nvSpPr>
        <p:spPr/>
        <p:txBody>
          <a:bodyPr/>
          <a:lstStyle/>
          <a:p>
            <a:fld id="{B42893A7-E8B5-49AC-B5FB-94423AE3D9E8}"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7"/>
          </p:nvPr>
        </p:nvSpPr>
        <p:spPr/>
        <p:txBody>
          <a:bodyPr/>
          <a:lstStyle/>
          <a:p>
            <a:fld id="{AE34AD50-E8D9-4C1F-A54C-C171D74A08EE}"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7"/>
          </p:nvPr>
        </p:nvSpPr>
        <p:spPr/>
        <p:txBody>
          <a:bodyPr/>
          <a:lstStyle/>
          <a:p>
            <a:fld id="{CCFE9654-8248-4AE2-B994-2DCDC2BF6732}"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7"/>
          </p:nvPr>
        </p:nvSpPr>
        <p:spPr/>
        <p:txBody>
          <a:bodyPr/>
          <a:lstStyle/>
          <a:p>
            <a:fld id="{A2DD0825-F558-478D-BAD3-156FBD74DC9E}"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7"/>
          </p:nvPr>
        </p:nvSpPr>
        <p:spPr/>
        <p:txBody>
          <a:bodyPr/>
          <a:lstStyle/>
          <a:p>
            <a:fld id="{02E696AD-6305-4C64-A558-0F665BCACC1C}"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7"/>
          </p:nvPr>
        </p:nvSpPr>
        <p:spPr/>
        <p:txBody>
          <a:bodyPr/>
          <a:lstStyle/>
          <a:p>
            <a:fld id="{70F1123C-B1A9-4094-9525-D15E254D9D20}"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7"/>
          </p:nvPr>
        </p:nvSpPr>
        <p:spPr/>
        <p:txBody>
          <a:bodyPr/>
          <a:lstStyle/>
          <a:p>
            <a:fld id="{910C7D07-B8D6-439F-85FB-A87B56CA583F}"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7"/>
          </p:nvPr>
        </p:nvSpPr>
        <p:spPr/>
        <p:txBody>
          <a:bodyPr/>
          <a:lstStyle/>
          <a:p>
            <a:fld id="{B3423111-F457-4EF3-88C3-A4FE85674917}"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7"/>
          </p:nvPr>
        </p:nvSpPr>
        <p:spPr/>
        <p:txBody>
          <a:bodyPr/>
          <a:lstStyle/>
          <a:p>
            <a:fld id="{0C9E6812-3917-44AC-9559-FB5398E5472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7"/>
          </p:nvPr>
        </p:nvSpPr>
        <p:spPr/>
        <p:txBody>
          <a:bodyPr/>
          <a:lstStyle/>
          <a:p>
            <a:fld id="{BD961DF2-4E20-4615-878B-01422C59691F}" type="slidenum">
              <a:t>‹N›</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9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291" name="PlaceHolder 2"/>
          <p:cNvSpPr>
            <a:spLocks noGrp="1"/>
          </p:cNvSpPr>
          <p:nvPr>
            <p:ph type="body"/>
          </p:nvPr>
        </p:nvSpPr>
        <p:spPr>
          <a:xfrm>
            <a:off x="1165320" y="1192320"/>
            <a:ext cx="2403360" cy="367020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000000"/>
                </a:solidFill>
                <a:latin typeface="Arial"/>
              </a:rPr>
              <a:t>Seventh Outline Level</a:t>
            </a:r>
          </a:p>
        </p:txBody>
      </p:sp>
      <p:sp>
        <p:nvSpPr>
          <p:cNvPr id="292" name="PlaceHolder 3"/>
          <p:cNvSpPr>
            <a:spLocks noGrp="1"/>
          </p:cNvSpPr>
          <p:nvPr>
            <p:ph type="body"/>
          </p:nvPr>
        </p:nvSpPr>
        <p:spPr>
          <a:xfrm>
            <a:off x="3692160" y="1192320"/>
            <a:ext cx="2403360" cy="367020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000000"/>
                </a:solidFill>
                <a:latin typeface="Arial"/>
              </a:rPr>
              <a:t>Seventh Outline Level</a:t>
            </a:r>
          </a:p>
        </p:txBody>
      </p:sp>
      <p:sp>
        <p:nvSpPr>
          <p:cNvPr id="293" name="PlaceHolder 4"/>
          <p:cNvSpPr>
            <a:spLocks noGrp="1"/>
          </p:cNvSpPr>
          <p:nvPr>
            <p:ph type="body"/>
          </p:nvPr>
        </p:nvSpPr>
        <p:spPr>
          <a:xfrm>
            <a:off x="6219000" y="1192320"/>
            <a:ext cx="2403360" cy="367020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000000"/>
                </a:solidFill>
                <a:latin typeface="Arial"/>
              </a:rPr>
              <a:t>Seventh Outline Level</a:t>
            </a:r>
          </a:p>
        </p:txBody>
      </p:sp>
      <p:sp>
        <p:nvSpPr>
          <p:cNvPr id="294" name="PlaceHolder 5"/>
          <p:cNvSpPr>
            <a:spLocks noGrp="1"/>
          </p:cNvSpPr>
          <p:nvPr>
            <p:ph type="sldNum" idx="7"/>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910185D-90A2-4B9B-BA2D-8FB64F660F7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95" name="Google Shape;46;p7"/>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96" name="Google Shape;47;p7"/>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297" name="Google Shape;48;p7"/>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igma.com/proto/MxIhQvA7TVTMJ7VtCXGYkS/BarBot-Prototype?node-id=519-2856&amp;scaling=scale-down&amp;page-id=0%3A1&amp;starting-point-node-id=518%3A7960&amp;show-proto-sidebar=1" TargetMode="Externa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a:solidFill>
                  <a:srgbClr val="39C0BA"/>
                </a:solidFill>
                <a:latin typeface="Quicksand"/>
                <a:ea typeface="Quicksand"/>
              </a:rPr>
              <a:t>BarBot</a:t>
            </a:r>
            <a:br>
              <a:rPr sz="5000"/>
            </a:br>
            <a:r>
              <a:rPr lang="en" sz="5000" b="0" strike="noStrike" spc="-1">
                <a:solidFill>
                  <a:srgbClr val="39C0BA"/>
                </a:solidFill>
                <a:latin typeface="Quicksand"/>
                <a:ea typeface="Quicksand"/>
              </a:rPr>
              <a:t>PDDL App</a:t>
            </a:r>
            <a:endParaRPr lang="en-US" sz="5000" b="0" strike="noStrike" spc="-1">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pic>
        <p:nvPicPr>
          <p:cNvPr id="419" name="Immagine 418"/>
          <p:cNvPicPr/>
          <p:nvPr/>
        </p:nvPicPr>
        <p:blipFill>
          <a:blip r:embed="rId2"/>
          <a:stretch/>
        </p:blipFill>
        <p:spPr>
          <a:xfrm>
            <a:off x="5398994" y="805230"/>
            <a:ext cx="2343240" cy="1766520"/>
          </a:xfrm>
          <a:prstGeom prst="rect">
            <a:avLst/>
          </a:prstGeom>
          <a:ln w="0">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10</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200" spc="-1">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200" spc="-1">
                <a:solidFill>
                  <a:srgbClr val="FFFFFF"/>
                </a:solidFill>
                <a:latin typeface="Quicksand"/>
                <a:ea typeface="Quicksand"/>
              </a:rPr>
              <a:t>(:</a:t>
            </a:r>
            <a:r>
              <a:rPr lang="it-IT" sz="1200" spc="-1" err="1">
                <a:solidFill>
                  <a:srgbClr val="FFFFFF"/>
                </a:solidFill>
                <a:latin typeface="Quicksand"/>
                <a:ea typeface="Quicksand"/>
              </a:rPr>
              <a:t>object</a:t>
            </a:r>
            <a:r>
              <a:rPr lang="it-IT" sz="1200" spc="-1">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200" spc="-1">
                <a:solidFill>
                  <a:srgbClr val="FFFFFF"/>
                </a:solidFill>
                <a:latin typeface="Quicksand"/>
                <a:ea typeface="Quicksand"/>
              </a:rPr>
              <a:t>(:</a:t>
            </a:r>
            <a:r>
              <a:rPr lang="it-IT" sz="1200" spc="-1" err="1">
                <a:solidFill>
                  <a:srgbClr val="FFFFFF"/>
                </a:solidFill>
                <a:latin typeface="Quicksand"/>
                <a:ea typeface="Quicksand"/>
              </a:rPr>
              <a:t>init</a:t>
            </a:r>
            <a:r>
              <a:rPr lang="it-IT" sz="1200" spc="-1">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200" spc="-1">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1143180" y="499542"/>
            <a:ext cx="6857640" cy="344520"/>
          </a:xfrm>
          <a:prstGeom prst="rect">
            <a:avLst/>
          </a:prstGeom>
          <a:noFill/>
          <a:ln w="0">
            <a:noFill/>
          </a:ln>
        </p:spPr>
        <p:txBody>
          <a:bodyPr tIns="91440" bIns="91440" anchor="b">
            <a:noAutofit/>
          </a:bodyPr>
          <a:lstStyle/>
          <a:p>
            <a:pPr>
              <a:lnSpc>
                <a:spcPct val="100000"/>
              </a:lnSpc>
              <a:buNone/>
              <a:tabLst>
                <a:tab pos="0" algn="l"/>
              </a:tabLst>
            </a:pPr>
            <a:r>
              <a:rPr lang="en-US" sz="1100" b="0" strike="noStrike" spc="-1" err="1">
                <a:solidFill>
                  <a:schemeClr val="bg1"/>
                </a:solidFill>
                <a:latin typeface="Arial"/>
              </a:rPr>
              <a:t>L’inizializzazione</a:t>
            </a:r>
            <a:r>
              <a:rPr lang="en-US" sz="1100" b="0" strike="noStrike" spc="-1">
                <a:solidFill>
                  <a:schemeClr val="bg1"/>
                </a:solidFill>
                <a:latin typeface="Arial"/>
              </a:rPr>
              <a:t> (:</a:t>
            </a:r>
            <a:r>
              <a:rPr lang="en-US" sz="1100" b="0" strike="noStrike" spc="-1" err="1">
                <a:solidFill>
                  <a:schemeClr val="bg1"/>
                </a:solidFill>
                <a:latin typeface="Arial"/>
              </a:rPr>
              <a:t>init</a:t>
            </a:r>
            <a:r>
              <a:rPr lang="en-US" sz="1100" b="0" strike="noStrike" spc="-1">
                <a:solidFill>
                  <a:schemeClr val="bg1"/>
                </a:solidFill>
                <a:latin typeface="Arial"/>
              </a:rPr>
              <a:t> </a:t>
            </a:r>
            <a:r>
              <a:rPr lang="en-US" sz="1100" b="0" strike="noStrike" spc="-1" err="1">
                <a:solidFill>
                  <a:schemeClr val="bg1"/>
                </a:solidFill>
                <a:latin typeface="Arial"/>
              </a:rPr>
              <a:t>si</a:t>
            </a:r>
            <a:r>
              <a:rPr lang="en-US" sz="1100" b="0" strike="noStrike" spc="-1">
                <a:solidFill>
                  <a:schemeClr val="bg1"/>
                </a:solidFill>
                <a:latin typeface="Arial"/>
              </a:rPr>
              <a:t> </a:t>
            </a:r>
            <a:r>
              <a:rPr lang="en-US" sz="1100" b="0" strike="noStrike" spc="-1" err="1">
                <a:solidFill>
                  <a:schemeClr val="bg1"/>
                </a:solidFill>
                <a:latin typeface="Arial"/>
              </a:rPr>
              <a:t>può</a:t>
            </a:r>
            <a:r>
              <a:rPr lang="en-US" sz="1100" b="0" strike="noStrike" spc="-1">
                <a:solidFill>
                  <a:schemeClr val="bg1"/>
                </a:solidFill>
                <a:latin typeface="Arial"/>
              </a:rPr>
              <a:t> </a:t>
            </a:r>
            <a:r>
              <a:rPr lang="en-US" sz="1100" b="0" strike="noStrike" spc="-1" err="1">
                <a:solidFill>
                  <a:schemeClr val="bg1"/>
                </a:solidFill>
                <a:latin typeface="Arial"/>
              </a:rPr>
              <a:t>suddividere</a:t>
            </a:r>
            <a:r>
              <a:rPr lang="en-US" sz="1100" b="0" strike="noStrike" spc="-1">
                <a:solidFill>
                  <a:schemeClr val="bg1"/>
                </a:solidFill>
                <a:latin typeface="Arial"/>
              </a:rPr>
              <a:t> in quattro parti</a:t>
            </a:r>
          </a:p>
        </p:txBody>
      </p:sp>
      <p:sp>
        <p:nvSpPr>
          <p:cNvPr id="507" name="Google Shape;223;p28"/>
          <p:cNvSpPr/>
          <p:nvPr/>
        </p:nvSpPr>
        <p:spPr>
          <a:xfrm rot="10800000">
            <a:off x="1528056" y="1252911"/>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
        <p:nvSpPr>
          <p:cNvPr id="508" name="Google Shape;224;p28"/>
          <p:cNvSpPr/>
          <p:nvPr/>
        </p:nvSpPr>
        <p:spPr>
          <a:xfrm>
            <a:off x="1630852" y="3134404"/>
            <a:ext cx="2469778" cy="1296402"/>
          </a:xfrm>
          <a:prstGeom prst="rect">
            <a:avLst/>
          </a:prstGeom>
          <a:noFill/>
          <a:ln w="0">
            <a:noFill/>
          </a:ln>
        </p:spPr>
        <p:style>
          <a:lnRef idx="0">
            <a:scrgbClr r="0" g="0" b="0"/>
          </a:lnRef>
          <a:fillRef idx="0">
            <a:scrgbClr r="0" g="0" b="0"/>
          </a:fillRef>
          <a:effectRef idx="0">
            <a:scrgbClr r="0" g="0" b="0"/>
          </a:effectRef>
          <a:fontRef idx="minor"/>
        </p:style>
        <p:txBody>
          <a:bodyPr tIns="182880" bIns="182880" anchor="t">
            <a:noAutofit/>
          </a:bodyPr>
          <a:lstStyle/>
          <a:p>
            <a:pPr>
              <a:lnSpc>
                <a:spcPct val="100000"/>
              </a:lnSpc>
              <a:buNone/>
              <a:tabLst>
                <a:tab pos="0" algn="l"/>
              </a:tabLst>
            </a:pPr>
            <a:r>
              <a:rPr lang="en" sz="1200" b="0" strike="noStrike" spc="-1">
                <a:solidFill>
                  <a:srgbClr val="F3F3F3"/>
                </a:solidFill>
                <a:latin typeface="Quicksand"/>
                <a:ea typeface="Quicksand"/>
              </a:rPr>
              <a:t>Il livello delle bottiglie.</a:t>
            </a:r>
          </a:p>
          <a:p>
            <a:pPr>
              <a:lnSpc>
                <a:spcPct val="100000"/>
              </a:lnSpc>
              <a:buNone/>
              <a:tabLst>
                <a:tab pos="0" algn="l"/>
              </a:tabLst>
            </a:pPr>
            <a:endParaRPr lang="en" sz="1200" b="0" strike="noStrike" spc="-1">
              <a:solidFill>
                <a:srgbClr val="F3F3F3"/>
              </a:solidFill>
              <a:latin typeface="Quicksand"/>
            </a:endParaRPr>
          </a:p>
          <a:p>
            <a:pPr>
              <a:lnSpc>
                <a:spcPct val="100000"/>
              </a:lnSpc>
              <a:buNone/>
              <a:tabLst>
                <a:tab pos="0" algn="l"/>
              </a:tabLst>
            </a:pPr>
            <a:r>
              <a:rPr lang="en" sz="1200" spc="-1">
                <a:solidFill>
                  <a:srgbClr val="F3F3F3"/>
                </a:solidFill>
                <a:latin typeface="Quicksand"/>
              </a:rPr>
              <a:t>Di base, e</a:t>
            </a:r>
            <a:r>
              <a:rPr lang="en" sz="1200" b="0" strike="noStrike" spc="-1">
                <a:solidFill>
                  <a:srgbClr val="F3F3F3"/>
                </a:solidFill>
                <a:latin typeface="Quicksand"/>
              </a:rPr>
              <a:t>ssendo </a:t>
            </a:r>
            <a:r>
              <a:rPr lang="it-IT" sz="1200" spc="-1">
                <a:solidFill>
                  <a:srgbClr val="F3F3F3"/>
                </a:solidFill>
                <a:latin typeface="Quicksand"/>
              </a:rPr>
              <a:t>i drink composti da 6 parti e ipotizzando di conseguenza 15 ml per parte, un litro corrisponde a un livello = 66</a:t>
            </a:r>
            <a:endParaRPr lang="en-US" sz="1800" b="0" strike="noStrike" spc="-1">
              <a:latin typeface="Arial"/>
            </a:endParaRPr>
          </a:p>
        </p:txBody>
      </p:sp>
      <p:sp>
        <p:nvSpPr>
          <p:cNvPr id="510" name="Google Shape;226;p28"/>
          <p:cNvSpPr/>
          <p:nvPr/>
        </p:nvSpPr>
        <p:spPr>
          <a:xfrm>
            <a:off x="1630851" y="958764"/>
            <a:ext cx="2470139" cy="1452987"/>
          </a:xfrm>
          <a:prstGeom prst="rect">
            <a:avLst/>
          </a:prstGeom>
          <a:noFill/>
          <a:ln w="0">
            <a:noFill/>
          </a:ln>
        </p:spPr>
        <p:style>
          <a:lnRef idx="0">
            <a:scrgbClr r="0" g="0" b="0"/>
          </a:lnRef>
          <a:fillRef idx="0">
            <a:scrgbClr r="0" g="0" b="0"/>
          </a:fillRef>
          <a:effectRef idx="0">
            <a:scrgbClr r="0" g="0" b="0"/>
          </a:effectRef>
          <a:fontRef idx="minor"/>
        </p:style>
        <p:txBody>
          <a:bodyPr tIns="182880" bIns="182880" anchor="t">
            <a:noAutofit/>
          </a:bodyPr>
          <a:lstStyle/>
          <a:p>
            <a:pPr>
              <a:lnSpc>
                <a:spcPct val="100000"/>
              </a:lnSpc>
              <a:buNone/>
              <a:tabLst>
                <a:tab pos="0" algn="l"/>
              </a:tabLst>
            </a:pPr>
            <a:r>
              <a:rPr lang="en" sz="1200" spc="-1">
                <a:solidFill>
                  <a:srgbClr val="F3F3F3"/>
                </a:solidFill>
                <a:latin typeface="Quicksand"/>
              </a:rPr>
              <a:t>La posizione, in cui viene definita la mappa attraverso una concatenzazione di predicati di vicinanza, biunivoci, tra agenti (tipo che unisce bottiglie e stazioni)</a:t>
            </a:r>
            <a:endParaRPr lang="en-US" sz="1200" b="0" strike="noStrike" spc="-1">
              <a:latin typeface="Arial"/>
            </a:endParaRPr>
          </a:p>
        </p:txBody>
      </p:sp>
      <p:sp>
        <p:nvSpPr>
          <p:cNvPr id="511" name="Google Shape;227;p28"/>
          <p:cNvSpPr/>
          <p:nvPr/>
        </p:nvSpPr>
        <p:spPr>
          <a:xfrm rot="10800000">
            <a:off x="1528056" y="340002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11</a:t>
            </a:fld>
            <a:endParaRPr lang="en-US" sz="1200" b="0" strike="noStrike" spc="-1">
              <a:latin typeface="Times New Roman"/>
            </a:endParaRPr>
          </a:p>
        </p:txBody>
      </p:sp>
      <p:pic>
        <p:nvPicPr>
          <p:cNvPr id="4" name="Immagine 3">
            <a:extLst>
              <a:ext uri="{FF2B5EF4-FFF2-40B4-BE49-F238E27FC236}">
                <a16:creationId xmlns:a16="http://schemas.microsoft.com/office/drawing/2014/main" id="{F6F75007-FFB6-2646-C92D-12F5247B1C24}"/>
              </a:ext>
            </a:extLst>
          </p:cNvPr>
          <p:cNvPicPr>
            <a:picLocks noChangeAspect="1"/>
          </p:cNvPicPr>
          <p:nvPr/>
        </p:nvPicPr>
        <p:blipFill rotWithShape="1">
          <a:blip r:embed="rId2"/>
          <a:srcRect t="35511"/>
          <a:stretch/>
        </p:blipFill>
        <p:spPr>
          <a:xfrm>
            <a:off x="6403019" y="958764"/>
            <a:ext cx="1258728" cy="1381426"/>
          </a:xfrm>
          <a:prstGeom prst="rect">
            <a:avLst/>
          </a:prstGeom>
        </p:spPr>
      </p:pic>
      <p:pic>
        <p:nvPicPr>
          <p:cNvPr id="6" name="Immagine 5">
            <a:extLst>
              <a:ext uri="{FF2B5EF4-FFF2-40B4-BE49-F238E27FC236}">
                <a16:creationId xmlns:a16="http://schemas.microsoft.com/office/drawing/2014/main" id="{2E0F155A-86AC-6248-9226-52C62E488675}"/>
              </a:ext>
            </a:extLst>
          </p:cNvPr>
          <p:cNvPicPr>
            <a:picLocks noChangeAspect="1"/>
          </p:cNvPicPr>
          <p:nvPr/>
        </p:nvPicPr>
        <p:blipFill>
          <a:blip r:embed="rId3"/>
          <a:stretch>
            <a:fillRect/>
          </a:stretch>
        </p:blipFill>
        <p:spPr>
          <a:xfrm>
            <a:off x="6105822" y="3480968"/>
            <a:ext cx="1555925" cy="949838"/>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1143180" y="499542"/>
            <a:ext cx="6857640" cy="344520"/>
          </a:xfrm>
          <a:prstGeom prst="rect">
            <a:avLst/>
          </a:prstGeom>
          <a:noFill/>
          <a:ln w="0">
            <a:noFill/>
          </a:ln>
        </p:spPr>
        <p:txBody>
          <a:bodyPr tIns="91440" bIns="91440" anchor="b">
            <a:noAutofit/>
          </a:bodyPr>
          <a:lstStyle/>
          <a:p>
            <a:pPr>
              <a:lnSpc>
                <a:spcPct val="100000"/>
              </a:lnSpc>
              <a:buNone/>
              <a:tabLst>
                <a:tab pos="0" algn="l"/>
              </a:tabLst>
            </a:pPr>
            <a:r>
              <a:rPr lang="en-US" sz="1100" b="0" strike="noStrike" spc="-1" err="1">
                <a:solidFill>
                  <a:schemeClr val="bg1"/>
                </a:solidFill>
                <a:latin typeface="Arial"/>
              </a:rPr>
              <a:t>L’inizializzazione</a:t>
            </a:r>
            <a:r>
              <a:rPr lang="en-US" sz="1100" b="0" strike="noStrike" spc="-1">
                <a:solidFill>
                  <a:schemeClr val="bg1"/>
                </a:solidFill>
                <a:latin typeface="Arial"/>
              </a:rPr>
              <a:t> (:</a:t>
            </a:r>
            <a:r>
              <a:rPr lang="en-US" sz="1100" b="0" strike="noStrike" spc="-1" err="1">
                <a:solidFill>
                  <a:schemeClr val="bg1"/>
                </a:solidFill>
                <a:latin typeface="Arial"/>
              </a:rPr>
              <a:t>init</a:t>
            </a:r>
            <a:r>
              <a:rPr lang="en-US" sz="1100" b="0" strike="noStrike" spc="-1">
                <a:solidFill>
                  <a:schemeClr val="bg1"/>
                </a:solidFill>
                <a:latin typeface="Arial"/>
              </a:rPr>
              <a:t> </a:t>
            </a:r>
            <a:r>
              <a:rPr lang="en-US" sz="1100" b="0" strike="noStrike" spc="-1" err="1">
                <a:solidFill>
                  <a:schemeClr val="bg1"/>
                </a:solidFill>
                <a:latin typeface="Arial"/>
              </a:rPr>
              <a:t>si</a:t>
            </a:r>
            <a:r>
              <a:rPr lang="en-US" sz="1100" b="0" strike="noStrike" spc="-1">
                <a:solidFill>
                  <a:schemeClr val="bg1"/>
                </a:solidFill>
                <a:latin typeface="Arial"/>
              </a:rPr>
              <a:t> </a:t>
            </a:r>
            <a:r>
              <a:rPr lang="en-US" sz="1100" b="0" strike="noStrike" spc="-1" err="1">
                <a:solidFill>
                  <a:schemeClr val="bg1"/>
                </a:solidFill>
                <a:latin typeface="Arial"/>
              </a:rPr>
              <a:t>può</a:t>
            </a:r>
            <a:r>
              <a:rPr lang="en-US" sz="1100" b="0" strike="noStrike" spc="-1">
                <a:solidFill>
                  <a:schemeClr val="bg1"/>
                </a:solidFill>
                <a:latin typeface="Arial"/>
              </a:rPr>
              <a:t> </a:t>
            </a:r>
            <a:r>
              <a:rPr lang="en-US" sz="1100" b="0" strike="noStrike" spc="-1" err="1">
                <a:solidFill>
                  <a:schemeClr val="bg1"/>
                </a:solidFill>
                <a:latin typeface="Arial"/>
              </a:rPr>
              <a:t>suddividere</a:t>
            </a:r>
            <a:r>
              <a:rPr lang="en-US" sz="1100" b="0" strike="noStrike" spc="-1">
                <a:solidFill>
                  <a:schemeClr val="bg1"/>
                </a:solidFill>
                <a:latin typeface="Arial"/>
              </a:rPr>
              <a:t> in quattro parti</a:t>
            </a:r>
          </a:p>
        </p:txBody>
      </p:sp>
      <p:sp>
        <p:nvSpPr>
          <p:cNvPr id="507" name="Google Shape;223;p28"/>
          <p:cNvSpPr/>
          <p:nvPr/>
        </p:nvSpPr>
        <p:spPr>
          <a:xfrm rot="10800000">
            <a:off x="1528056" y="1252911"/>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
        <p:nvSpPr>
          <p:cNvPr id="508" name="Google Shape;224;p28"/>
          <p:cNvSpPr/>
          <p:nvPr/>
        </p:nvSpPr>
        <p:spPr>
          <a:xfrm>
            <a:off x="1630852" y="3134404"/>
            <a:ext cx="2469778" cy="1296402"/>
          </a:xfrm>
          <a:prstGeom prst="rect">
            <a:avLst/>
          </a:prstGeom>
          <a:noFill/>
          <a:ln w="0">
            <a:noFill/>
          </a:ln>
        </p:spPr>
        <p:style>
          <a:lnRef idx="0">
            <a:scrgbClr r="0" g="0" b="0"/>
          </a:lnRef>
          <a:fillRef idx="0">
            <a:scrgbClr r="0" g="0" b="0"/>
          </a:fillRef>
          <a:effectRef idx="0">
            <a:scrgbClr r="0" g="0" b="0"/>
          </a:effectRef>
          <a:fontRef idx="minor"/>
        </p:style>
        <p:txBody>
          <a:bodyPr tIns="182880" bIns="182880" anchor="t">
            <a:noAutofit/>
          </a:bodyPr>
          <a:lstStyle/>
          <a:p>
            <a:pPr>
              <a:lnSpc>
                <a:spcPct val="100000"/>
              </a:lnSpc>
              <a:buNone/>
              <a:tabLst>
                <a:tab pos="0" algn="l"/>
              </a:tabLst>
            </a:pPr>
            <a:r>
              <a:rPr lang="it-IT" sz="1200" spc="-1">
                <a:solidFill>
                  <a:srgbClr val="F3F3F3"/>
                </a:solidFill>
                <a:latin typeface="Quicksand"/>
              </a:rPr>
              <a:t>Stato di partenza.</a:t>
            </a:r>
          </a:p>
          <a:p>
            <a:pPr>
              <a:lnSpc>
                <a:spcPct val="100000"/>
              </a:lnSpc>
              <a:buNone/>
              <a:tabLst>
                <a:tab pos="0" algn="l"/>
              </a:tabLst>
            </a:pPr>
            <a:r>
              <a:rPr lang="it-IT" sz="1200" b="0" strike="noStrike" spc="-1">
                <a:solidFill>
                  <a:srgbClr val="F3F3F3"/>
                </a:solidFill>
                <a:latin typeface="Quicksand"/>
              </a:rPr>
              <a:t>Si definisce il punto di inizio e il robot libero. </a:t>
            </a:r>
          </a:p>
          <a:p>
            <a:pPr>
              <a:lnSpc>
                <a:spcPct val="100000"/>
              </a:lnSpc>
              <a:buNone/>
              <a:tabLst>
                <a:tab pos="0" algn="l"/>
              </a:tabLst>
            </a:pPr>
            <a:r>
              <a:rPr lang="it-IT" sz="1200" b="0" strike="noStrike" spc="-1">
                <a:solidFill>
                  <a:srgbClr val="F3F3F3"/>
                </a:solidFill>
                <a:latin typeface="Quicksand"/>
              </a:rPr>
              <a:t>La divisione tra stazione Start e Stop avviene grazie ad un predicato.</a:t>
            </a:r>
            <a:endParaRPr lang="en-US" sz="1800" b="0" strike="noStrike" spc="-1">
              <a:latin typeface="Arial"/>
            </a:endParaRPr>
          </a:p>
        </p:txBody>
      </p:sp>
      <p:sp>
        <p:nvSpPr>
          <p:cNvPr id="510" name="Google Shape;226;p28"/>
          <p:cNvSpPr/>
          <p:nvPr/>
        </p:nvSpPr>
        <p:spPr>
          <a:xfrm>
            <a:off x="1630851" y="958764"/>
            <a:ext cx="2813402" cy="1452987"/>
          </a:xfrm>
          <a:prstGeom prst="rect">
            <a:avLst/>
          </a:prstGeom>
          <a:noFill/>
          <a:ln w="0">
            <a:noFill/>
          </a:ln>
        </p:spPr>
        <p:style>
          <a:lnRef idx="0">
            <a:scrgbClr r="0" g="0" b="0"/>
          </a:lnRef>
          <a:fillRef idx="0">
            <a:scrgbClr r="0" g="0" b="0"/>
          </a:fillRef>
          <a:effectRef idx="0">
            <a:scrgbClr r="0" g="0" b="0"/>
          </a:effectRef>
          <a:fontRef idx="minor"/>
        </p:style>
        <p:txBody>
          <a:bodyPr tIns="182880" bIns="182880" anchor="t">
            <a:noAutofit/>
          </a:bodyPr>
          <a:lstStyle/>
          <a:p>
            <a:pPr>
              <a:lnSpc>
                <a:spcPct val="100000"/>
              </a:lnSpc>
              <a:buNone/>
              <a:tabLst>
                <a:tab pos="0" algn="l"/>
              </a:tabLst>
            </a:pPr>
            <a:r>
              <a:rPr lang="en" sz="1200" spc="-1">
                <a:solidFill>
                  <a:srgbClr val="F3F3F3"/>
                </a:solidFill>
                <a:latin typeface="Quicksand"/>
              </a:rPr>
              <a:t>La definizione degli ingredienti necessari ad un drink.</a:t>
            </a:r>
          </a:p>
          <a:p>
            <a:pPr>
              <a:lnSpc>
                <a:spcPct val="100000"/>
              </a:lnSpc>
              <a:buNone/>
              <a:tabLst>
                <a:tab pos="0" algn="l"/>
              </a:tabLst>
            </a:pPr>
            <a:r>
              <a:rPr lang="en" sz="1200" b="0" strike="noStrike" spc="-1">
                <a:solidFill>
                  <a:srgbClr val="F3F3F3"/>
                </a:solidFill>
                <a:latin typeface="Quicksand"/>
              </a:rPr>
              <a:t>Una volta azzerata la funzione degli ingredienti usati, si assegna un valore ad ogni ingrediente, corrispondente alle parti che è necessario prelevare da quella bottiglia. </a:t>
            </a:r>
            <a:endParaRPr lang="en-US" sz="1200" b="0" strike="noStrike" spc="-1">
              <a:latin typeface="Arial"/>
            </a:endParaRPr>
          </a:p>
        </p:txBody>
      </p:sp>
      <p:sp>
        <p:nvSpPr>
          <p:cNvPr id="511" name="Google Shape;227;p28"/>
          <p:cNvSpPr/>
          <p:nvPr/>
        </p:nvSpPr>
        <p:spPr>
          <a:xfrm rot="10800000">
            <a:off x="1528056" y="340002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12</a:t>
            </a:fld>
            <a:endParaRPr lang="en-US" sz="1200" b="0" strike="noStrike" spc="-1">
              <a:latin typeface="Times New Roman"/>
            </a:endParaRPr>
          </a:p>
        </p:txBody>
      </p:sp>
      <p:pic>
        <p:nvPicPr>
          <p:cNvPr id="3" name="Immagine 2">
            <a:extLst>
              <a:ext uri="{FF2B5EF4-FFF2-40B4-BE49-F238E27FC236}">
                <a16:creationId xmlns:a16="http://schemas.microsoft.com/office/drawing/2014/main" id="{206064D6-2FD5-D9CE-18C2-54E1816A4B77}"/>
              </a:ext>
            </a:extLst>
          </p:cNvPr>
          <p:cNvPicPr>
            <a:picLocks noChangeAspect="1"/>
          </p:cNvPicPr>
          <p:nvPr/>
        </p:nvPicPr>
        <p:blipFill>
          <a:blip r:embed="rId2"/>
          <a:stretch>
            <a:fillRect/>
          </a:stretch>
        </p:blipFill>
        <p:spPr>
          <a:xfrm>
            <a:off x="5366237" y="1085906"/>
            <a:ext cx="3264938" cy="746425"/>
          </a:xfrm>
          <a:prstGeom prst="rect">
            <a:avLst/>
          </a:prstGeom>
        </p:spPr>
      </p:pic>
      <p:pic>
        <p:nvPicPr>
          <p:cNvPr id="7" name="Immagine 6">
            <a:extLst>
              <a:ext uri="{FF2B5EF4-FFF2-40B4-BE49-F238E27FC236}">
                <a16:creationId xmlns:a16="http://schemas.microsoft.com/office/drawing/2014/main" id="{7EED6C52-99C5-F508-57C4-B1F01424FB54}"/>
              </a:ext>
            </a:extLst>
          </p:cNvPr>
          <p:cNvPicPr>
            <a:picLocks noChangeAspect="1"/>
          </p:cNvPicPr>
          <p:nvPr/>
        </p:nvPicPr>
        <p:blipFill>
          <a:blip r:embed="rId3"/>
          <a:stretch>
            <a:fillRect/>
          </a:stretch>
        </p:blipFill>
        <p:spPr>
          <a:xfrm>
            <a:off x="6218556" y="3311170"/>
            <a:ext cx="1397388" cy="1008678"/>
          </a:xfrm>
          <a:prstGeom prst="rect">
            <a:avLst/>
          </a:prstGeom>
        </p:spPr>
      </p:pic>
    </p:spTree>
    <p:extLst>
      <p:ext uri="{BB962C8B-B14F-4D97-AF65-F5344CB8AC3E}">
        <p14:creationId xmlns:p14="http://schemas.microsoft.com/office/powerpoint/2010/main" val="235440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13</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pic>
        <p:nvPicPr>
          <p:cNvPr id="4098" name="Picture 2">
            <a:extLst>
              <a:ext uri="{FF2B5EF4-FFF2-40B4-BE49-F238E27FC236}">
                <a16:creationId xmlns:a16="http://schemas.microsoft.com/office/drawing/2014/main" id="{DAEF3662-AC7F-CBD0-4EEA-3E92C958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142" y="988963"/>
            <a:ext cx="7171485" cy="363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33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pic>
        <p:nvPicPr>
          <p:cNvPr id="3074" name="Picture 2">
            <a:extLst>
              <a:ext uri="{FF2B5EF4-FFF2-40B4-BE49-F238E27FC236}">
                <a16:creationId xmlns:a16="http://schemas.microsoft.com/office/drawing/2014/main" id="{90AF91B2-181C-808D-2B0D-A76836A71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110" y="1425311"/>
            <a:ext cx="7715550" cy="276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7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PLANNING E TESTING</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3451320"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si nota subito come la versione ottima del planner, che quindi cerca la soluzione con il minor numero di azioni possibile, diverge temporalmente in modo significativo con un numero molto piccolo di drink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6" name="Google Shape;77;p13">
            <a:extLst>
              <a:ext uri="{FF2B5EF4-FFF2-40B4-BE49-F238E27FC236}">
                <a16:creationId xmlns:a16="http://schemas.microsoft.com/office/drawing/2014/main" id="{32A9F600-5E7A-4C7B-3157-B1081DF707CD}"/>
              </a:ext>
            </a:extLst>
          </p:cNvPr>
          <p:cNvSpPr/>
          <p:nvPr/>
        </p:nvSpPr>
        <p:spPr>
          <a:xfrm>
            <a:off x="5923337" y="1064663"/>
            <a:ext cx="2118006" cy="307030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800" spc="-1">
                <a:solidFill>
                  <a:srgbClr val="FFFFFF"/>
                </a:solidFill>
                <a:latin typeface="Quicksand"/>
                <a:ea typeface="Quicksand"/>
              </a:rPr>
              <a:t>4 drink </a:t>
            </a:r>
          </a:p>
          <a:p>
            <a:pPr>
              <a:lnSpc>
                <a:spcPct val="100000"/>
              </a:lnSpc>
              <a:spcBef>
                <a:spcPts val="601"/>
              </a:spcBef>
              <a:tabLst>
                <a:tab pos="0" algn="l"/>
              </a:tabLst>
            </a:pPr>
            <a:r>
              <a:rPr lang="it-IT" sz="800" spc="-1">
                <a:solidFill>
                  <a:schemeClr val="accent3"/>
                </a:solidFill>
                <a:latin typeface="Quicksand"/>
                <a:ea typeface="Quicksand"/>
              </a:rPr>
              <a:t>OPTIMAL</a:t>
            </a:r>
            <a:r>
              <a:rPr lang="it-IT" sz="800" spc="-1">
                <a:solidFill>
                  <a:srgbClr val="FFFFFF"/>
                </a:solidFill>
                <a:latin typeface="Quicksand"/>
                <a:ea typeface="Quicksand"/>
              </a:rPr>
              <a:t> ==&gt; 64 azioni in 17 secondi</a:t>
            </a:r>
          </a:p>
          <a:p>
            <a:pPr>
              <a:lnSpc>
                <a:spcPct val="100000"/>
              </a:lnSpc>
              <a:spcBef>
                <a:spcPts val="601"/>
              </a:spcBef>
              <a:tabLst>
                <a:tab pos="0" algn="l"/>
              </a:tabLst>
            </a:pPr>
            <a:r>
              <a:rPr lang="it-IT" sz="800" spc="-1">
                <a:solidFill>
                  <a:srgbClr val="92D050"/>
                </a:solidFill>
                <a:latin typeface="Quicksand"/>
                <a:ea typeface="Quicksand"/>
              </a:rPr>
              <a:t>SUB-OPT</a:t>
            </a:r>
            <a:r>
              <a:rPr lang="it-IT" sz="800" spc="-1">
                <a:solidFill>
                  <a:srgbClr val="FFFFFF"/>
                </a:solidFill>
                <a:latin typeface="Quicksand"/>
                <a:ea typeface="Quicksand"/>
              </a:rPr>
              <a:t> ==&gt; 67 azioni in 1.1 secondi </a:t>
            </a:r>
          </a:p>
          <a:p>
            <a:pPr>
              <a:lnSpc>
                <a:spcPct val="100000"/>
              </a:lnSpc>
              <a:spcBef>
                <a:spcPts val="601"/>
              </a:spcBef>
              <a:tabLst>
                <a:tab pos="0" algn="l"/>
              </a:tabLst>
            </a:pPr>
            <a:endParaRPr lang="it-IT" sz="800" spc="-1">
              <a:solidFill>
                <a:srgbClr val="FFFFFF"/>
              </a:solidFill>
              <a:latin typeface="Quicksand"/>
              <a:ea typeface="Quicksand"/>
            </a:endParaRPr>
          </a:p>
          <a:p>
            <a:pPr>
              <a:lnSpc>
                <a:spcPct val="100000"/>
              </a:lnSpc>
              <a:spcBef>
                <a:spcPts val="601"/>
              </a:spcBef>
              <a:tabLst>
                <a:tab pos="0" algn="l"/>
              </a:tabLst>
            </a:pPr>
            <a:r>
              <a:rPr lang="it-IT" sz="800" spc="-1">
                <a:solidFill>
                  <a:srgbClr val="FFFFFF"/>
                </a:solidFill>
                <a:latin typeface="Quicksand"/>
                <a:ea typeface="Quicksand"/>
              </a:rPr>
              <a:t>5 drink</a:t>
            </a:r>
          </a:p>
          <a:p>
            <a:pPr>
              <a:lnSpc>
                <a:spcPct val="100000"/>
              </a:lnSpc>
              <a:spcBef>
                <a:spcPts val="601"/>
              </a:spcBef>
              <a:tabLst>
                <a:tab pos="0" algn="l"/>
              </a:tabLst>
            </a:pPr>
            <a:r>
              <a:rPr lang="it-IT" sz="800" spc="-1">
                <a:solidFill>
                  <a:schemeClr val="accent3"/>
                </a:solidFill>
                <a:latin typeface="Quicksand"/>
                <a:ea typeface="Quicksand"/>
              </a:rPr>
              <a:t>OPTIMAL</a:t>
            </a:r>
            <a:r>
              <a:rPr lang="it-IT" sz="800" spc="-1">
                <a:solidFill>
                  <a:srgbClr val="FFFFFF"/>
                </a:solidFill>
                <a:latin typeface="Quicksand"/>
                <a:ea typeface="Quicksand"/>
              </a:rPr>
              <a:t> ==&gt; 80 azioni in 54 secondi</a:t>
            </a:r>
          </a:p>
          <a:p>
            <a:pPr>
              <a:lnSpc>
                <a:spcPct val="100000"/>
              </a:lnSpc>
              <a:spcBef>
                <a:spcPts val="601"/>
              </a:spcBef>
              <a:tabLst>
                <a:tab pos="0" algn="l"/>
              </a:tabLst>
            </a:pPr>
            <a:r>
              <a:rPr lang="it-IT" sz="800" spc="-1">
                <a:solidFill>
                  <a:srgbClr val="92D050"/>
                </a:solidFill>
                <a:latin typeface="Quicksand"/>
                <a:ea typeface="Quicksand"/>
              </a:rPr>
              <a:t>SUB-OPT</a:t>
            </a:r>
            <a:r>
              <a:rPr lang="it-IT" sz="800" spc="-1">
                <a:solidFill>
                  <a:srgbClr val="FFFFFF"/>
                </a:solidFill>
                <a:latin typeface="Quicksand"/>
                <a:ea typeface="Quicksand"/>
              </a:rPr>
              <a:t> ==&gt; 86 azioni in 1.1 secondi </a:t>
            </a:r>
          </a:p>
          <a:p>
            <a:pPr>
              <a:lnSpc>
                <a:spcPct val="100000"/>
              </a:lnSpc>
              <a:spcBef>
                <a:spcPts val="601"/>
              </a:spcBef>
              <a:tabLst>
                <a:tab pos="0" algn="l"/>
              </a:tabLst>
            </a:pPr>
            <a:endParaRPr lang="it-IT" sz="800" spc="-1">
              <a:solidFill>
                <a:srgbClr val="FFFFFF"/>
              </a:solidFill>
              <a:latin typeface="Quicksand"/>
              <a:ea typeface="Quicksand"/>
            </a:endParaRPr>
          </a:p>
          <a:p>
            <a:pPr>
              <a:lnSpc>
                <a:spcPct val="100000"/>
              </a:lnSpc>
              <a:spcBef>
                <a:spcPts val="601"/>
              </a:spcBef>
              <a:tabLst>
                <a:tab pos="0" algn="l"/>
              </a:tabLst>
            </a:pPr>
            <a:r>
              <a:rPr lang="it-IT" sz="800" spc="-1">
                <a:solidFill>
                  <a:srgbClr val="FFFFFF"/>
                </a:solidFill>
                <a:latin typeface="Quicksand"/>
                <a:ea typeface="Quicksand"/>
              </a:rPr>
              <a:t>11 drink </a:t>
            </a:r>
          </a:p>
          <a:p>
            <a:pPr>
              <a:lnSpc>
                <a:spcPct val="100000"/>
              </a:lnSpc>
              <a:spcBef>
                <a:spcPts val="601"/>
              </a:spcBef>
              <a:tabLst>
                <a:tab pos="0" algn="l"/>
              </a:tabLst>
            </a:pPr>
            <a:r>
              <a:rPr lang="it-IT" sz="800" spc="-1">
                <a:solidFill>
                  <a:schemeClr val="accent3"/>
                </a:solidFill>
                <a:latin typeface="Quicksand"/>
                <a:ea typeface="Quicksand"/>
              </a:rPr>
              <a:t>OPTIMAL</a:t>
            </a:r>
            <a:r>
              <a:rPr lang="it-IT" sz="800" spc="-1">
                <a:solidFill>
                  <a:srgbClr val="FFFFFF"/>
                </a:solidFill>
                <a:latin typeface="Quicksand"/>
                <a:ea typeface="Quicksand"/>
              </a:rPr>
              <a:t> ==&gt; 150 azioni in 65 secondi</a:t>
            </a:r>
          </a:p>
          <a:p>
            <a:pPr>
              <a:lnSpc>
                <a:spcPct val="100000"/>
              </a:lnSpc>
              <a:spcBef>
                <a:spcPts val="601"/>
              </a:spcBef>
              <a:tabLst>
                <a:tab pos="0" algn="l"/>
              </a:tabLst>
            </a:pPr>
            <a:r>
              <a:rPr lang="it-IT" sz="800" spc="-1">
                <a:solidFill>
                  <a:srgbClr val="92D050"/>
                </a:solidFill>
                <a:latin typeface="Quicksand"/>
                <a:ea typeface="Quicksand"/>
              </a:rPr>
              <a:t>SUB-OPT</a:t>
            </a:r>
            <a:r>
              <a:rPr lang="it-IT" sz="800" spc="-1">
                <a:solidFill>
                  <a:srgbClr val="FFFFFF"/>
                </a:solidFill>
                <a:latin typeface="Quicksand"/>
                <a:ea typeface="Quicksand"/>
              </a:rPr>
              <a:t> ==&gt; 158 azioni in 1.3 secondi </a:t>
            </a:r>
          </a:p>
          <a:p>
            <a:pPr>
              <a:lnSpc>
                <a:spcPct val="100000"/>
              </a:lnSpc>
              <a:spcBef>
                <a:spcPts val="601"/>
              </a:spcBef>
              <a:tabLst>
                <a:tab pos="0" algn="l"/>
              </a:tabLst>
            </a:pPr>
            <a:endParaRPr lang="it-IT" sz="800" spc="-1">
              <a:solidFill>
                <a:srgbClr val="FFFFFF"/>
              </a:solidFill>
              <a:latin typeface="Quicksand"/>
              <a:ea typeface="Quicksand"/>
            </a:endParaRPr>
          </a:p>
          <a:p>
            <a:pPr>
              <a:lnSpc>
                <a:spcPct val="100000"/>
              </a:lnSpc>
              <a:spcBef>
                <a:spcPts val="601"/>
              </a:spcBef>
              <a:tabLst>
                <a:tab pos="0" algn="l"/>
              </a:tabLst>
            </a:pPr>
            <a:r>
              <a:rPr lang="it-IT" sz="800" spc="-1">
                <a:solidFill>
                  <a:srgbClr val="FFFFFF"/>
                </a:solidFill>
                <a:latin typeface="Quicksand"/>
                <a:ea typeface="Quicksand"/>
              </a:rPr>
              <a:t>13 drink</a:t>
            </a:r>
          </a:p>
          <a:p>
            <a:pPr>
              <a:lnSpc>
                <a:spcPct val="100000"/>
              </a:lnSpc>
              <a:spcBef>
                <a:spcPts val="601"/>
              </a:spcBef>
              <a:tabLst>
                <a:tab pos="0" algn="l"/>
              </a:tabLst>
            </a:pPr>
            <a:r>
              <a:rPr lang="it-IT" sz="800" spc="-1">
                <a:solidFill>
                  <a:schemeClr val="accent3"/>
                </a:solidFill>
                <a:latin typeface="Quicksand"/>
                <a:ea typeface="Quicksand"/>
              </a:rPr>
              <a:t>OPTIMAL</a:t>
            </a:r>
            <a:r>
              <a:rPr lang="it-IT" sz="800" spc="-1">
                <a:solidFill>
                  <a:srgbClr val="FFFFFF"/>
                </a:solidFill>
                <a:latin typeface="Quicksand"/>
                <a:ea typeface="Quicksand"/>
              </a:rPr>
              <a:t> ==&gt; Java heap </a:t>
            </a:r>
            <a:r>
              <a:rPr lang="it-IT" sz="800" spc="-1" err="1">
                <a:solidFill>
                  <a:srgbClr val="FFFFFF"/>
                </a:solidFill>
                <a:latin typeface="Quicksand"/>
                <a:ea typeface="Quicksand"/>
              </a:rPr>
              <a:t>space</a:t>
            </a:r>
            <a:endParaRPr lang="it-IT" sz="800" spc="-1">
              <a:solidFill>
                <a:srgbClr val="FFFFFF"/>
              </a:solidFill>
              <a:latin typeface="Quicksand"/>
              <a:ea typeface="Quicksand"/>
            </a:endParaRPr>
          </a:p>
          <a:p>
            <a:pPr>
              <a:lnSpc>
                <a:spcPct val="100000"/>
              </a:lnSpc>
              <a:spcBef>
                <a:spcPts val="601"/>
              </a:spcBef>
              <a:tabLst>
                <a:tab pos="0" algn="l"/>
              </a:tabLst>
            </a:pPr>
            <a:r>
              <a:rPr lang="it-IT" sz="800" spc="-1">
                <a:solidFill>
                  <a:srgbClr val="92D050"/>
                </a:solidFill>
                <a:latin typeface="Quicksand"/>
                <a:ea typeface="Quicksand"/>
              </a:rPr>
              <a:t>SUB-OPT</a:t>
            </a:r>
            <a:r>
              <a:rPr lang="it-IT" sz="800" spc="-1">
                <a:solidFill>
                  <a:srgbClr val="FFFFFF"/>
                </a:solidFill>
                <a:latin typeface="Quicksand"/>
                <a:ea typeface="Quicksand"/>
              </a:rPr>
              <a:t> ==&gt; 192 azioni in 1.3 secondi</a:t>
            </a:r>
          </a:p>
          <a:p>
            <a:pPr>
              <a:lnSpc>
                <a:spcPct val="100000"/>
              </a:lnSpc>
              <a:spcBef>
                <a:spcPts val="601"/>
              </a:spcBef>
              <a:tabLst>
                <a:tab pos="0" algn="l"/>
              </a:tabLst>
            </a:pPr>
            <a:endParaRPr lang="it-IT" sz="800" spc="-1">
              <a:solidFill>
                <a:srgbClr val="FFFFFF"/>
              </a:solidFill>
              <a:latin typeface="Quicksand"/>
              <a:ea typeface="Quicksand"/>
            </a:endParaRPr>
          </a:p>
          <a:p>
            <a:pPr>
              <a:lnSpc>
                <a:spcPct val="100000"/>
              </a:lnSpc>
              <a:spcBef>
                <a:spcPts val="601"/>
              </a:spcBef>
              <a:tabLst>
                <a:tab pos="0" algn="l"/>
              </a:tabLst>
            </a:pPr>
            <a:endParaRPr lang="it-IT" sz="800" spc="-1">
              <a:solidFill>
                <a:srgbClr val="FFFFFF"/>
              </a:solidFill>
              <a:latin typeface="Quicksand"/>
              <a:ea typeface="Quicksand"/>
            </a:endParaRPr>
          </a:p>
          <a:p>
            <a:pPr>
              <a:lnSpc>
                <a:spcPct val="100000"/>
              </a:lnSpc>
              <a:spcBef>
                <a:spcPts val="601"/>
              </a:spcBef>
              <a:tabLst>
                <a:tab pos="0" algn="l"/>
              </a:tabLst>
            </a:pPr>
            <a:endParaRPr lang="it-IT" sz="800" spc="-1">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Tree>
    <p:extLst>
      <p:ext uri="{BB962C8B-B14F-4D97-AF65-F5344CB8AC3E}">
        <p14:creationId xmlns:p14="http://schemas.microsoft.com/office/powerpoint/2010/main" val="14177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2"/>
          <p:cNvSpPr>
            <a:spLocks noGrp="1"/>
          </p:cNvSpPr>
          <p:nvPr>
            <p:ph/>
          </p:nvPr>
        </p:nvSpPr>
        <p:spPr>
          <a:xfrm>
            <a:off x="1165320" y="1179360"/>
            <a:ext cx="2403360" cy="1205640"/>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La mappa è rimasta invariata, comprendente le due stazioni e otto bottiglie</a:t>
            </a:r>
            <a:endParaRPr lang="en-US" sz="1200" b="0" strike="noStrike" spc="-1" dirty="0">
              <a:solidFill>
                <a:srgbClr val="000000"/>
              </a:solidFill>
              <a:latin typeface="Arial"/>
            </a:endParaRPr>
          </a:p>
        </p:txBody>
      </p:sp>
      <p:sp>
        <p:nvSpPr>
          <p:cNvPr id="515" name="PlaceHolder 3"/>
          <p:cNvSpPr>
            <a:spLocks noGrp="1"/>
          </p:cNvSpPr>
          <p:nvPr>
            <p:ph/>
          </p:nvPr>
        </p:nvSpPr>
        <p:spPr>
          <a:xfrm>
            <a:off x="3692160" y="1179359"/>
            <a:ext cx="2403360" cy="1574473"/>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Il cambiamento del livello delle bottiglie influisce sulla velocità di esecuzione, a causa della necessità di eseguiguire più cambi bottiglia</a:t>
            </a:r>
            <a:endParaRPr lang="it-IT" sz="1200" b="0" strike="noStrike" spc="-1" dirty="0">
              <a:solidFill>
                <a:schemeClr val="bg1"/>
              </a:solidFill>
              <a:latin typeface="Quicksand"/>
              <a:ea typeface="Quicksand"/>
            </a:endParaRPr>
          </a:p>
          <a:p>
            <a:pPr>
              <a:lnSpc>
                <a:spcPct val="100000"/>
              </a:lnSpc>
              <a:spcBef>
                <a:spcPts val="601"/>
              </a:spcBef>
              <a:buNone/>
              <a:tabLst>
                <a:tab pos="0" algn="l"/>
              </a:tabLst>
            </a:pPr>
            <a:endParaRPr lang="en" sz="1200" b="0" strike="noStrike" spc="-1" dirty="0">
              <a:solidFill>
                <a:schemeClr val="bg1"/>
              </a:solidFill>
              <a:latin typeface="Quicksand"/>
              <a:ea typeface="Quicksand"/>
            </a:endParaRPr>
          </a:p>
        </p:txBody>
      </p:sp>
      <p:sp>
        <p:nvSpPr>
          <p:cNvPr id="516" name="PlaceHolder 4"/>
          <p:cNvSpPr>
            <a:spLocks noGrp="1"/>
          </p:cNvSpPr>
          <p:nvPr>
            <p:ph/>
          </p:nvPr>
        </p:nvSpPr>
        <p:spPr>
          <a:xfrm>
            <a:off x="6219000" y="1179360"/>
            <a:ext cx="2403360" cy="1205640"/>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it-IT" sz="1200" b="0" strike="noStrike" spc="-1" dirty="0">
                <a:solidFill>
                  <a:srgbClr val="FFFFFF"/>
                </a:solidFill>
                <a:latin typeface="Quicksand"/>
              </a:rPr>
              <a:t>La quantità di ingredienti nei drink non è risultato essere un fattore influente</a:t>
            </a:r>
            <a:endParaRPr lang="en-US" sz="1200" b="0" strike="noStrike" spc="-1" dirty="0">
              <a:solidFill>
                <a:srgbClr val="000000"/>
              </a:solidFill>
              <a:latin typeface="Arial"/>
            </a:endParaRPr>
          </a:p>
          <a:p>
            <a:pPr>
              <a:lnSpc>
                <a:spcPct val="100000"/>
              </a:lnSpc>
              <a:spcBef>
                <a:spcPts val="601"/>
              </a:spcBef>
              <a:buNone/>
              <a:tabLst>
                <a:tab pos="0" algn="l"/>
              </a:tabLst>
            </a:pPr>
            <a:endParaRPr lang="en-US" sz="1200" b="0" strike="noStrike" spc="-1" dirty="0">
              <a:solidFill>
                <a:srgbClr val="000000"/>
              </a:solidFill>
              <a:latin typeface="Arial"/>
            </a:endParaRPr>
          </a:p>
        </p:txBody>
      </p:sp>
      <p:sp>
        <p:nvSpPr>
          <p:cNvPr id="517" name="PlaceHolder 5"/>
          <p:cNvSpPr>
            <a:spLocks noGrp="1"/>
          </p:cNvSpPr>
          <p:nvPr>
            <p:ph/>
          </p:nvPr>
        </p:nvSpPr>
        <p:spPr>
          <a:xfrm>
            <a:off x="1165320" y="2893680"/>
            <a:ext cx="2403360" cy="1205640"/>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en" sz="1200" spc="-1" dirty="0">
                <a:solidFill>
                  <a:srgbClr val="FFFFFF"/>
                </a:solidFill>
                <a:latin typeface="Quicksand"/>
              </a:rPr>
              <a:t>La diversità degli ingredienti  è risultata invece un fattore determinante sulle prestazioni</a:t>
            </a:r>
            <a:endParaRPr lang="en-US" sz="1200" b="0" strike="noStrike" spc="-1" dirty="0">
              <a:solidFill>
                <a:srgbClr val="000000"/>
              </a:solidFill>
              <a:latin typeface="Arial"/>
            </a:endParaRPr>
          </a:p>
        </p:txBody>
      </p:sp>
      <p:sp>
        <p:nvSpPr>
          <p:cNvPr id="518" name="PlaceHolder 6"/>
          <p:cNvSpPr>
            <a:spLocks noGrp="1"/>
          </p:cNvSpPr>
          <p:nvPr>
            <p:ph/>
          </p:nvPr>
        </p:nvSpPr>
        <p:spPr>
          <a:xfrm>
            <a:off x="3692160" y="2893680"/>
            <a:ext cx="2403360" cy="1205640"/>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Così come, prevedibilmente, il numero di drink da servire</a:t>
            </a:r>
            <a:endParaRPr lang="en-US" sz="1200" b="0" strike="noStrike" spc="-1" dirty="0">
              <a:solidFill>
                <a:srgbClr val="000000"/>
              </a:solidFill>
              <a:latin typeface="Arial"/>
            </a:endParaRPr>
          </a:p>
        </p:txBody>
      </p:sp>
      <p:sp>
        <p:nvSpPr>
          <p:cNvPr id="519" name="PlaceHolder 7"/>
          <p:cNvSpPr>
            <a:spLocks noGrp="1"/>
          </p:cNvSpPr>
          <p:nvPr>
            <p:ph/>
          </p:nvPr>
        </p:nvSpPr>
        <p:spPr>
          <a:xfrm>
            <a:off x="6219000" y="2893680"/>
            <a:ext cx="2403360" cy="1205640"/>
          </a:xfrm>
          <a:prstGeom prst="rect">
            <a:avLst/>
          </a:prstGeom>
          <a:noFill/>
          <a:ln w="0">
            <a:noFill/>
          </a:ln>
        </p:spPr>
        <p:txBody>
          <a:bodyPr tIns="91440" bIns="91440" anchor="t">
            <a:noAutofit/>
          </a:bodyPr>
          <a:lstStyle/>
          <a:p>
            <a:pPr>
              <a:lnSpc>
                <a:spcPct val="100000"/>
              </a:lnSpc>
              <a:spcBef>
                <a:spcPts val="601"/>
              </a:spcBef>
              <a:buNone/>
              <a:tabLst>
                <a:tab pos="0" algn="l"/>
              </a:tabLst>
            </a:pPr>
            <a:endParaRPr lang="en-US" sz="1800" b="0" strike="noStrike" spc="-1" dirty="0">
              <a:solidFill>
                <a:srgbClr val="000000"/>
              </a:solidFill>
              <a:latin typeface="Arial"/>
            </a:endParaRPr>
          </a:p>
          <a:p>
            <a:pPr>
              <a:lnSpc>
                <a:spcPct val="100000"/>
              </a:lnSpc>
              <a:spcBef>
                <a:spcPts val="601"/>
              </a:spcBef>
              <a:buNone/>
              <a:tabLst>
                <a:tab pos="0" algn="l"/>
              </a:tabLst>
            </a:pPr>
            <a:r>
              <a:rPr lang="it-IT" sz="1200" spc="-1" dirty="0">
                <a:solidFill>
                  <a:srgbClr val="FFFFFF"/>
                </a:solidFill>
                <a:latin typeface="Quicksand"/>
              </a:rPr>
              <a:t>Il numero di azioni </a:t>
            </a:r>
            <a:r>
              <a:rPr lang="it-IT" sz="1200" spc="-1" dirty="0" err="1">
                <a:solidFill>
                  <a:srgbClr val="FFFFFF"/>
                </a:solidFill>
                <a:latin typeface="Quicksand"/>
              </a:rPr>
              <a:t>change</a:t>
            </a:r>
            <a:r>
              <a:rPr lang="it-IT" sz="1200" spc="-1" dirty="0">
                <a:solidFill>
                  <a:srgbClr val="FFFFFF"/>
                </a:solidFill>
                <a:latin typeface="Quicksand"/>
              </a:rPr>
              <a:t> risulta problematico quando ne occorrono quattro o più consecutivamente</a:t>
            </a:r>
            <a:endParaRPr lang="en-US" sz="1200" b="0" strike="noStrike" spc="-1" dirty="0">
              <a:solidFill>
                <a:srgbClr val="000000"/>
              </a:solidFill>
              <a:latin typeface="Arial"/>
            </a:endParaRPr>
          </a:p>
          <a:p>
            <a:pPr>
              <a:lnSpc>
                <a:spcPct val="100000"/>
              </a:lnSpc>
              <a:spcBef>
                <a:spcPts val="601"/>
              </a:spcBef>
              <a:buNone/>
              <a:tabLst>
                <a:tab pos="0" algn="l"/>
              </a:tabLst>
            </a:pPr>
            <a:endParaRPr lang="en-US" sz="1200" b="0" strike="noStrike" spc="-1" dirty="0">
              <a:solidFill>
                <a:srgbClr val="000000"/>
              </a:solidFill>
              <a:latin typeface="Arial"/>
            </a:endParaRPr>
          </a:p>
        </p:txBody>
      </p:sp>
      <p:sp>
        <p:nvSpPr>
          <p:cNvPr id="550" name="PlaceHolder 8"/>
          <p:cNvSpPr>
            <a:spLocks noGrp="1"/>
          </p:cNvSpPr>
          <p:nvPr>
            <p:ph type="sldNum" idx="2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8FEE70DE-F68E-4981-B532-13397FE3E9EA}" type="slidenum">
              <a:rPr lang="en" sz="1200" b="0" strike="noStrike" spc="-1">
                <a:solidFill>
                  <a:srgbClr val="39C0BA"/>
                </a:solidFill>
                <a:latin typeface="Quicksand"/>
                <a:ea typeface="Quicksand"/>
              </a:rPr>
              <a:t>16</a:t>
            </a:fld>
            <a:endParaRPr lang="en-US" sz="1200" b="0" strike="noStrike" spc="-1">
              <a:latin typeface="Times New Roman"/>
            </a:endParaRPr>
          </a:p>
        </p:txBody>
      </p:sp>
      <p:sp>
        <p:nvSpPr>
          <p:cNvPr id="2" name="Google Shape;77;p13">
            <a:extLst>
              <a:ext uri="{FF2B5EF4-FFF2-40B4-BE49-F238E27FC236}">
                <a16:creationId xmlns:a16="http://schemas.microsoft.com/office/drawing/2014/main" id="{C530D8D1-C91C-E172-1B9C-EFE2F97F01F0}"/>
              </a:ext>
            </a:extLst>
          </p:cNvPr>
          <p:cNvSpPr/>
          <p:nvPr/>
        </p:nvSpPr>
        <p:spPr>
          <a:xfrm>
            <a:off x="1070366" y="502271"/>
            <a:ext cx="7646947" cy="701497"/>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400" spc="-1" dirty="0">
                <a:solidFill>
                  <a:srgbClr val="FFFFFF"/>
                </a:solidFill>
                <a:latin typeface="Quicksand"/>
                <a:ea typeface="Quicksand"/>
              </a:rPr>
              <a:t>I test si sono concentrati dunque sulla versione sub-ottima, verificando cambiamenti in diverse parti del problema: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a:solidFill>
                  <a:srgbClr val="39C0BA"/>
                </a:solidFill>
                <a:latin typeface="Quicksand"/>
                <a:ea typeface="Quicksand"/>
              </a:rPr>
              <a:t>BarBot</a:t>
            </a:r>
            <a:endParaRPr lang="en-US" sz="2400" b="0" strike="noStrike" spc="-1">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a:solidFill>
                  <a:srgbClr val="FFFFFF"/>
                </a:solidFill>
                <a:latin typeface="Quicksand"/>
                <a:ea typeface="Quicksand"/>
              </a:rPr>
              <a:t>L’implementazione “BarBot” ha come obiettivo quello di formulare un piano di azioni per un robot collaborativo all’interno di un bar. Il suo compito principale è la composizione dei drink: arrivato un ordine, prende il bicchiere, si reca in tutte le posizioni necessarie per ottenere gli ingredienti richiesti e consegna lo shaker in una posizione nota, comunicando la fine dell’ordine.</a:t>
            </a:r>
            <a:endParaRPr lang="en-US" sz="1200" b="0" strike="noStrike" spc="-1">
              <a:latin typeface="Arial"/>
            </a:endParaRPr>
          </a:p>
          <a:p>
            <a:pPr>
              <a:lnSpc>
                <a:spcPct val="100000"/>
              </a:lnSpc>
              <a:spcBef>
                <a:spcPts val="601"/>
              </a:spcBef>
              <a:buNone/>
              <a:tabLst>
                <a:tab pos="0" algn="l"/>
              </a:tabLst>
            </a:pPr>
            <a:r>
              <a:rPr lang="en" sz="1200" b="0" strike="noStrike" spc="-1">
                <a:solidFill>
                  <a:srgbClr val="FFFFFF"/>
                </a:solidFill>
                <a:latin typeface="Quicksand"/>
                <a:ea typeface="Quicksand"/>
              </a:rPr>
              <a:t>Tiene inoltre conto dello stato degli ingredienti, avvisando quando è necessario effettuare il cambio bottiglia, secondo parametri  impostati.  </a:t>
            </a:r>
            <a:endParaRPr lang="en-US" sz="1200" b="0" strike="noStrike" spc="-1">
              <a:latin typeface="Arial"/>
            </a:endParaRPr>
          </a:p>
          <a:p>
            <a:pPr>
              <a:lnSpc>
                <a:spcPct val="100000"/>
              </a:lnSpc>
              <a:spcBef>
                <a:spcPts val="601"/>
              </a:spcBef>
              <a:buNone/>
              <a:tabLst>
                <a:tab pos="0" algn="l"/>
              </a:tabLst>
            </a:pPr>
            <a:endParaRPr lang="en-US" sz="1200" b="0" strike="noStrike" spc="-1">
              <a:latin typeface="Arial"/>
            </a:endParaRPr>
          </a:p>
          <a:p>
            <a:pPr>
              <a:lnSpc>
                <a:spcPct val="100000"/>
              </a:lnSpc>
              <a:spcBef>
                <a:spcPts val="601"/>
              </a:spcBef>
              <a:buNone/>
              <a:tabLst>
                <a:tab pos="0" algn="l"/>
              </a:tabLst>
            </a:pPr>
            <a:endParaRPr lang="en-US" sz="1200" b="0" strike="noStrike" spc="-1">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2" name="Immagine 1">
            <a:extLst>
              <a:ext uri="{FF2B5EF4-FFF2-40B4-BE49-F238E27FC236}">
                <a16:creationId xmlns:a16="http://schemas.microsoft.com/office/drawing/2014/main" id="{888D615F-1EDC-94B3-38BA-766038E84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9526" y="719985"/>
            <a:ext cx="2832100" cy="3181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a:solidFill>
                  <a:srgbClr val="39C0BA"/>
                </a:solidFill>
                <a:latin typeface="Quicksand"/>
                <a:ea typeface="Quicksand"/>
              </a:rPr>
              <a:t>BarBot</a:t>
            </a:r>
            <a:endParaRPr lang="en-US" sz="2400" b="0" strike="noStrike" spc="-1">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a:solidFill>
                  <a:srgbClr val="FFFFFF"/>
                </a:solidFill>
                <a:latin typeface="Quicksand"/>
                <a:ea typeface="Quicksand"/>
              </a:rPr>
              <a:t>Gli ordini che processa arrivano direttamente dai clienti, attraverso l’apposita applicazione. </a:t>
            </a:r>
          </a:p>
          <a:p>
            <a:pPr>
              <a:lnSpc>
                <a:spcPct val="100000"/>
              </a:lnSpc>
              <a:spcBef>
                <a:spcPts val="601"/>
              </a:spcBef>
              <a:buNone/>
              <a:tabLst>
                <a:tab pos="0" algn="l"/>
              </a:tabLst>
            </a:pPr>
            <a:r>
              <a:rPr lang="it-IT" sz="1200" spc="-1">
                <a:solidFill>
                  <a:srgbClr val="FFFFFF"/>
                </a:solidFill>
                <a:latin typeface="Quicksand"/>
                <a:ea typeface="Quicksand"/>
              </a:rPr>
              <a:t>I</a:t>
            </a:r>
            <a:r>
              <a:rPr lang="en" sz="1200" spc="-1">
                <a:solidFill>
                  <a:srgbClr val="FFFFFF"/>
                </a:solidFill>
                <a:latin typeface="Quicksand"/>
                <a:ea typeface="Quicksand"/>
              </a:rPr>
              <a:t> drink possono essere scelti tra </a:t>
            </a:r>
            <a:r>
              <a:rPr lang="it-IT" sz="1200" spc="-1">
                <a:solidFill>
                  <a:srgbClr val="FFFFFF"/>
                </a:solidFill>
                <a:latin typeface="Quicksand"/>
                <a:ea typeface="Quicksand"/>
              </a:rPr>
              <a:t>I</a:t>
            </a:r>
            <a:r>
              <a:rPr lang="en" sz="1200" spc="-1">
                <a:solidFill>
                  <a:srgbClr val="FFFFFF"/>
                </a:solidFill>
                <a:latin typeface="Quicksand"/>
                <a:ea typeface="Quicksand"/>
              </a:rPr>
              <a:t> “Classici”, lista che comprende tutti i cocktail, tipici di ogni menù, o possono essere anche creati, scegliendo </a:t>
            </a:r>
            <a:r>
              <a:rPr lang="it-IT" sz="1200" spc="-1">
                <a:solidFill>
                  <a:srgbClr val="FFFFFF"/>
                </a:solidFill>
                <a:latin typeface="Quicksand"/>
                <a:ea typeface="Quicksand"/>
              </a:rPr>
              <a:t>i</a:t>
            </a:r>
            <a:r>
              <a:rPr lang="en" sz="1200" spc="-1">
                <a:solidFill>
                  <a:srgbClr val="FFFFFF"/>
                </a:solidFill>
                <a:latin typeface="Quicksand"/>
                <a:ea typeface="Quicksand"/>
              </a:rPr>
              <a:t> sei ingredienti necessari. </a:t>
            </a:r>
          </a:p>
          <a:p>
            <a:pPr>
              <a:lnSpc>
                <a:spcPct val="100000"/>
              </a:lnSpc>
              <a:spcBef>
                <a:spcPts val="601"/>
              </a:spcBef>
              <a:buNone/>
              <a:tabLst>
                <a:tab pos="0" algn="l"/>
              </a:tabLst>
            </a:pPr>
            <a:r>
              <a:rPr lang="en" sz="1200" spc="-1">
                <a:solidFill>
                  <a:srgbClr val="FFFFFF"/>
                </a:solidFill>
                <a:latin typeface="Quicksand"/>
                <a:ea typeface="Quicksand"/>
              </a:rPr>
              <a:t>In entrambi i casi, infatti, i drink risulteranno  costitituiti da sei parti, composizione che permette sia di seguire la ricetta standard, sia una ampia personalizzazione. </a:t>
            </a:r>
          </a:p>
          <a:p>
            <a:pPr>
              <a:spcBef>
                <a:spcPts val="601"/>
              </a:spcBef>
              <a:tabLst>
                <a:tab pos="0" algn="l"/>
              </a:tabLst>
            </a:pPr>
            <a:endParaRPr lang="it-IT" sz="1100" u="sng">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pic>
        <p:nvPicPr>
          <p:cNvPr id="6" name="Immagine 5">
            <a:extLst>
              <a:ext uri="{FF2B5EF4-FFF2-40B4-BE49-F238E27FC236}">
                <a16:creationId xmlns:a16="http://schemas.microsoft.com/office/drawing/2014/main" id="{193F5431-F667-FA19-6124-D83F326697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6757" b="3961"/>
          <a:stretch/>
        </p:blipFill>
        <p:spPr bwMode="auto">
          <a:xfrm>
            <a:off x="6160377" y="604440"/>
            <a:ext cx="2001486" cy="4002120"/>
          </a:xfrm>
          <a:prstGeom prst="rect">
            <a:avLst/>
          </a:prstGeom>
          <a:ln>
            <a:noFill/>
          </a:ln>
          <a:extLst>
            <a:ext uri="{53640926-AAD7-44D8-BBD7-CCE9431645EC}">
              <a14:shadowObscured xmlns:a14="http://schemas.microsoft.com/office/drawing/2010/main"/>
            </a:ext>
          </a:extLst>
        </p:spPr>
      </p:pic>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288180"/>
            <a:ext cx="2119320" cy="4395960"/>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r>
              <a:rPr lang="it-IT" sz="1400" spc="-1">
                <a:solidFill>
                  <a:srgbClr val="FFFFFF"/>
                </a:solidFill>
                <a:latin typeface="Quicksand"/>
                <a:ea typeface="Quicksand"/>
              </a:rPr>
              <a:t>P</a:t>
            </a:r>
            <a:r>
              <a:rPr lang="en" sz="1400" spc="-1">
                <a:solidFill>
                  <a:srgbClr val="FFFFFF"/>
                </a:solidFill>
                <a:latin typeface="Quicksand"/>
                <a:ea typeface="Quicksand"/>
              </a:rPr>
              <a:t>er l’applicazione completa (mock-up):</a:t>
            </a:r>
          </a:p>
          <a:p>
            <a:pPr marL="0" indent="0">
              <a:spcBef>
                <a:spcPts val="601"/>
              </a:spcBef>
              <a:buNone/>
              <a:tabLst>
                <a:tab pos="0" algn="l"/>
              </a:tabLst>
            </a:pPr>
            <a:r>
              <a:rPr lang="it-IT" sz="1400" u="sng">
                <a:solidFill>
                  <a:srgbClr val="0000FF"/>
                </a:solidFill>
                <a:effectLst/>
                <a:latin typeface="Cambria"/>
                <a:ea typeface="Times New Roman" panose="02020603050405020304" pitchFamily="18" charset="0"/>
                <a:hlinkClick r:id="rId2"/>
              </a:rPr>
              <a:t>https://www.figma.com/Barbot</a:t>
            </a:r>
            <a:endParaRPr lang="it-IT" sz="1400">
              <a:effectLst/>
              <a:latin typeface="Cambria"/>
              <a:ea typeface="Times New Roman" panose="02020603050405020304" pitchFamily="18" charset="0"/>
              <a:hlinkClick r:id="rId2"/>
            </a:endParaRPr>
          </a:p>
          <a:p>
            <a:pPr>
              <a:lnSpc>
                <a:spcPct val="100000"/>
              </a:lnSpc>
              <a:spcBef>
                <a:spcPts val="601"/>
              </a:spcBef>
              <a:buNone/>
              <a:tabLst>
                <a:tab pos="0" algn="l"/>
              </a:tabLst>
            </a:pPr>
            <a:endParaRPr lang="en-US" sz="2000" spc="-1">
              <a:solidFill>
                <a:srgbClr val="FFFFFF"/>
              </a:solidFill>
              <a:latin typeface="Arial"/>
              <a:ea typeface="Quicksand"/>
            </a:endParaRPr>
          </a:p>
          <a:p>
            <a:pPr>
              <a:lnSpc>
                <a:spcPct val="100000"/>
              </a:lnSpc>
              <a:spcBef>
                <a:spcPts val="601"/>
              </a:spcBef>
              <a:buNone/>
              <a:tabLst>
                <a:tab pos="0" algn="l"/>
              </a:tabLst>
            </a:pPr>
            <a:endParaRPr lang="en" sz="1800" spc="-1">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3" name="Immagine 2">
            <a:extLst>
              <a:ext uri="{FF2B5EF4-FFF2-40B4-BE49-F238E27FC236}">
                <a16:creationId xmlns:a16="http://schemas.microsoft.com/office/drawing/2014/main" id="{DAAA7372-97F6-1BD3-B10E-A45A38926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3722" y="870812"/>
            <a:ext cx="4166143" cy="2947302"/>
          </a:xfrm>
          <a:prstGeom prst="rect">
            <a:avLst/>
          </a:prstGeom>
        </p:spPr>
      </p:pic>
      <p:pic>
        <p:nvPicPr>
          <p:cNvPr id="4" name="Immagine 3">
            <a:extLst>
              <a:ext uri="{FF2B5EF4-FFF2-40B4-BE49-F238E27FC236}">
                <a16:creationId xmlns:a16="http://schemas.microsoft.com/office/drawing/2014/main" id="{17A83E2D-9A01-312E-904A-D0C31331CC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11089" y="1934793"/>
            <a:ext cx="1754841" cy="17710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a:solidFill>
                  <a:schemeClr val="bg1"/>
                </a:solidFill>
                <a:latin typeface="Cambria" panose="02040503050406030204" pitchFamily="18" charset="0"/>
                <a:ea typeface="Times New Roman" panose="02020603050405020304" pitchFamily="18" charset="0"/>
              </a:rPr>
              <a:t>L’applicazione «</a:t>
            </a:r>
            <a:r>
              <a:rPr lang="it-IT" sz="1200" err="1">
                <a:solidFill>
                  <a:schemeClr val="bg1"/>
                </a:solidFill>
                <a:latin typeface="Cambria" panose="02040503050406030204" pitchFamily="18" charset="0"/>
                <a:ea typeface="Times New Roman" panose="02020603050405020304" pitchFamily="18" charset="0"/>
              </a:rPr>
              <a:t>BarBot</a:t>
            </a:r>
            <a:r>
              <a:rPr lang="it-IT" sz="1200">
                <a:solidFill>
                  <a:schemeClr val="bg1"/>
                </a:solidFill>
                <a:latin typeface="Cambria" panose="02040503050406030204" pitchFamily="18" charset="0"/>
                <a:ea typeface="Times New Roman" panose="02020603050405020304" pitchFamily="18" charset="0"/>
              </a:rPr>
              <a:t>» gestisce tutta la parte di composizione del drink: partendo da un punto fisso e noto, in cui prende lo shaker vuoto, compone il cocktail, prelevando gli ingredienti necessari dalle relative bottiglie, e consegna il recipiente al barman, che provvederà al completamento dell’ordine, dalla guarnizione alla scelta del bicchiere adatto. </a:t>
            </a:r>
          </a:p>
          <a:p>
            <a:pPr algn="ctr">
              <a:spcAft>
                <a:spcPts val="600"/>
              </a:spcAft>
            </a:pPr>
            <a:endParaRPr lang="it-IT" sz="1200">
              <a:solidFill>
                <a:schemeClr val="bg1"/>
              </a:solidFill>
              <a:latin typeface="Cambria" panose="02040503050406030204" pitchFamily="18" charset="0"/>
              <a:ea typeface="Times New Roman" panose="02020603050405020304" pitchFamily="18" charset="0"/>
            </a:endParaRPr>
          </a:p>
          <a:p>
            <a:pPr algn="ctr">
              <a:spcAft>
                <a:spcPts val="600"/>
              </a:spcAft>
            </a:pPr>
            <a:endParaRPr lang="it-IT" sz="1200">
              <a:solidFill>
                <a:schemeClr val="bg1"/>
              </a:solidFill>
              <a:latin typeface="Cambria" panose="02040503050406030204" pitchFamily="18" charset="0"/>
              <a:ea typeface="Times New Roman" panose="02020603050405020304" pitchFamily="18" charset="0"/>
            </a:endParaRPr>
          </a:p>
          <a:p>
            <a:pPr algn="ctr">
              <a:spcAft>
                <a:spcPts val="600"/>
              </a:spcAft>
            </a:pPr>
            <a:endParaRPr lang="it-IT" sz="120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err="1">
                <a:solidFill>
                  <a:schemeClr val="bg1"/>
                </a:solidFill>
                <a:latin typeface="Cambria" panose="02040503050406030204" pitchFamily="18" charset="0"/>
                <a:ea typeface="Times New Roman" panose="02020603050405020304" pitchFamily="18" charset="0"/>
              </a:rPr>
              <a:t>fluents</a:t>
            </a:r>
            <a:r>
              <a:rPr lang="it-IT" sz="1200">
                <a:solidFill>
                  <a:schemeClr val="bg1"/>
                </a:solidFill>
                <a:latin typeface="Cambria" panose="02040503050406030204" pitchFamily="18" charset="0"/>
                <a:ea typeface="Times New Roman" panose="02020603050405020304" pitchFamily="18" charset="0"/>
              </a:rPr>
              <a:t> (versione 2.1 o maggiore)</a:t>
            </a: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pic>
        <p:nvPicPr>
          <p:cNvPr id="1026" name="Picture 2">
            <a:extLst>
              <a:ext uri="{FF2B5EF4-FFF2-40B4-BE49-F238E27FC236}">
                <a16:creationId xmlns:a16="http://schemas.microsoft.com/office/drawing/2014/main" id="{E8C277ED-C54D-FA59-0275-94F7B0671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249" y="816324"/>
            <a:ext cx="2133600" cy="351085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a:solidFill>
                <a:srgbClr val="FFFFFF"/>
              </a:solidFill>
              <a:latin typeface="Quicksand"/>
              <a:ea typeface="Quicksand"/>
            </a:endParaRPr>
          </a:p>
          <a:p>
            <a:pPr>
              <a:lnSpc>
                <a:spcPct val="100000"/>
              </a:lnSpc>
              <a:spcBef>
                <a:spcPts val="601"/>
              </a:spcBef>
              <a:tabLst>
                <a:tab pos="0" algn="l"/>
              </a:tabLst>
            </a:pPr>
            <a:r>
              <a:rPr lang="it-IT" sz="1200" spc="-1">
                <a:solidFill>
                  <a:srgbClr val="FFFFFF"/>
                </a:solidFill>
                <a:latin typeface="Quicksand"/>
                <a:ea typeface="Quicksand"/>
              </a:rPr>
              <a:t>Il nostro dominio definisce quattro oggetti:</a:t>
            </a:r>
          </a:p>
          <a:p>
            <a:pPr>
              <a:lnSpc>
                <a:spcPct val="100000"/>
              </a:lnSpc>
              <a:tabLst>
                <a:tab pos="0" algn="l"/>
              </a:tabLst>
            </a:pPr>
            <a:r>
              <a:rPr lang="it-IT" sz="1200" spc="-1">
                <a:solidFill>
                  <a:srgbClr val="FFFFFF"/>
                </a:solidFill>
                <a:latin typeface="Quicksand"/>
                <a:ea typeface="Quicksand"/>
              </a:rPr>
              <a:t>bottiglie, stazioni, agenti e drink. </a:t>
            </a:r>
          </a:p>
          <a:p>
            <a:pPr>
              <a:lnSpc>
                <a:spcPct val="100000"/>
              </a:lnSpc>
              <a:spcBef>
                <a:spcPts val="601"/>
              </a:spcBef>
              <a:tabLst>
                <a:tab pos="0" algn="l"/>
              </a:tabLst>
            </a:pPr>
            <a:r>
              <a:rPr lang="it-IT" sz="1200" spc="-1">
                <a:solidFill>
                  <a:srgbClr val="FFFFFF"/>
                </a:solidFill>
                <a:latin typeface="Quicksand"/>
                <a:ea typeface="Quicksand"/>
              </a:rPr>
              <a:t>Bottiglie e stazioni estendono il tipo agente, e costituiscono la mappa che il robot può seguire per comporre i drink; le stazioni sono due, diversificate attraverso il predicato (</a:t>
            </a:r>
            <a:r>
              <a:rPr lang="it-IT" sz="1200" spc="-1" err="1">
                <a:solidFill>
                  <a:srgbClr val="FFFFFF"/>
                </a:solidFill>
                <a:latin typeface="Quicksand"/>
                <a:ea typeface="Quicksand"/>
              </a:rPr>
              <a:t>BeStart</a:t>
            </a:r>
            <a:r>
              <a:rPr lang="it-IT" sz="1200" spc="-1">
                <a:solidFill>
                  <a:srgbClr val="FFFFFF"/>
                </a:solidFill>
                <a:latin typeface="Quicksand"/>
                <a:ea typeface="Quicksand"/>
              </a:rPr>
              <a:t>). </a:t>
            </a:r>
          </a:p>
        </p:txBody>
      </p:sp>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7</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2323713"/>
          </a:xfrm>
          <a:prstGeom prst="rect">
            <a:avLst/>
          </a:prstGeom>
          <a:noFill/>
        </p:spPr>
        <p:txBody>
          <a:bodyPr wrap="square">
            <a:spAutoFit/>
          </a:bodyPr>
          <a:lstStyle/>
          <a:p>
            <a:pPr>
              <a:lnSpc>
                <a:spcPct val="100000"/>
              </a:lnSpc>
              <a:spcBef>
                <a:spcPts val="601"/>
              </a:spcBef>
              <a:tabLst>
                <a:tab pos="0" algn="l"/>
              </a:tabLst>
            </a:pPr>
            <a:r>
              <a:rPr lang="it-IT" sz="1200" spc="-1">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a:solidFill>
                <a:srgbClr val="FFFFFF"/>
              </a:solidFill>
              <a:latin typeface="Quicksand"/>
              <a:ea typeface="Quicksand"/>
            </a:endParaRPr>
          </a:p>
          <a:p>
            <a:pPr>
              <a:lnSpc>
                <a:spcPct val="100000"/>
              </a:lnSpc>
              <a:spcBef>
                <a:spcPts val="601"/>
              </a:spcBef>
              <a:tabLst>
                <a:tab pos="0" algn="l"/>
              </a:tabLst>
            </a:pPr>
            <a:endParaRPr lang="it-IT" sz="1200" spc="-1">
              <a:solidFill>
                <a:srgbClr val="FFFFFF"/>
              </a:solidFill>
              <a:latin typeface="Quicksand"/>
              <a:ea typeface="Quicksand"/>
            </a:endParaRPr>
          </a:p>
          <a:p>
            <a:pPr>
              <a:lnSpc>
                <a:spcPct val="100000"/>
              </a:lnSpc>
              <a:spcBef>
                <a:spcPts val="601"/>
              </a:spcBef>
              <a:tabLst>
                <a:tab pos="0" algn="l"/>
              </a:tabLst>
            </a:pPr>
            <a:endParaRPr lang="it-IT" sz="1200" spc="-1">
              <a:solidFill>
                <a:srgbClr val="FFFFFF"/>
              </a:solidFill>
              <a:latin typeface="Quicksand"/>
              <a:ea typeface="Quicksand"/>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3816429"/>
          </a:xfrm>
          <a:prstGeom prst="rect">
            <a:avLst/>
          </a:prstGeom>
          <a:noFill/>
        </p:spPr>
        <p:txBody>
          <a:bodyPr wrap="square">
            <a:spAutoFit/>
          </a:bodyPr>
          <a:lstStyle/>
          <a:p>
            <a:pPr algn="ctr">
              <a:lnSpc>
                <a:spcPct val="100000"/>
              </a:lnSpc>
              <a:spcBef>
                <a:spcPts val="601"/>
              </a:spcBef>
              <a:tabLst>
                <a:tab pos="0" algn="l"/>
              </a:tabLst>
            </a:pPr>
            <a:r>
              <a:rPr lang="en-US" sz="1400" spc="-1">
                <a:solidFill>
                  <a:srgbClr val="FFFFFF"/>
                </a:solidFill>
                <a:latin typeface="Quicksand"/>
                <a:ea typeface="Quicksand"/>
              </a:rPr>
              <a:t>(located </a:t>
            </a:r>
            <a:r>
              <a:rPr lang="en-US" sz="1400" spc="-1">
                <a:solidFill>
                  <a:schemeClr val="accent2">
                    <a:lumMod val="75000"/>
                  </a:schemeClr>
                </a:solidFill>
                <a:latin typeface="Quicksand"/>
                <a:ea typeface="Quicksand"/>
              </a:rPr>
              <a:t>?x </a:t>
            </a:r>
            <a:r>
              <a:rPr lang="en-US" sz="1400" spc="-1">
                <a:solidFill>
                  <a:srgbClr val="FFFFFF"/>
                </a:solidFill>
                <a:latin typeface="Quicksand"/>
                <a:ea typeface="Quicksand"/>
              </a:rPr>
              <a:t>- agent)</a:t>
            </a:r>
          </a:p>
          <a:p>
            <a:pPr algn="ctr">
              <a:lnSpc>
                <a:spcPct val="100000"/>
              </a:lnSpc>
              <a:spcBef>
                <a:spcPts val="601"/>
              </a:spcBef>
              <a:tabLst>
                <a:tab pos="0" algn="l"/>
              </a:tabLst>
            </a:pPr>
            <a:r>
              <a:rPr lang="en-US" sz="1400" spc="-1">
                <a:solidFill>
                  <a:srgbClr val="FFFFFF"/>
                </a:solidFill>
                <a:latin typeface="Quicksand"/>
                <a:ea typeface="Quicksand"/>
              </a:rPr>
              <a:t>(</a:t>
            </a:r>
            <a:r>
              <a:rPr lang="en-US" sz="1400" spc="-1" err="1">
                <a:solidFill>
                  <a:srgbClr val="FFFFFF"/>
                </a:solidFill>
                <a:latin typeface="Quicksand"/>
                <a:ea typeface="Quicksand"/>
              </a:rPr>
              <a:t>isnear</a:t>
            </a:r>
            <a:r>
              <a:rPr lang="en-US" sz="1400" spc="-1">
                <a:solidFill>
                  <a:srgbClr val="FFFFFF"/>
                </a:solidFill>
                <a:latin typeface="Quicksand"/>
                <a:ea typeface="Quicksand"/>
              </a:rPr>
              <a:t> </a:t>
            </a:r>
            <a:r>
              <a:rPr lang="en-US" sz="1400" spc="-1">
                <a:solidFill>
                  <a:schemeClr val="accent2">
                    <a:lumMod val="75000"/>
                  </a:schemeClr>
                </a:solidFill>
                <a:latin typeface="Quicksand"/>
                <a:ea typeface="Quicksand"/>
              </a:rPr>
              <a:t>?x</a:t>
            </a:r>
            <a:r>
              <a:rPr lang="en-US" sz="1400" spc="-1">
                <a:solidFill>
                  <a:srgbClr val="FFFFFF"/>
                </a:solidFill>
                <a:latin typeface="Quicksand"/>
                <a:ea typeface="Quicksand"/>
              </a:rPr>
              <a:t> </a:t>
            </a:r>
            <a:r>
              <a:rPr lang="en-US" sz="1400" spc="-1">
                <a:solidFill>
                  <a:schemeClr val="accent2">
                    <a:lumMod val="75000"/>
                  </a:schemeClr>
                </a:solidFill>
                <a:latin typeface="Quicksand"/>
                <a:ea typeface="Quicksand"/>
              </a:rPr>
              <a:t>?y</a:t>
            </a:r>
            <a:r>
              <a:rPr lang="en-US" sz="1400" spc="-1">
                <a:solidFill>
                  <a:srgbClr val="FFFFFF"/>
                </a:solidFill>
                <a:latin typeface="Quicksand"/>
                <a:ea typeface="Quicksand"/>
              </a:rPr>
              <a:t> - agent )</a:t>
            </a:r>
          </a:p>
          <a:p>
            <a:pPr algn="ctr">
              <a:lnSpc>
                <a:spcPct val="100000"/>
              </a:lnSpc>
              <a:spcBef>
                <a:spcPts val="601"/>
              </a:spcBef>
              <a:tabLst>
                <a:tab pos="0" algn="l"/>
              </a:tabLst>
            </a:pPr>
            <a:r>
              <a:rPr lang="en-US" sz="1400" spc="-1">
                <a:solidFill>
                  <a:srgbClr val="FFFFFF"/>
                </a:solidFill>
                <a:latin typeface="Quicksand"/>
                <a:ea typeface="Quicksand"/>
              </a:rPr>
              <a:t>(</a:t>
            </a:r>
            <a:r>
              <a:rPr lang="en-US" sz="1400" spc="-1" err="1">
                <a:solidFill>
                  <a:srgbClr val="FFFFFF"/>
                </a:solidFill>
                <a:latin typeface="Quicksand"/>
                <a:ea typeface="Quicksand"/>
              </a:rPr>
              <a:t>beStart</a:t>
            </a:r>
            <a:r>
              <a:rPr lang="en-US" sz="1400" spc="-1">
                <a:solidFill>
                  <a:srgbClr val="FFFFFF"/>
                </a:solidFill>
                <a:latin typeface="Quicksand"/>
                <a:ea typeface="Quicksand"/>
              </a:rPr>
              <a:t> </a:t>
            </a:r>
            <a:r>
              <a:rPr lang="en-US" sz="1400" spc="-1">
                <a:solidFill>
                  <a:schemeClr val="accent2">
                    <a:lumMod val="75000"/>
                  </a:schemeClr>
                </a:solidFill>
                <a:latin typeface="Quicksand"/>
                <a:ea typeface="Quicksand"/>
              </a:rPr>
              <a:t>?x</a:t>
            </a:r>
            <a:r>
              <a:rPr lang="en-US" sz="1400" spc="-1">
                <a:solidFill>
                  <a:srgbClr val="FFFFFF"/>
                </a:solidFill>
                <a:latin typeface="Quicksand"/>
                <a:ea typeface="Quicksand"/>
              </a:rPr>
              <a:t> - station)</a:t>
            </a:r>
          </a:p>
          <a:p>
            <a:pPr algn="ctr">
              <a:lnSpc>
                <a:spcPct val="100000"/>
              </a:lnSpc>
              <a:spcBef>
                <a:spcPts val="601"/>
              </a:spcBef>
              <a:tabLst>
                <a:tab pos="0" algn="l"/>
              </a:tabLst>
            </a:pPr>
            <a:r>
              <a:rPr lang="en-US" sz="1400" spc="-1">
                <a:solidFill>
                  <a:srgbClr val="FFFFFF"/>
                </a:solidFill>
                <a:latin typeface="Quicksand"/>
                <a:ea typeface="Quicksand"/>
              </a:rPr>
              <a:t>(order-in-progress </a:t>
            </a:r>
            <a:r>
              <a:rPr lang="en-US" sz="1400" spc="-1">
                <a:solidFill>
                  <a:schemeClr val="accent2">
                    <a:lumMod val="75000"/>
                  </a:schemeClr>
                </a:solidFill>
                <a:latin typeface="Quicksand"/>
                <a:ea typeface="Quicksand"/>
              </a:rPr>
              <a:t>?d</a:t>
            </a:r>
            <a:r>
              <a:rPr lang="en-US" sz="1400" spc="-1">
                <a:solidFill>
                  <a:srgbClr val="FFFFFF"/>
                </a:solidFill>
                <a:latin typeface="Quicksand"/>
                <a:ea typeface="Quicksand"/>
              </a:rPr>
              <a:t> - drink)</a:t>
            </a:r>
          </a:p>
          <a:p>
            <a:pPr algn="ctr">
              <a:lnSpc>
                <a:spcPct val="100000"/>
              </a:lnSpc>
              <a:spcBef>
                <a:spcPts val="601"/>
              </a:spcBef>
              <a:tabLst>
                <a:tab pos="0" algn="l"/>
              </a:tabLst>
            </a:pPr>
            <a:r>
              <a:rPr lang="en-US" sz="1400" spc="-1">
                <a:solidFill>
                  <a:srgbClr val="FFFFFF"/>
                </a:solidFill>
                <a:latin typeface="Quicksand"/>
                <a:ea typeface="Quicksand"/>
              </a:rPr>
              <a:t>(served </a:t>
            </a:r>
            <a:r>
              <a:rPr lang="en-US" sz="1400" spc="-1">
                <a:solidFill>
                  <a:schemeClr val="accent2">
                    <a:lumMod val="75000"/>
                  </a:schemeClr>
                </a:solidFill>
                <a:latin typeface="Quicksand"/>
                <a:ea typeface="Quicksand"/>
              </a:rPr>
              <a:t>?x</a:t>
            </a:r>
            <a:r>
              <a:rPr lang="en-US" sz="1400" spc="-1">
                <a:solidFill>
                  <a:srgbClr val="FFFFFF"/>
                </a:solidFill>
                <a:latin typeface="Quicksand"/>
                <a:ea typeface="Quicksand"/>
              </a:rPr>
              <a:t> - drink)</a:t>
            </a:r>
          </a:p>
          <a:p>
            <a:pPr algn="ctr">
              <a:lnSpc>
                <a:spcPct val="100000"/>
              </a:lnSpc>
              <a:spcBef>
                <a:spcPts val="601"/>
              </a:spcBef>
              <a:tabLst>
                <a:tab pos="0" algn="l"/>
              </a:tabLst>
            </a:pPr>
            <a:r>
              <a:rPr lang="en-US" sz="1400" spc="-1">
                <a:solidFill>
                  <a:srgbClr val="FFFFFF"/>
                </a:solidFill>
                <a:latin typeface="Quicksand"/>
                <a:ea typeface="Quicksand"/>
              </a:rPr>
              <a:t>(</a:t>
            </a:r>
            <a:r>
              <a:rPr lang="en-US" sz="1400" spc="-1" err="1">
                <a:solidFill>
                  <a:srgbClr val="FFFFFF"/>
                </a:solidFill>
                <a:latin typeface="Quicksand"/>
                <a:ea typeface="Quicksand"/>
              </a:rPr>
              <a:t>handFree</a:t>
            </a:r>
            <a:r>
              <a:rPr lang="en-US" sz="1400" spc="-1">
                <a:solidFill>
                  <a:srgbClr val="FFFFFF"/>
                </a:solidFill>
                <a:latin typeface="Quicksand"/>
                <a:ea typeface="Quicksand"/>
              </a:rPr>
              <a:t>)</a:t>
            </a:r>
          </a:p>
          <a:p>
            <a:pPr algn="ctr">
              <a:lnSpc>
                <a:spcPct val="100000"/>
              </a:lnSpc>
              <a:spcBef>
                <a:spcPts val="601"/>
              </a:spcBef>
              <a:tabLst>
                <a:tab pos="0" algn="l"/>
              </a:tabLst>
            </a:pPr>
            <a:r>
              <a:rPr lang="en-US" sz="1400" spc="-1">
                <a:solidFill>
                  <a:srgbClr val="FFFFFF"/>
                </a:solidFill>
                <a:latin typeface="Quicksand"/>
                <a:ea typeface="Quicksand"/>
              </a:rPr>
              <a:t>(</a:t>
            </a:r>
            <a:r>
              <a:rPr lang="en-US" sz="1400" spc="-1" err="1">
                <a:solidFill>
                  <a:srgbClr val="FFFFFF"/>
                </a:solidFill>
                <a:latin typeface="Quicksand"/>
                <a:ea typeface="Quicksand"/>
              </a:rPr>
              <a:t>warningLevel</a:t>
            </a:r>
            <a:r>
              <a:rPr lang="en-US" sz="1400" spc="-1">
                <a:solidFill>
                  <a:srgbClr val="FFFFFF"/>
                </a:solidFill>
                <a:latin typeface="Quicksand"/>
                <a:ea typeface="Quicksand"/>
              </a:rPr>
              <a:t> </a:t>
            </a:r>
            <a:r>
              <a:rPr lang="en-US" sz="1400" spc="-1">
                <a:solidFill>
                  <a:schemeClr val="accent2">
                    <a:lumMod val="75000"/>
                  </a:schemeClr>
                </a:solidFill>
                <a:latin typeface="Quicksand"/>
                <a:ea typeface="Quicksand"/>
              </a:rPr>
              <a:t>?b</a:t>
            </a:r>
            <a:r>
              <a:rPr lang="en-US" sz="1400" spc="-1">
                <a:solidFill>
                  <a:srgbClr val="FFFFFF"/>
                </a:solidFill>
                <a:latin typeface="Quicksand"/>
                <a:ea typeface="Quicksand"/>
              </a:rPr>
              <a:t> - bottle)</a:t>
            </a:r>
          </a:p>
          <a:p>
            <a:pPr algn="ctr">
              <a:lnSpc>
                <a:spcPct val="100000"/>
              </a:lnSpc>
              <a:spcBef>
                <a:spcPts val="601"/>
              </a:spcBef>
              <a:tabLst>
                <a:tab pos="0" algn="l"/>
              </a:tabLst>
            </a:pPr>
            <a:endParaRPr lang="it-IT" sz="1400" spc="-1">
              <a:solidFill>
                <a:srgbClr val="FFFFFF"/>
              </a:solidFill>
              <a:latin typeface="Quicksand"/>
              <a:ea typeface="Quicksand"/>
            </a:endParaRPr>
          </a:p>
          <a:p>
            <a:pPr algn="ctr">
              <a:lnSpc>
                <a:spcPct val="100000"/>
              </a:lnSpc>
              <a:spcBef>
                <a:spcPts val="601"/>
              </a:spcBef>
              <a:tabLst>
                <a:tab pos="0" algn="l"/>
              </a:tabLst>
            </a:pPr>
            <a:endParaRPr lang="it-IT" sz="1400" spc="-1">
              <a:solidFill>
                <a:srgbClr val="FFFFFF"/>
              </a:solidFill>
              <a:latin typeface="Quicksand"/>
              <a:ea typeface="Quicksand"/>
            </a:endParaRPr>
          </a:p>
          <a:p>
            <a:pPr algn="ctr">
              <a:lnSpc>
                <a:spcPct val="100000"/>
              </a:lnSpc>
              <a:spcBef>
                <a:spcPts val="601"/>
              </a:spcBef>
              <a:tabLst>
                <a:tab pos="0" algn="l"/>
              </a:tabLst>
            </a:pPr>
            <a:endParaRPr lang="it-IT" sz="1400" spc="-1">
              <a:solidFill>
                <a:srgbClr val="FFFFFF"/>
              </a:solidFill>
              <a:latin typeface="Quicksand"/>
              <a:ea typeface="Quicksand"/>
            </a:endParaRPr>
          </a:p>
          <a:p>
            <a:pPr algn="ctr">
              <a:lnSpc>
                <a:spcPct val="100000"/>
              </a:lnSpc>
              <a:spcBef>
                <a:spcPts val="601"/>
              </a:spcBef>
              <a:tabLst>
                <a:tab pos="0" algn="l"/>
              </a:tabLst>
            </a:pPr>
            <a:r>
              <a:rPr lang="it-IT" sz="1400" spc="-1">
                <a:solidFill>
                  <a:srgbClr val="FFFFFF"/>
                </a:solidFill>
                <a:latin typeface="Quicksand"/>
                <a:ea typeface="Quicksand"/>
              </a:rPr>
              <a:t>(</a:t>
            </a:r>
            <a:r>
              <a:rPr lang="it-IT" sz="1400" spc="-1" err="1">
                <a:solidFill>
                  <a:srgbClr val="FFFFFF"/>
                </a:solidFill>
                <a:latin typeface="Quicksand"/>
                <a:ea typeface="Quicksand"/>
              </a:rPr>
              <a:t>required-ingredient</a:t>
            </a:r>
            <a:r>
              <a:rPr lang="it-IT" sz="1400" spc="-1">
                <a:solidFill>
                  <a:srgbClr val="FFFFFF"/>
                </a:solidFill>
                <a:latin typeface="Quicksand"/>
                <a:ea typeface="Quicksand"/>
              </a:rPr>
              <a:t> </a:t>
            </a:r>
            <a:r>
              <a:rPr lang="it-IT" sz="1400" spc="-1">
                <a:solidFill>
                  <a:schemeClr val="accent2">
                    <a:lumMod val="75000"/>
                  </a:schemeClr>
                </a:solidFill>
                <a:latin typeface="Quicksand"/>
                <a:ea typeface="Quicksand"/>
              </a:rPr>
              <a:t>?d</a:t>
            </a:r>
            <a:r>
              <a:rPr lang="it-IT" sz="1400" spc="-1">
                <a:solidFill>
                  <a:srgbClr val="FFFFFF"/>
                </a:solidFill>
                <a:latin typeface="Quicksand"/>
                <a:ea typeface="Quicksand"/>
              </a:rPr>
              <a:t> - drink ?b – </a:t>
            </a:r>
            <a:r>
              <a:rPr lang="it-IT" sz="1400" spc="-1" err="1">
                <a:solidFill>
                  <a:srgbClr val="FFFFFF"/>
                </a:solidFill>
                <a:latin typeface="Quicksand"/>
                <a:ea typeface="Quicksand"/>
              </a:rPr>
              <a:t>bottle</a:t>
            </a:r>
            <a:r>
              <a:rPr lang="it-IT" sz="1400" spc="-1">
                <a:solidFill>
                  <a:srgbClr val="FFFFFF"/>
                </a:solidFill>
                <a:latin typeface="Quicksand"/>
                <a:ea typeface="Quicksand"/>
              </a:rPr>
              <a:t>)</a:t>
            </a:r>
          </a:p>
          <a:p>
            <a:pPr algn="ctr">
              <a:lnSpc>
                <a:spcPct val="100000"/>
              </a:lnSpc>
              <a:spcBef>
                <a:spcPts val="601"/>
              </a:spcBef>
              <a:tabLst>
                <a:tab pos="0" algn="l"/>
              </a:tabLst>
            </a:pPr>
            <a:r>
              <a:rPr lang="it-IT" sz="1400" spc="-1">
                <a:solidFill>
                  <a:srgbClr val="FFFFFF"/>
                </a:solidFill>
                <a:latin typeface="Quicksand"/>
                <a:ea typeface="Quicksand"/>
              </a:rPr>
              <a:t>(</a:t>
            </a:r>
            <a:r>
              <a:rPr lang="it-IT" sz="1400" spc="-1" err="1">
                <a:solidFill>
                  <a:srgbClr val="FFFFFF"/>
                </a:solidFill>
                <a:latin typeface="Quicksand"/>
                <a:ea typeface="Quicksand"/>
              </a:rPr>
              <a:t>level</a:t>
            </a:r>
            <a:r>
              <a:rPr lang="it-IT" sz="1400" spc="-1">
                <a:solidFill>
                  <a:srgbClr val="FFFFFF"/>
                </a:solidFill>
                <a:latin typeface="Quicksand"/>
                <a:ea typeface="Quicksand"/>
              </a:rPr>
              <a:t> </a:t>
            </a:r>
            <a:r>
              <a:rPr lang="it-IT" sz="1400" spc="-1">
                <a:solidFill>
                  <a:schemeClr val="accent2">
                    <a:lumMod val="75000"/>
                  </a:schemeClr>
                </a:solidFill>
                <a:latin typeface="Quicksand"/>
                <a:ea typeface="Quicksand"/>
              </a:rPr>
              <a:t>?b</a:t>
            </a:r>
            <a:r>
              <a:rPr lang="it-IT" sz="1400" spc="-1">
                <a:solidFill>
                  <a:srgbClr val="FFFFFF"/>
                </a:solidFill>
                <a:latin typeface="Quicksand"/>
                <a:ea typeface="Quicksand"/>
              </a:rPr>
              <a:t> - </a:t>
            </a:r>
            <a:r>
              <a:rPr lang="it-IT" sz="1400" spc="-1" err="1">
                <a:solidFill>
                  <a:srgbClr val="FFFFFF"/>
                </a:solidFill>
                <a:latin typeface="Quicksand"/>
                <a:ea typeface="Quicksand"/>
              </a:rPr>
              <a:t>bottle</a:t>
            </a:r>
            <a:r>
              <a:rPr lang="it-IT" sz="1400" spc="-1">
                <a:solidFill>
                  <a:srgbClr val="FFFFFF"/>
                </a:solidFill>
                <a:latin typeface="Quicksand"/>
                <a:ea typeface="Quicksand"/>
              </a:rPr>
              <a:t>)                         </a:t>
            </a:r>
          </a:p>
          <a:p>
            <a:pPr algn="ctr">
              <a:lnSpc>
                <a:spcPct val="100000"/>
              </a:lnSpc>
              <a:spcBef>
                <a:spcPts val="601"/>
              </a:spcBef>
              <a:tabLst>
                <a:tab pos="0" algn="l"/>
              </a:tabLst>
            </a:pPr>
            <a:r>
              <a:rPr lang="it-IT" sz="1400" spc="-1">
                <a:solidFill>
                  <a:srgbClr val="FFFFFF"/>
                </a:solidFill>
                <a:latin typeface="Quicksand"/>
                <a:ea typeface="Quicksand"/>
              </a:rPr>
              <a:t>(</a:t>
            </a:r>
            <a:r>
              <a:rPr lang="it-IT" sz="1400" spc="-1" err="1">
                <a:solidFill>
                  <a:srgbClr val="FFFFFF"/>
                </a:solidFill>
                <a:latin typeface="Quicksand"/>
                <a:ea typeface="Quicksand"/>
              </a:rPr>
              <a:t>used-ingredient</a:t>
            </a:r>
            <a:r>
              <a:rPr lang="it-IT" sz="1400" spc="-1">
                <a:solidFill>
                  <a:srgbClr val="FFFFFF"/>
                </a:solidFill>
                <a:latin typeface="Quicksand"/>
                <a:ea typeface="Quicksand"/>
              </a:rPr>
              <a:t> </a:t>
            </a:r>
            <a:r>
              <a:rPr lang="it-IT" sz="1400" spc="-1">
                <a:solidFill>
                  <a:schemeClr val="accent2">
                    <a:lumMod val="75000"/>
                  </a:schemeClr>
                </a:solidFill>
                <a:latin typeface="Quicksand"/>
                <a:ea typeface="Quicksand"/>
              </a:rPr>
              <a:t>?d</a:t>
            </a:r>
            <a:r>
              <a:rPr lang="it-IT" sz="1400" spc="-1">
                <a:solidFill>
                  <a:srgbClr val="FFFFFF"/>
                </a:solidFill>
                <a:latin typeface="Quicksand"/>
                <a:ea typeface="Quicksand"/>
              </a:rPr>
              <a:t> - drink)</a:t>
            </a:r>
          </a:p>
        </p:txBody>
      </p:sp>
      <p:sp>
        <p:nvSpPr>
          <p:cNvPr id="9" name="CasellaDiTesto 8">
            <a:extLst>
              <a:ext uri="{FF2B5EF4-FFF2-40B4-BE49-F238E27FC236}">
                <a16:creationId xmlns:a16="http://schemas.microsoft.com/office/drawing/2014/main" id="{4ECB8B6B-B2ED-15E9-524D-CAF100C3FDF9}"/>
              </a:ext>
            </a:extLst>
          </p:cNvPr>
          <p:cNvSpPr txBox="1"/>
          <p:nvPr/>
        </p:nvSpPr>
        <p:spPr>
          <a:xfrm>
            <a:off x="1197365" y="3061999"/>
            <a:ext cx="3018865" cy="1431161"/>
          </a:xfrm>
          <a:prstGeom prst="rect">
            <a:avLst/>
          </a:prstGeom>
          <a:noFill/>
        </p:spPr>
        <p:txBody>
          <a:bodyPr wrap="square">
            <a:spAutoFit/>
          </a:bodyPr>
          <a:lstStyle/>
          <a:p>
            <a:pPr>
              <a:lnSpc>
                <a:spcPct val="100000"/>
              </a:lnSpc>
              <a:spcBef>
                <a:spcPts val="601"/>
              </a:spcBef>
              <a:tabLst>
                <a:tab pos="0" algn="l"/>
              </a:tabLst>
            </a:pPr>
            <a:r>
              <a:rPr lang="it-IT" sz="1200" spc="-1">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a:solidFill>
                <a:srgbClr val="FFFFFF"/>
              </a:solidFill>
              <a:latin typeface="Quicksand"/>
              <a:ea typeface="Quicksand"/>
            </a:endParaRPr>
          </a:p>
          <a:p>
            <a:pPr>
              <a:lnSpc>
                <a:spcPct val="100000"/>
              </a:lnSpc>
              <a:spcBef>
                <a:spcPts val="601"/>
              </a:spcBef>
              <a:tabLst>
                <a:tab pos="0" algn="l"/>
              </a:tabLst>
            </a:pPr>
            <a:endParaRPr lang="it-IT" sz="1200" spc="-1">
              <a:solidFill>
                <a:srgbClr val="FFFFFF"/>
              </a:solidFill>
              <a:latin typeface="Quicksand"/>
              <a:ea typeface="Quicksand"/>
            </a:endParaRPr>
          </a:p>
        </p:txBody>
      </p:sp>
    </p:spTree>
    <p:extLst>
      <p:ext uri="{BB962C8B-B14F-4D97-AF65-F5344CB8AC3E}">
        <p14:creationId xmlns:p14="http://schemas.microsoft.com/office/powerpoint/2010/main" val="32499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2954655"/>
          </a:xfrm>
          <a:prstGeom prst="rect">
            <a:avLst/>
          </a:prstGeom>
          <a:noFill/>
        </p:spPr>
        <p:txBody>
          <a:bodyPr wrap="square">
            <a:spAutoFit/>
          </a:bodyPr>
          <a:lstStyle/>
          <a:p>
            <a:pPr>
              <a:lnSpc>
                <a:spcPct val="100000"/>
              </a:lnSpc>
              <a:spcBef>
                <a:spcPts val="601"/>
              </a:spcBef>
              <a:tabLst>
                <a:tab pos="0" algn="l"/>
              </a:tabLst>
            </a:pPr>
            <a:r>
              <a:rPr lang="it-IT" sz="1200" spc="-1">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a:solidFill>
                  <a:srgbClr val="E6E1E8"/>
                </a:solidFill>
                <a:effectLst/>
                <a:latin typeface="system-ui"/>
              </a:rPr>
              <a:t>Le </a:t>
            </a:r>
            <a:r>
              <a:rPr lang="en-US" sz="1200" b="0" i="0" err="1">
                <a:solidFill>
                  <a:srgbClr val="E6E1E8"/>
                </a:solidFill>
                <a:effectLst/>
                <a:latin typeface="system-ui"/>
              </a:rPr>
              <a:t>azioni</a:t>
            </a:r>
            <a:r>
              <a:rPr lang="en-US" sz="1200" b="0" i="0">
                <a:solidFill>
                  <a:srgbClr val="E6E1E8"/>
                </a:solidFill>
                <a:effectLst/>
                <a:latin typeface="system-ui"/>
              </a:rPr>
              <a:t> </a:t>
            </a:r>
            <a:r>
              <a:rPr lang="en-US" sz="1200" b="0" i="0" err="1">
                <a:solidFill>
                  <a:srgbClr val="E6E1E8"/>
                </a:solidFill>
                <a:effectLst/>
                <a:latin typeface="system-ui"/>
              </a:rPr>
              <a:t>definiscono</a:t>
            </a:r>
            <a:r>
              <a:rPr lang="en-US" sz="1200" b="0" i="0">
                <a:solidFill>
                  <a:srgbClr val="E6E1E8"/>
                </a:solidFill>
                <a:effectLst/>
                <a:latin typeface="system-ui"/>
              </a:rPr>
              <a:t> </a:t>
            </a:r>
            <a:r>
              <a:rPr lang="en-US" sz="1200" b="0" i="0" err="1">
                <a:solidFill>
                  <a:srgbClr val="E6E1E8"/>
                </a:solidFill>
                <a:effectLst/>
                <a:latin typeface="system-ui"/>
              </a:rPr>
              <a:t>una</a:t>
            </a:r>
            <a:r>
              <a:rPr lang="en-US" sz="1200" b="0" i="0">
                <a:solidFill>
                  <a:srgbClr val="E6E1E8"/>
                </a:solidFill>
                <a:effectLst/>
                <a:latin typeface="system-ui"/>
              </a:rPr>
              <a:t> </a:t>
            </a:r>
            <a:r>
              <a:rPr lang="en-US" sz="1200" b="0" i="0" err="1">
                <a:solidFill>
                  <a:srgbClr val="E6E1E8"/>
                </a:solidFill>
                <a:effectLst/>
                <a:latin typeface="system-ui"/>
              </a:rPr>
              <a:t>trasformazione</a:t>
            </a:r>
            <a:r>
              <a:rPr lang="en-US" sz="1200" b="0" i="0">
                <a:solidFill>
                  <a:srgbClr val="E6E1E8"/>
                </a:solidFill>
                <a:effectLst/>
                <a:latin typeface="system-ui"/>
              </a:rPr>
              <a:t> </a:t>
            </a:r>
            <a:r>
              <a:rPr lang="en-US" sz="1200" b="0" i="0" err="1">
                <a:solidFill>
                  <a:srgbClr val="E6E1E8"/>
                </a:solidFill>
                <a:effectLst/>
                <a:latin typeface="system-ui"/>
              </a:rPr>
              <a:t>dello</a:t>
            </a:r>
            <a:r>
              <a:rPr lang="en-US" sz="1200" b="0" i="0">
                <a:solidFill>
                  <a:srgbClr val="E6E1E8"/>
                </a:solidFill>
                <a:effectLst/>
                <a:latin typeface="system-ui"/>
              </a:rPr>
              <a:t> </a:t>
            </a:r>
            <a:r>
              <a:rPr lang="en-US" sz="1200" b="0" i="0" err="1">
                <a:solidFill>
                  <a:srgbClr val="E6E1E8"/>
                </a:solidFill>
                <a:effectLst/>
                <a:latin typeface="system-ui"/>
              </a:rPr>
              <a:t>stato</a:t>
            </a:r>
            <a:r>
              <a:rPr lang="en-US" sz="1200" b="0" i="0">
                <a:solidFill>
                  <a:srgbClr val="E6E1E8"/>
                </a:solidFill>
                <a:effectLst/>
                <a:latin typeface="system-ui"/>
              </a:rPr>
              <a:t> del mondo e </a:t>
            </a:r>
            <a:r>
              <a:rPr lang="en-US" sz="1200" b="0" i="0" err="1">
                <a:solidFill>
                  <a:srgbClr val="E6E1E8"/>
                </a:solidFill>
                <a:effectLst/>
                <a:latin typeface="system-ui"/>
              </a:rPr>
              <a:t>vengono</a:t>
            </a:r>
            <a:r>
              <a:rPr lang="en-US" sz="1200" b="0" i="0">
                <a:solidFill>
                  <a:srgbClr val="E6E1E8"/>
                </a:solidFill>
                <a:effectLst/>
                <a:latin typeface="system-ui"/>
              </a:rPr>
              <a:t> </a:t>
            </a:r>
            <a:r>
              <a:rPr lang="en-US" sz="1200" b="0" i="0" err="1">
                <a:solidFill>
                  <a:srgbClr val="E6E1E8"/>
                </a:solidFill>
                <a:effectLst/>
                <a:latin typeface="system-ui"/>
              </a:rPr>
              <a:t>eseguite</a:t>
            </a:r>
            <a:r>
              <a:rPr lang="en-US" sz="1200" b="0" i="0">
                <a:solidFill>
                  <a:srgbClr val="E6E1E8"/>
                </a:solidFill>
                <a:effectLst/>
                <a:latin typeface="system-ui"/>
              </a:rPr>
              <a:t> </a:t>
            </a:r>
            <a:r>
              <a:rPr lang="en-US" sz="1200" b="0" i="0" err="1">
                <a:solidFill>
                  <a:srgbClr val="E6E1E8"/>
                </a:solidFill>
                <a:effectLst/>
                <a:latin typeface="system-ui"/>
              </a:rPr>
              <a:t>durante</a:t>
            </a:r>
            <a:r>
              <a:rPr lang="en-US" sz="1200" b="0" i="0">
                <a:solidFill>
                  <a:srgbClr val="E6E1E8"/>
                </a:solidFill>
                <a:effectLst/>
                <a:latin typeface="system-ui"/>
              </a:rPr>
              <a:t> il piano. </a:t>
            </a:r>
          </a:p>
          <a:p>
            <a:pPr>
              <a:lnSpc>
                <a:spcPct val="100000"/>
              </a:lnSpc>
              <a:spcBef>
                <a:spcPts val="601"/>
              </a:spcBef>
              <a:tabLst>
                <a:tab pos="0" algn="l"/>
              </a:tabLst>
            </a:pPr>
            <a:r>
              <a:rPr lang="en-US" sz="1200" err="1">
                <a:solidFill>
                  <a:srgbClr val="E6E1E8"/>
                </a:solidFill>
                <a:latin typeface="system-ui"/>
              </a:rPr>
              <a:t>Un’azione</a:t>
            </a:r>
            <a:r>
              <a:rPr lang="en-US" sz="1200">
                <a:solidFill>
                  <a:srgbClr val="E6E1E8"/>
                </a:solidFill>
                <a:latin typeface="system-ui"/>
              </a:rPr>
              <a:t> è definite da </a:t>
            </a:r>
            <a:r>
              <a:rPr lang="en-US" sz="1200" err="1">
                <a:solidFill>
                  <a:srgbClr val="E6E1E8"/>
                </a:solidFill>
                <a:latin typeface="system-ui"/>
              </a:rPr>
              <a:t>tre</a:t>
            </a:r>
            <a:r>
              <a:rPr lang="en-US" sz="120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Parametri</a:t>
            </a:r>
            <a:r>
              <a:rPr lang="en-US" sz="1200">
                <a:solidFill>
                  <a:srgbClr val="E6E1E8"/>
                </a:solidFill>
                <a:latin typeface="system-ui"/>
              </a:rPr>
              <a:t>, </a:t>
            </a:r>
            <a:r>
              <a:rPr lang="en-US" sz="1200" err="1">
                <a:solidFill>
                  <a:srgbClr val="E6E1E8"/>
                </a:solidFill>
                <a:latin typeface="system-ui"/>
              </a:rPr>
              <a:t>definiscono</a:t>
            </a:r>
            <a:r>
              <a:rPr lang="en-US" sz="1200">
                <a:solidFill>
                  <a:srgbClr val="E6E1E8"/>
                </a:solidFill>
                <a:latin typeface="system-ui"/>
              </a:rPr>
              <a:t> </a:t>
            </a:r>
            <a:r>
              <a:rPr lang="en-US" sz="1200" err="1">
                <a:solidFill>
                  <a:srgbClr val="E6E1E8"/>
                </a:solidFill>
                <a:latin typeface="system-ui"/>
              </a:rPr>
              <a:t>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a:t>
            </a:r>
            <a:r>
              <a:rPr lang="en-US" sz="1200" err="1">
                <a:solidFill>
                  <a:srgbClr val="E6E1E8"/>
                </a:solidFill>
                <a:latin typeface="system-ui"/>
              </a:rPr>
              <a:t>interessati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Precondizioni</a:t>
            </a:r>
            <a:r>
              <a:rPr lang="en-US" sz="1200">
                <a:solidFill>
                  <a:srgbClr val="E6E1E8"/>
                </a:solidFill>
                <a:latin typeface="system-ui"/>
              </a:rPr>
              <a:t>, </a:t>
            </a:r>
            <a:r>
              <a:rPr lang="en-US" sz="1200" err="1">
                <a:solidFill>
                  <a:srgbClr val="E6E1E8"/>
                </a:solidFill>
                <a:latin typeface="system-ui"/>
              </a:rPr>
              <a:t>costiituite</a:t>
            </a:r>
            <a:r>
              <a:rPr lang="en-US" sz="1200">
                <a:solidFill>
                  <a:srgbClr val="E6E1E8"/>
                </a:solidFill>
                <a:latin typeface="system-ui"/>
              </a:rPr>
              <a:t> da </a:t>
            </a:r>
            <a:r>
              <a:rPr lang="en-US" sz="1200" err="1">
                <a:solidFill>
                  <a:srgbClr val="E6E1E8"/>
                </a:solidFill>
                <a:latin typeface="system-ui"/>
              </a:rPr>
              <a:t>una</a:t>
            </a:r>
            <a:r>
              <a:rPr lang="en-US" sz="1200">
                <a:solidFill>
                  <a:srgbClr val="E6E1E8"/>
                </a:solidFill>
                <a:latin typeface="system-ui"/>
              </a:rPr>
              <a:t> </a:t>
            </a:r>
            <a:r>
              <a:rPr lang="en-US" sz="1200" err="1">
                <a:solidFill>
                  <a:srgbClr val="E6E1E8"/>
                </a:solidFill>
                <a:latin typeface="system-ui"/>
              </a:rPr>
              <a:t>serie</a:t>
            </a:r>
            <a:r>
              <a:rPr lang="en-US" sz="1200">
                <a:solidFill>
                  <a:srgbClr val="E6E1E8"/>
                </a:solidFill>
                <a:latin typeface="system-ui"/>
              </a:rPr>
              <a:t> di predicate </a:t>
            </a:r>
            <a:r>
              <a:rPr lang="en-US" sz="1200" err="1">
                <a:solidFill>
                  <a:srgbClr val="E6E1E8"/>
                </a:solidFill>
                <a:latin typeface="system-ui"/>
              </a:rPr>
              <a:t>applicati</a:t>
            </a:r>
            <a:r>
              <a:rPr lang="en-US" sz="1200">
                <a:solidFill>
                  <a:srgbClr val="E6E1E8"/>
                </a:solidFill>
                <a:latin typeface="system-ui"/>
              </a:rPr>
              <a:t> </a:t>
            </a:r>
            <a:r>
              <a:rPr lang="en-US" sz="1200" err="1">
                <a:solidFill>
                  <a:srgbClr val="E6E1E8"/>
                </a:solidFill>
                <a:latin typeface="system-ui"/>
              </a:rPr>
              <a:t>agli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passata </a:t>
            </a:r>
            <a:r>
              <a:rPr lang="en-US" sz="1200" err="1">
                <a:solidFill>
                  <a:srgbClr val="E6E1E8"/>
                </a:solidFill>
                <a:latin typeface="system-ui"/>
              </a:rPr>
              <a:t>nei</a:t>
            </a:r>
            <a:r>
              <a:rPr lang="en-US" sz="1200">
                <a:solidFill>
                  <a:srgbClr val="E6E1E8"/>
                </a:solidFill>
                <a:latin typeface="system-ui"/>
              </a:rPr>
              <a:t> </a:t>
            </a:r>
            <a:r>
              <a:rPr lang="en-US" sz="1200" err="1">
                <a:solidFill>
                  <a:srgbClr val="E6E1E8"/>
                </a:solidFill>
                <a:latin typeface="system-ui"/>
              </a:rPr>
              <a:t>parametri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Effetti</a:t>
            </a:r>
            <a:r>
              <a:rPr lang="en-US" sz="1200">
                <a:solidFill>
                  <a:srgbClr val="E6E1E8"/>
                </a:solidFill>
                <a:latin typeface="system-ui"/>
              </a:rPr>
              <a:t>, </a:t>
            </a:r>
            <a:r>
              <a:rPr lang="en-US" sz="1200" err="1">
                <a:solidFill>
                  <a:srgbClr val="E6E1E8"/>
                </a:solidFill>
                <a:latin typeface="system-ui"/>
              </a:rPr>
              <a:t>ovvero</a:t>
            </a:r>
            <a:r>
              <a:rPr lang="en-US" sz="1200">
                <a:solidFill>
                  <a:srgbClr val="E6E1E8"/>
                </a:solidFill>
                <a:latin typeface="system-ui"/>
              </a:rPr>
              <a:t> come </a:t>
            </a:r>
            <a:r>
              <a:rPr lang="en-US" sz="1200" err="1">
                <a:solidFill>
                  <a:srgbClr val="E6E1E8"/>
                </a:solidFill>
                <a:latin typeface="system-ui"/>
              </a:rPr>
              <a:t>l’azione</a:t>
            </a:r>
            <a:r>
              <a:rPr lang="en-US" sz="1200">
                <a:solidFill>
                  <a:srgbClr val="E6E1E8"/>
                </a:solidFill>
                <a:latin typeface="system-ui"/>
              </a:rPr>
              <a:t> </a:t>
            </a:r>
            <a:r>
              <a:rPr lang="en-US" sz="1200" err="1">
                <a:solidFill>
                  <a:srgbClr val="E6E1E8"/>
                </a:solidFill>
                <a:latin typeface="system-ui"/>
              </a:rPr>
              <a:t>influisce</a:t>
            </a:r>
            <a:r>
              <a:rPr lang="en-US" sz="1200">
                <a:solidFill>
                  <a:srgbClr val="E6E1E8"/>
                </a:solidFill>
                <a:latin typeface="system-ui"/>
              </a:rPr>
              <a:t> sui  </a:t>
            </a:r>
            <a:r>
              <a:rPr lang="en-US" sz="1200" err="1">
                <a:solidFill>
                  <a:srgbClr val="E6E1E8"/>
                </a:solidFill>
                <a:latin typeface="system-ui"/>
              </a:rPr>
              <a:t>predicati</a:t>
            </a:r>
            <a:endParaRPr lang="en-US" sz="1200">
              <a:solidFill>
                <a:srgbClr val="E6E1E8"/>
              </a:solidFill>
              <a:latin typeface="system-ui"/>
            </a:endParaRPr>
          </a:p>
          <a:p>
            <a:pPr>
              <a:lnSpc>
                <a:spcPct val="100000"/>
              </a:lnSpc>
              <a:spcBef>
                <a:spcPts val="601"/>
              </a:spcBef>
              <a:tabLst>
                <a:tab pos="0" algn="l"/>
              </a:tabLst>
            </a:pPr>
            <a:endParaRPr lang="en-US" sz="1200" b="0" i="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16" name="Immagine 15">
            <a:extLst>
              <a:ext uri="{FF2B5EF4-FFF2-40B4-BE49-F238E27FC236}">
                <a16:creationId xmlns:a16="http://schemas.microsoft.com/office/drawing/2014/main" id="{EEF2FCAA-F7F0-9252-DD09-1CC51AE1D692}"/>
              </a:ext>
            </a:extLst>
          </p:cNvPr>
          <p:cNvPicPr>
            <a:picLocks noChangeAspect="1"/>
          </p:cNvPicPr>
          <p:nvPr/>
        </p:nvPicPr>
        <p:blipFill>
          <a:blip r:embed="rId2"/>
          <a:stretch>
            <a:fillRect/>
          </a:stretch>
        </p:blipFill>
        <p:spPr>
          <a:xfrm>
            <a:off x="4818010" y="2746810"/>
            <a:ext cx="4125677" cy="1028206"/>
          </a:xfrm>
          <a:prstGeom prst="rect">
            <a:avLst/>
          </a:prstGeom>
        </p:spPr>
      </p:pic>
      <p:pic>
        <p:nvPicPr>
          <p:cNvPr id="18" name="Immagine 17">
            <a:extLst>
              <a:ext uri="{FF2B5EF4-FFF2-40B4-BE49-F238E27FC236}">
                <a16:creationId xmlns:a16="http://schemas.microsoft.com/office/drawing/2014/main" id="{B5647D84-856C-3810-6C19-E1BD87BFBF06}"/>
              </a:ext>
            </a:extLst>
          </p:cNvPr>
          <p:cNvPicPr>
            <a:picLocks noChangeAspect="1"/>
          </p:cNvPicPr>
          <p:nvPr/>
        </p:nvPicPr>
        <p:blipFill>
          <a:blip r:embed="rId3"/>
          <a:stretch>
            <a:fillRect/>
          </a:stretch>
        </p:blipFill>
        <p:spPr>
          <a:xfrm>
            <a:off x="4818010" y="1251596"/>
            <a:ext cx="4125677" cy="1006722"/>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9</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5" name="Immagine 4">
            <a:extLst>
              <a:ext uri="{FF2B5EF4-FFF2-40B4-BE49-F238E27FC236}">
                <a16:creationId xmlns:a16="http://schemas.microsoft.com/office/drawing/2014/main" id="{F14F7BA1-B3DC-C2CD-2442-E98E9CD9BA18}"/>
              </a:ext>
            </a:extLst>
          </p:cNvPr>
          <p:cNvPicPr>
            <a:picLocks noChangeAspect="1"/>
          </p:cNvPicPr>
          <p:nvPr/>
        </p:nvPicPr>
        <p:blipFill>
          <a:blip r:embed="rId2"/>
          <a:stretch>
            <a:fillRect/>
          </a:stretch>
        </p:blipFill>
        <p:spPr>
          <a:xfrm>
            <a:off x="4782960" y="947258"/>
            <a:ext cx="4199929" cy="903336"/>
          </a:xfrm>
          <a:prstGeom prst="rect">
            <a:avLst/>
          </a:prstGeom>
        </p:spPr>
      </p:pic>
      <p:pic>
        <p:nvPicPr>
          <p:cNvPr id="10" name="Immagine 9">
            <a:extLst>
              <a:ext uri="{FF2B5EF4-FFF2-40B4-BE49-F238E27FC236}">
                <a16:creationId xmlns:a16="http://schemas.microsoft.com/office/drawing/2014/main" id="{8A43AC4A-A5FF-B4A3-6B40-A8B7C82A8923}"/>
              </a:ext>
            </a:extLst>
          </p:cNvPr>
          <p:cNvPicPr>
            <a:picLocks noChangeAspect="1"/>
          </p:cNvPicPr>
          <p:nvPr/>
        </p:nvPicPr>
        <p:blipFill>
          <a:blip r:embed="rId3"/>
          <a:stretch>
            <a:fillRect/>
          </a:stretch>
        </p:blipFill>
        <p:spPr>
          <a:xfrm>
            <a:off x="1043930" y="3232901"/>
            <a:ext cx="3405371" cy="859676"/>
          </a:xfrm>
          <a:prstGeom prst="rect">
            <a:avLst/>
          </a:prstGeom>
        </p:spPr>
      </p:pic>
      <p:pic>
        <p:nvPicPr>
          <p:cNvPr id="12" name="Immagine 11">
            <a:extLst>
              <a:ext uri="{FF2B5EF4-FFF2-40B4-BE49-F238E27FC236}">
                <a16:creationId xmlns:a16="http://schemas.microsoft.com/office/drawing/2014/main" id="{721160D7-4B9D-A37C-576E-BC516A6F38CC}"/>
              </a:ext>
            </a:extLst>
          </p:cNvPr>
          <p:cNvPicPr>
            <a:picLocks noChangeAspect="1"/>
          </p:cNvPicPr>
          <p:nvPr/>
        </p:nvPicPr>
        <p:blipFill>
          <a:blip r:embed="rId4"/>
          <a:stretch>
            <a:fillRect/>
          </a:stretch>
        </p:blipFill>
        <p:spPr>
          <a:xfrm>
            <a:off x="4782960" y="3232900"/>
            <a:ext cx="4199930" cy="854356"/>
          </a:xfrm>
          <a:prstGeom prst="rect">
            <a:avLst/>
          </a:prstGeom>
        </p:spPr>
      </p:pic>
      <p:pic>
        <p:nvPicPr>
          <p:cNvPr id="4" name="Immagine 3">
            <a:extLst>
              <a:ext uri="{FF2B5EF4-FFF2-40B4-BE49-F238E27FC236}">
                <a16:creationId xmlns:a16="http://schemas.microsoft.com/office/drawing/2014/main" id="{73637C77-77FB-F99C-1FB0-DFE89B3B32F1}"/>
              </a:ext>
            </a:extLst>
          </p:cNvPr>
          <p:cNvPicPr>
            <a:picLocks noChangeAspect="1"/>
          </p:cNvPicPr>
          <p:nvPr/>
        </p:nvPicPr>
        <p:blipFill>
          <a:blip r:embed="rId5"/>
          <a:stretch>
            <a:fillRect/>
          </a:stretch>
        </p:blipFill>
        <p:spPr>
          <a:xfrm>
            <a:off x="1043930" y="947258"/>
            <a:ext cx="3299428" cy="903337"/>
          </a:xfrm>
          <a:prstGeom prst="rect">
            <a:avLst/>
          </a:prstGeom>
        </p:spPr>
      </p:pic>
    </p:spTree>
    <p:extLst>
      <p:ext uri="{BB962C8B-B14F-4D97-AF65-F5344CB8AC3E}">
        <p14:creationId xmlns:p14="http://schemas.microsoft.com/office/powerpoint/2010/main" val="3972861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75C1BD5-4375-429C-8B08-BCAAA0DFFC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1104</Words>
  <Application>Microsoft Office PowerPoint</Application>
  <PresentationFormat>Presentazione su schermo (16:9)</PresentationFormat>
  <Paragraphs>141</Paragraphs>
  <Slides>16</Slides>
  <Notes>0</Notes>
  <HiddenSlides>0</HiddenSlides>
  <MMClips>0</MMClips>
  <ScaleCrop>false</ScaleCrop>
  <HeadingPairs>
    <vt:vector size="6" baseType="variant">
      <vt:variant>
        <vt:lpstr>Caratteri utilizzati</vt:lpstr>
      </vt:variant>
      <vt:variant>
        <vt:i4>8</vt:i4>
      </vt:variant>
      <vt:variant>
        <vt:lpstr>Tema</vt:lpstr>
      </vt:variant>
      <vt:variant>
        <vt:i4>5</vt:i4>
      </vt:variant>
      <vt:variant>
        <vt:lpstr>Titoli diapositive</vt:lpstr>
      </vt:variant>
      <vt:variant>
        <vt:i4>16</vt:i4>
      </vt:variant>
    </vt:vector>
  </HeadingPairs>
  <TitlesOfParts>
    <vt:vector size="29"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Office Theme</vt:lpstr>
      <vt:lpstr>BarBot PDDL App</vt:lpstr>
      <vt:lpstr>BarBot</vt:lpstr>
      <vt:lpstr>BarBot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L’inizializzazione (:init si può suddividere in quattro parti</vt:lpstr>
      <vt:lpstr>L’inizializzazione (:init si può suddividere in quattro parti</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
  <dc:description/>
  <cp:lastModifiedBy>andrea bonomi</cp:lastModifiedBy>
  <cp:revision>1</cp:revision>
  <dcterms:modified xsi:type="dcterms:W3CDTF">2023-07-03T15:20:01Z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