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  <p:sldMasterId id="2147483726" r:id="rId6"/>
    <p:sldMasterId id="2147483739" r:id="rId7"/>
    <p:sldMasterId id="2147483752" r:id="rId8"/>
    <p:sldMasterId id="2147483765" r:id="rId9"/>
  </p:sldMasterIdLst>
  <p:sldIdLst>
    <p:sldId id="256" r:id="rId10"/>
    <p:sldId id="257" r:id="rId11"/>
    <p:sldId id="296" r:id="rId12"/>
    <p:sldId id="275" r:id="rId13"/>
    <p:sldId id="266" r:id="rId14"/>
    <p:sldId id="300" r:id="rId15"/>
    <p:sldId id="299" r:id="rId16"/>
    <p:sldId id="301" r:id="rId17"/>
    <p:sldId id="265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E2693EB-5F98-47C9-BB1D-3EFD562729E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88F70BA-AB85-4E1A-8497-33FB224D887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7EC7C8E-3674-442B-BAEF-9D53503D5E7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4174F50-17E3-4642-A936-87EF7DB7CB54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57889F8-619A-4E91-B859-4991FC2D90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1BF3330-4259-4582-9648-51F0B071681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218F6DF-D0E0-434E-A6F6-CE55CF72819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FC97491-845E-4753-823A-D24367DFB9E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67CB1CF-136D-42A4-9817-371E79AB502E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1D77D9-1E21-4E29-8086-D6EF7979F5B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5B5FCE8-09C4-433C-B2F2-068065B60918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BF69C40-1F68-4D7D-AAE9-432ED0B75C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78CEA8-30F9-4B1E-BE21-0CDB95AB43D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005AAFF-605D-479D-839B-6F72108AAAE4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CA55DF9-091B-4723-8CE4-B194A34B887E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78B4467-299C-491E-9BFC-D1C4593549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5F20CD9-5C68-40A4-8E9A-A4AF118AC0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6A93C4E-097D-4420-ADE8-EAD2C6F356E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7E4032D-7F56-44BD-A960-84FB8B4C2D6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01CA030-1CF0-4F7B-99FA-A8C262687C18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6C4166B-969F-4A50-9738-9939190CCAD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A393ABD-F247-4CD2-9AF0-2DCA451C872E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7437064-E13E-40B4-81C8-63316068779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59ACD2-3180-4AF3-9A0B-A4DEDB5E4E6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10DAD4A-7F15-4E76-B55D-959906A8B70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D7DE0B-B3E8-4B1C-9B69-CE13350E17E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5704E7D-A880-41D3-A3B1-09B297BE176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B1A173-5A7D-4910-9753-F80348F69CA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A97B98-C0D5-40AB-BA44-9416F71E56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6F8CA5-88CD-4594-8664-76239CE6B96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73FFA5-07CE-444E-9F37-026E83092F0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B1AC5C-EBB9-4421-BA62-F173924AA6F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9EDEA6C-A640-4B85-8F58-A1ADE4DB0C3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9AD0BE-B38F-44FC-929D-EEC4C0BBAF0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42A38E-6B5D-42AA-91DC-5405D402F004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5FBEB5-F15E-4621-8EC7-225D140F5D6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048DBD4-1A0D-4C52-8A10-8B65F68CC84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097DC8-51EB-4BB6-928F-AB8CA684C823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8EFB8C-9E68-43BF-B760-7F634A5E036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D4E5EBC-158F-4393-A5C5-330A0D72636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1D4D6FF-E008-4F09-80DF-E30CE05350D6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F2608A2-E322-4526-86B0-ABE7AA6DCA7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E787AC-DD30-4FFB-BB38-86D0C8C355B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8D9241A-6CE0-42F4-ACDD-D0852D322CD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1F7A80F-C1B4-4E73-ADAD-453DE8D148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27DAC35-7C5F-4110-B390-365341F52B1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2F54917-F90B-4964-901B-3CAC31D67D1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ADBEB46-64D3-4E5F-A2CE-2D0BD236419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C07117-F8D9-4390-9F56-E74128E9CCD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A64E3AF-5421-46A3-92CF-53377E7C8B4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52B10E0-A30E-4ACC-80C7-AF9871C3C78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A35CC1D-80BD-4607-B96E-1FC9C2BEF833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8DB3768-7431-423E-8129-1B40BFF1ECA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8AFDF87-05DC-41E4-8A0F-60354719E6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325BD15-E626-44B9-9A39-079B8BDC9E5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DE8AB49-A73D-4B7D-8E21-A61812F6032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AEE6F3A-8FBA-46B4-8AEB-53219BDA9F9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B9CFC7-820D-48F0-B00C-C67901F59C2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4ACD334-7CF7-49EF-B577-ED2D6B793A9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D120932-AA74-423D-9335-BCBB2724B866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97441A0-58C3-406D-BD88-8DADE6BDED0E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6AC68A9-8BC0-4DD2-A7F3-1F3FEADF97E6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1AC80DA-0201-426B-B7D3-B4FB9DF36C7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1A36F0-864A-413E-A5A1-FDD28C7801A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6B040B-9F7B-4499-86D1-86BD402A2C5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1355BB4-1074-47E1-9F62-C6B619D285A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C6489C3-C945-4017-AEFE-E2DA0CE59C3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8F0907-DA09-47D4-9987-155A32AADBC6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67F5A0-B1E3-40F4-B58E-5E697037173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81D764E8-9932-4C06-B8DF-DCC564B28E4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CF5B097E-65E6-4FE6-B208-0A49CDB6C98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B42893A7-E8B5-49AC-B5FB-94423AE3D9E8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AE34AD50-E8D9-4C1F-A54C-C171D74A08EE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CCFE9654-8248-4AE2-B994-2DCDC2BF673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A2DD0825-F558-478D-BAD3-156FBD74DC9E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02E696AD-6305-4C64-A558-0F665BCACC1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70F1123C-B1A9-4094-9525-D15E254D9D2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910C7D07-B8D6-439F-85FB-A87B56CA583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B3423111-F457-4EF3-88C3-A4FE8567491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0C9E6812-3917-44AC-9559-FB5398E5472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BD961DF2-4E20-4615-878B-01422C59691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288663D-8074-4720-A312-E1930BFAC404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CFB1CC8-3826-4C21-A422-E6317BE6BC1E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A780B46-55CA-4E68-BC1B-A4F694E35DD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7A51849-2BC3-4D09-9FA5-54D351A44D7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B5AC3A8-E84A-42D6-847C-34003DAC38B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C92E0F0-319A-4AE7-B677-BD28E77465E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B58DA15-1D18-44F9-872E-46B33006DE9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5FA59DD-6832-4DF4-AE0F-74550FF7F8D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057CD74-7450-4C9C-9D39-BABE41A984A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1B23228-63F1-4475-8910-03BF6D4A605E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3B6E10D-8902-4D26-AFCE-E1FD6ABBB33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0FE603D-C67B-4FE1-A2DC-D5ED7993C93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40FEE1A-3339-46D9-9127-C660102AFE3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2A66C05-EF50-4A0C-AE11-A64195B0C01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5C5894B-B02B-4BAE-A4FD-DD2F113C8A14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319040" y="2233440"/>
            <a:ext cx="668016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5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Google Shape;11;p2"/>
          <p:cNvSpPr/>
          <p:nvPr/>
        </p:nvSpPr>
        <p:spPr>
          <a:xfrm>
            <a:off x="939600" y="2832480"/>
            <a:ext cx="360" cy="231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Google Shape;12;p2"/>
          <p:cNvSpPr/>
          <p:nvPr/>
        </p:nvSpPr>
        <p:spPr>
          <a:xfrm>
            <a:off x="845280" y="2643480"/>
            <a:ext cx="188640" cy="1886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2E303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165320" y="1173960"/>
            <a:ext cx="3306600" cy="372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1720" y="1173960"/>
            <a:ext cx="3306600" cy="372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sldNum" idx="1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119F7B3-4E29-41AF-9129-D8497457F50E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‹N›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Google Shape;37;p6"/>
          <p:cNvSpPr/>
          <p:nvPr/>
        </p:nvSpPr>
        <p:spPr>
          <a:xfrm>
            <a:off x="945720" y="0"/>
            <a:ext cx="360" cy="514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Google Shape;38;p6"/>
          <p:cNvSpPr/>
          <p:nvPr/>
        </p:nvSpPr>
        <p:spPr>
          <a:xfrm>
            <a:off x="874440" y="605880"/>
            <a:ext cx="142200" cy="142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2E303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Google Shape;39;p6"/>
          <p:cNvSpPr/>
          <p:nvPr/>
        </p:nvSpPr>
        <p:spPr>
          <a:xfrm>
            <a:off x="844560" y="1400760"/>
            <a:ext cx="201600" cy="201600"/>
          </a:xfrm>
          <a:prstGeom prst="ellipse">
            <a:avLst/>
          </a:prstGeom>
          <a:solidFill>
            <a:srgbClr val="2E3037"/>
          </a:solidFill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Num" idx="2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2E3037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CCD075-47CD-4D8C-BF85-79AF5E170768}" type="slidenum">
              <a:rPr lang="en" sz="1200" b="0" strike="noStrike" spc="-1">
                <a:solidFill>
                  <a:srgbClr val="2E3037"/>
                </a:solidFill>
                <a:latin typeface="Quicksand"/>
                <a:ea typeface="Quicksand"/>
              </a:rPr>
              <a:t>‹N›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4" name="Google Shape;65;p11"/>
          <p:cNvSpPr/>
          <p:nvPr/>
        </p:nvSpPr>
        <p:spPr>
          <a:xfrm>
            <a:off x="945720" y="0"/>
            <a:ext cx="360" cy="514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E303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Google Shape;66;p11"/>
          <p:cNvSpPr/>
          <p:nvPr/>
        </p:nvSpPr>
        <p:spPr>
          <a:xfrm>
            <a:off x="844560" y="2470680"/>
            <a:ext cx="201600" cy="201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2E303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30000" y="2307960"/>
            <a:ext cx="6766920" cy="53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sldNum" idx="3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C7D5B7C-C143-4866-A93B-43FB983D5B37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‹N›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6" name="Google Shape;17;p3"/>
          <p:cNvSpPr/>
          <p:nvPr/>
        </p:nvSpPr>
        <p:spPr>
          <a:xfrm>
            <a:off x="939600" y="0"/>
            <a:ext cx="360" cy="514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Google Shape;18;p3"/>
          <p:cNvSpPr/>
          <p:nvPr/>
        </p:nvSpPr>
        <p:spPr>
          <a:xfrm flipH="1">
            <a:off x="632520" y="2267280"/>
            <a:ext cx="614160" cy="61416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2E303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1165320" y="1086840"/>
            <a:ext cx="6857640" cy="372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09" name="PlaceHolder 3"/>
          <p:cNvSpPr>
            <a:spLocks noGrp="1"/>
          </p:cNvSpPr>
          <p:nvPr>
            <p:ph type="sldNum" idx="5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B9C592B-4BC5-4854-925B-7AAD5EC50143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‹N›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0" name="Google Shape;29;p5"/>
          <p:cNvSpPr/>
          <p:nvPr/>
        </p:nvSpPr>
        <p:spPr>
          <a:xfrm>
            <a:off x="945720" y="0"/>
            <a:ext cx="360" cy="514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Google Shape;30;p5"/>
          <p:cNvSpPr/>
          <p:nvPr/>
        </p:nvSpPr>
        <p:spPr>
          <a:xfrm>
            <a:off x="874440" y="605880"/>
            <a:ext cx="142200" cy="142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2E303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Google Shape;31;p5"/>
          <p:cNvSpPr/>
          <p:nvPr/>
        </p:nvSpPr>
        <p:spPr>
          <a:xfrm>
            <a:off x="844560" y="1400760"/>
            <a:ext cx="201600" cy="201600"/>
          </a:xfrm>
          <a:prstGeom prst="ellipse">
            <a:avLst/>
          </a:prstGeom>
          <a:solidFill>
            <a:srgbClr val="2E3037"/>
          </a:solidFill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Num" idx="6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F6C8347-9513-426C-ACCB-F3AC027323A2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‹N›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0" name="Google Shape;61;p10"/>
          <p:cNvSpPr/>
          <p:nvPr/>
        </p:nvSpPr>
        <p:spPr>
          <a:xfrm>
            <a:off x="945720" y="0"/>
            <a:ext cx="360" cy="514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Google Shape;62;p10"/>
          <p:cNvSpPr/>
          <p:nvPr/>
        </p:nvSpPr>
        <p:spPr>
          <a:xfrm>
            <a:off x="844560" y="2470680"/>
            <a:ext cx="201600" cy="201600"/>
          </a:xfrm>
          <a:prstGeom prst="ellipse">
            <a:avLst/>
          </a:prstGeom>
          <a:solidFill>
            <a:srgbClr val="2E3037"/>
          </a:solidFill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1165320" y="1192320"/>
            <a:ext cx="2403360" cy="367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3692160" y="1192320"/>
            <a:ext cx="2403360" cy="367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219000" y="1192320"/>
            <a:ext cx="2403360" cy="367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94" name="PlaceHolder 5"/>
          <p:cNvSpPr>
            <a:spLocks noGrp="1"/>
          </p:cNvSpPr>
          <p:nvPr>
            <p:ph type="sldNum" idx="7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910185D-90A2-4B9B-BA2D-8FB64F660F7E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‹N›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95" name="Google Shape;46;p7"/>
          <p:cNvSpPr/>
          <p:nvPr/>
        </p:nvSpPr>
        <p:spPr>
          <a:xfrm>
            <a:off x="945720" y="0"/>
            <a:ext cx="360" cy="514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Google Shape;47;p7"/>
          <p:cNvSpPr/>
          <p:nvPr/>
        </p:nvSpPr>
        <p:spPr>
          <a:xfrm>
            <a:off x="874440" y="605880"/>
            <a:ext cx="142200" cy="142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2E303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Google Shape;48;p7"/>
          <p:cNvSpPr/>
          <p:nvPr/>
        </p:nvSpPr>
        <p:spPr>
          <a:xfrm>
            <a:off x="844560" y="1400760"/>
            <a:ext cx="201600" cy="201600"/>
          </a:xfrm>
          <a:prstGeom prst="ellipse">
            <a:avLst/>
          </a:prstGeom>
          <a:solidFill>
            <a:srgbClr val="2E3037"/>
          </a:solidFill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5" name="PlaceHolder 2"/>
          <p:cNvSpPr>
            <a:spLocks noGrp="1"/>
          </p:cNvSpPr>
          <p:nvPr>
            <p:ph type="sldNum" idx="8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43A816A-DAC1-4609-8840-6300840D5273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‹N›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36" name="Google Shape;52;p8"/>
          <p:cNvSpPr/>
          <p:nvPr/>
        </p:nvSpPr>
        <p:spPr>
          <a:xfrm>
            <a:off x="945720" y="0"/>
            <a:ext cx="360" cy="514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Google Shape;53;p8"/>
          <p:cNvSpPr/>
          <p:nvPr/>
        </p:nvSpPr>
        <p:spPr>
          <a:xfrm>
            <a:off x="874440" y="605880"/>
            <a:ext cx="142200" cy="142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2E303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body"/>
          </p:nvPr>
        </p:nvSpPr>
        <p:spPr>
          <a:xfrm>
            <a:off x="1165320" y="4331160"/>
            <a:ext cx="7521120" cy="433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76" name="PlaceHolder 2"/>
          <p:cNvSpPr>
            <a:spLocks noGrp="1"/>
          </p:cNvSpPr>
          <p:nvPr>
            <p:ph type="sldNum" idx="9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3356620-98ED-4363-9E31-21A20448A1DB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‹N›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77" name="Google Shape;57;p9"/>
          <p:cNvSpPr/>
          <p:nvPr/>
        </p:nvSpPr>
        <p:spPr>
          <a:xfrm>
            <a:off x="945720" y="0"/>
            <a:ext cx="360" cy="514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Google Shape;58;p9"/>
          <p:cNvSpPr/>
          <p:nvPr/>
        </p:nvSpPr>
        <p:spPr>
          <a:xfrm>
            <a:off x="844560" y="4505040"/>
            <a:ext cx="201600" cy="201600"/>
          </a:xfrm>
          <a:prstGeom prst="ellipse">
            <a:avLst/>
          </a:prstGeom>
          <a:solidFill>
            <a:srgbClr val="2E3037"/>
          </a:solidFill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unsplash.com/" TargetMode="External"/><Relationship Id="rId2" Type="http://schemas.openxmlformats.org/officeDocument/2006/relationships/hyperlink" Target="http://www.slidescarnival.com/" TargetMode="External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ntsquirrel.com/fonts/quicksand" TargetMode="External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igma.com/Barbot" TargetMode="Externa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googledocs/status/730087240156643328" TargetMode="External"/><Relationship Id="rId1" Type="http://schemas.openxmlformats.org/officeDocument/2006/relationships/slideLayout" Target="../slideLayouts/slideLayout6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6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igma.com/Barbot" TargetMode="Externa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319040" y="2233440"/>
            <a:ext cx="668016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rgbClr val="39C0BA"/>
                </a:solidFill>
                <a:latin typeface="Quicksand"/>
                <a:ea typeface="Quicksand"/>
              </a:rPr>
              <a:t>BarBot</a:t>
            </a:r>
            <a:br>
              <a:rPr sz="5000"/>
            </a:br>
            <a:r>
              <a:rPr lang="en" sz="5000" b="0" strike="noStrike" spc="-1">
                <a:solidFill>
                  <a:srgbClr val="39C0BA"/>
                </a:solidFill>
                <a:latin typeface="Quicksand"/>
                <a:ea typeface="Quicksand"/>
              </a:rPr>
              <a:t>PDDL App</a:t>
            </a:r>
            <a:endParaRPr lang="en-US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asellaDiTesto 416"/>
          <p:cNvSpPr txBox="1"/>
          <p:nvPr/>
        </p:nvSpPr>
        <p:spPr>
          <a:xfrm>
            <a:off x="4472280" y="2409840"/>
            <a:ext cx="24480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 </a:t>
            </a:r>
          </a:p>
        </p:txBody>
      </p:sp>
      <p:sp>
        <p:nvSpPr>
          <p:cNvPr id="418" name="CasellaDiTesto 417"/>
          <p:cNvSpPr txBox="1"/>
          <p:nvPr/>
        </p:nvSpPr>
        <p:spPr>
          <a:xfrm>
            <a:off x="4472280" y="2409840"/>
            <a:ext cx="24480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 </a:t>
            </a:r>
          </a:p>
        </p:txBody>
      </p:sp>
      <p:pic>
        <p:nvPicPr>
          <p:cNvPr id="419" name="Immagine 418"/>
          <p:cNvPicPr/>
          <p:nvPr/>
        </p:nvPicPr>
        <p:blipFill>
          <a:blip r:embed="rId2"/>
          <a:stretch/>
        </p:blipFill>
        <p:spPr>
          <a:xfrm>
            <a:off x="5398994" y="805230"/>
            <a:ext cx="2343240" cy="1766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39C0BA"/>
                </a:solidFill>
                <a:latin typeface="Quicksand"/>
                <a:ea typeface="Quicksand"/>
              </a:rPr>
              <a:t>USE CHARTS TO EXPLAIN YOUR IDEAS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Google Shape;160;p23"/>
          <p:cNvSpPr/>
          <p:nvPr/>
        </p:nvSpPr>
        <p:spPr>
          <a:xfrm>
            <a:off x="3436200" y="1631880"/>
            <a:ext cx="2290320" cy="2273040"/>
          </a:xfrm>
          <a:prstGeom prst="ellipse">
            <a:avLst/>
          </a:prstGeom>
          <a:noFill/>
          <a:ln w="9525">
            <a:solidFill>
              <a:srgbClr val="F35B69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35B69"/>
                </a:solidFill>
                <a:latin typeface="Quicksand"/>
                <a:ea typeface="Quicksand"/>
              </a:rPr>
              <a:t>Gray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65" name="Google Shape;161;p23"/>
          <p:cNvSpPr/>
          <p:nvPr/>
        </p:nvSpPr>
        <p:spPr>
          <a:xfrm>
            <a:off x="1369800" y="1631880"/>
            <a:ext cx="2290320" cy="2273040"/>
          </a:xfrm>
          <a:prstGeom prst="ellipse">
            <a:avLst/>
          </a:prstGeom>
          <a:noFill/>
          <a:ln w="9525">
            <a:solidFill>
              <a:srgbClr val="39C0BA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39C0BA"/>
                </a:solidFill>
                <a:latin typeface="Quicksand"/>
                <a:ea typeface="Quicksand"/>
              </a:rPr>
              <a:t>White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66" name="Google Shape;162;p23"/>
          <p:cNvSpPr/>
          <p:nvPr/>
        </p:nvSpPr>
        <p:spPr>
          <a:xfrm>
            <a:off x="5534640" y="1631880"/>
            <a:ext cx="2290320" cy="2273040"/>
          </a:xfrm>
          <a:prstGeom prst="ellipse">
            <a:avLst/>
          </a:prstGeom>
          <a:noFill/>
          <a:ln w="9525">
            <a:solidFill>
              <a:srgbClr val="6D9EEB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6D9EEB"/>
                </a:solidFill>
                <a:latin typeface="Quicksand"/>
                <a:ea typeface="Quicksand"/>
              </a:rPr>
              <a:t>Black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sldNum" idx="20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B800447-3D9E-4F6E-A838-CB21973C5784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39C0BA"/>
                </a:solidFill>
                <a:latin typeface="Quicksand"/>
                <a:ea typeface="Quicksand"/>
              </a:rPr>
              <a:t>AND TABLES TO COMPARE 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69" name="Google Shape;169;p24"/>
          <p:cNvGraphicFramePr/>
          <p:nvPr/>
        </p:nvGraphicFramePr>
        <p:xfrm>
          <a:off x="943920" y="1564560"/>
          <a:ext cx="7247520" cy="2003760"/>
        </p:xfrm>
        <a:graphic>
          <a:graphicData uri="http://schemas.openxmlformats.org/drawingml/2006/table">
            <a:tbl>
              <a:tblPr/>
              <a:tblGrid>
                <a:gridCol w="181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76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11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11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11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C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7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11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Yellow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1100" b="1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10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1100" b="1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20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1100" b="1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7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7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11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Blue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1100" b="1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30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1100" b="1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15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1100" b="1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10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4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11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Orange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1100" b="1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5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1100" b="1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24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1100" b="1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16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0" name="PlaceHolder 2"/>
          <p:cNvSpPr>
            <a:spLocks noGrp="1"/>
          </p:cNvSpPr>
          <p:nvPr>
            <p:ph type="sldNum" idx="21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B8D0FA2-825F-41BA-B5F0-061BE2F75078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175;p25"/>
          <p:cNvSpPr/>
          <p:nvPr/>
        </p:nvSpPr>
        <p:spPr>
          <a:xfrm>
            <a:off x="1260360" y="1069200"/>
            <a:ext cx="7425720" cy="3537360"/>
          </a:xfrm>
          <a:custGeom>
            <a:avLst/>
            <a:gdLst/>
            <a:ahLst/>
            <a:cxn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39C0BA"/>
                </a:solidFill>
                <a:latin typeface="Quicksand"/>
                <a:ea typeface="Quicksand"/>
              </a:rPr>
              <a:t>MAPS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Google Shape;177;p25"/>
          <p:cNvSpPr/>
          <p:nvPr/>
        </p:nvSpPr>
        <p:spPr>
          <a:xfrm>
            <a:off x="2733480" y="1709640"/>
            <a:ext cx="701640" cy="20232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1" strike="noStrike" spc="-1">
                <a:solidFill>
                  <a:srgbClr val="F3F3F3"/>
                </a:solidFill>
                <a:latin typeface="Quicksand"/>
                <a:ea typeface="Quicksand"/>
              </a:rPr>
              <a:t>our office</a:t>
            </a:r>
            <a:endParaRPr lang="en-US" sz="800" b="0" strike="noStrike" spc="-1">
              <a:latin typeface="Arial"/>
            </a:endParaRPr>
          </a:p>
        </p:txBody>
      </p:sp>
      <p:grpSp>
        <p:nvGrpSpPr>
          <p:cNvPr id="474" name="Google Shape;178;p25"/>
          <p:cNvGrpSpPr/>
          <p:nvPr/>
        </p:nvGrpSpPr>
        <p:grpSpPr>
          <a:xfrm>
            <a:off x="1850760" y="2045520"/>
            <a:ext cx="95400" cy="255240"/>
            <a:chOff x="1850760" y="2045520"/>
            <a:chExt cx="95400" cy="255240"/>
          </a:xfrm>
        </p:grpSpPr>
        <p:sp>
          <p:nvSpPr>
            <p:cNvPr id="475" name="Google Shape;179;p25"/>
            <p:cNvSpPr/>
            <p:nvPr/>
          </p:nvSpPr>
          <p:spPr>
            <a:xfrm>
              <a:off x="1850760" y="2045520"/>
              <a:ext cx="95400" cy="90720"/>
            </a:xfrm>
            <a:prstGeom prst="ellipse">
              <a:avLst/>
            </a:prstGeom>
            <a:solidFill>
              <a:srgbClr val="39C0BA"/>
            </a:solidFill>
            <a:ln w="28575">
              <a:solidFill>
                <a:srgbClr val="2E303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Google Shape;180;p25"/>
            <p:cNvSpPr/>
            <p:nvPr/>
          </p:nvSpPr>
          <p:spPr>
            <a:xfrm>
              <a:off x="1898640" y="2136600"/>
              <a:ext cx="360" cy="16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999FA9"/>
              </a:solidFill>
              <a:round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7" name="Google Shape;181;p25"/>
          <p:cNvGrpSpPr/>
          <p:nvPr/>
        </p:nvGrpSpPr>
        <p:grpSpPr>
          <a:xfrm>
            <a:off x="3339720" y="3552480"/>
            <a:ext cx="95400" cy="255240"/>
            <a:chOff x="3339720" y="3552480"/>
            <a:chExt cx="95400" cy="255240"/>
          </a:xfrm>
        </p:grpSpPr>
        <p:sp>
          <p:nvSpPr>
            <p:cNvPr id="478" name="Google Shape;182;p25"/>
            <p:cNvSpPr/>
            <p:nvPr/>
          </p:nvSpPr>
          <p:spPr>
            <a:xfrm>
              <a:off x="3339720" y="3552480"/>
              <a:ext cx="95400" cy="90720"/>
            </a:xfrm>
            <a:prstGeom prst="ellipse">
              <a:avLst/>
            </a:prstGeom>
            <a:solidFill>
              <a:srgbClr val="39C0BA"/>
            </a:solidFill>
            <a:ln w="28575">
              <a:solidFill>
                <a:srgbClr val="2E303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Google Shape;183;p25"/>
            <p:cNvSpPr/>
            <p:nvPr/>
          </p:nvSpPr>
          <p:spPr>
            <a:xfrm>
              <a:off x="3387600" y="3643560"/>
              <a:ext cx="360" cy="16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999FA9"/>
              </a:solidFill>
              <a:round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0" name="Google Shape;184;p25"/>
          <p:cNvGrpSpPr/>
          <p:nvPr/>
        </p:nvGrpSpPr>
        <p:grpSpPr>
          <a:xfrm>
            <a:off x="4990680" y="3766680"/>
            <a:ext cx="95400" cy="255240"/>
            <a:chOff x="4990680" y="3766680"/>
            <a:chExt cx="95400" cy="255240"/>
          </a:xfrm>
        </p:grpSpPr>
        <p:sp>
          <p:nvSpPr>
            <p:cNvPr id="481" name="Google Shape;185;p25"/>
            <p:cNvSpPr/>
            <p:nvPr/>
          </p:nvSpPr>
          <p:spPr>
            <a:xfrm>
              <a:off x="4990680" y="3766680"/>
              <a:ext cx="95400" cy="90720"/>
            </a:xfrm>
            <a:prstGeom prst="ellipse">
              <a:avLst/>
            </a:prstGeom>
            <a:solidFill>
              <a:srgbClr val="39C0BA"/>
            </a:solidFill>
            <a:ln w="28575">
              <a:solidFill>
                <a:srgbClr val="2E303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Google Shape;186;p25"/>
            <p:cNvSpPr/>
            <p:nvPr/>
          </p:nvSpPr>
          <p:spPr>
            <a:xfrm>
              <a:off x="5038560" y="3857760"/>
              <a:ext cx="360" cy="16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999FA9"/>
              </a:solidFill>
              <a:round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3" name="Google Shape;187;p25"/>
          <p:cNvGrpSpPr/>
          <p:nvPr/>
        </p:nvGrpSpPr>
        <p:grpSpPr>
          <a:xfrm>
            <a:off x="4331160" y="1863000"/>
            <a:ext cx="95400" cy="255240"/>
            <a:chOff x="4331160" y="1863000"/>
            <a:chExt cx="95400" cy="255240"/>
          </a:xfrm>
        </p:grpSpPr>
        <p:sp>
          <p:nvSpPr>
            <p:cNvPr id="484" name="Google Shape;188;p25"/>
            <p:cNvSpPr/>
            <p:nvPr/>
          </p:nvSpPr>
          <p:spPr>
            <a:xfrm>
              <a:off x="4331160" y="1863000"/>
              <a:ext cx="95400" cy="90720"/>
            </a:xfrm>
            <a:prstGeom prst="ellipse">
              <a:avLst/>
            </a:prstGeom>
            <a:solidFill>
              <a:srgbClr val="39C0BA"/>
            </a:solidFill>
            <a:ln w="28575">
              <a:solidFill>
                <a:srgbClr val="2E303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Google Shape;189;p25"/>
            <p:cNvSpPr/>
            <p:nvPr/>
          </p:nvSpPr>
          <p:spPr>
            <a:xfrm>
              <a:off x="4379040" y="1954080"/>
              <a:ext cx="360" cy="16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999FA9"/>
              </a:solidFill>
              <a:round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6" name="Google Shape;190;p25"/>
          <p:cNvGrpSpPr/>
          <p:nvPr/>
        </p:nvGrpSpPr>
        <p:grpSpPr>
          <a:xfrm>
            <a:off x="6935400" y="2301120"/>
            <a:ext cx="95400" cy="255240"/>
            <a:chOff x="6935400" y="2301120"/>
            <a:chExt cx="95400" cy="255240"/>
          </a:xfrm>
        </p:grpSpPr>
        <p:sp>
          <p:nvSpPr>
            <p:cNvPr id="487" name="Google Shape;191;p25"/>
            <p:cNvSpPr/>
            <p:nvPr/>
          </p:nvSpPr>
          <p:spPr>
            <a:xfrm>
              <a:off x="6935400" y="2301120"/>
              <a:ext cx="95400" cy="90720"/>
            </a:xfrm>
            <a:prstGeom prst="ellipse">
              <a:avLst/>
            </a:prstGeom>
            <a:solidFill>
              <a:srgbClr val="39C0BA"/>
            </a:solidFill>
            <a:ln w="28575">
              <a:solidFill>
                <a:srgbClr val="2E303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Google Shape;192;p25"/>
            <p:cNvSpPr/>
            <p:nvPr/>
          </p:nvSpPr>
          <p:spPr>
            <a:xfrm>
              <a:off x="6983280" y="2392200"/>
              <a:ext cx="360" cy="16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999FA9"/>
              </a:solidFill>
              <a:round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9" name="Google Shape;193;p25"/>
          <p:cNvGrpSpPr/>
          <p:nvPr/>
        </p:nvGrpSpPr>
        <p:grpSpPr>
          <a:xfrm>
            <a:off x="7576560" y="3808080"/>
            <a:ext cx="95400" cy="255240"/>
            <a:chOff x="7576560" y="3808080"/>
            <a:chExt cx="95400" cy="255240"/>
          </a:xfrm>
        </p:grpSpPr>
        <p:sp>
          <p:nvSpPr>
            <p:cNvPr id="490" name="Google Shape;194;p25"/>
            <p:cNvSpPr/>
            <p:nvPr/>
          </p:nvSpPr>
          <p:spPr>
            <a:xfrm>
              <a:off x="7576560" y="3808080"/>
              <a:ext cx="95400" cy="90720"/>
            </a:xfrm>
            <a:prstGeom prst="ellipse">
              <a:avLst/>
            </a:prstGeom>
            <a:solidFill>
              <a:srgbClr val="39C0BA"/>
            </a:solidFill>
            <a:ln w="28575">
              <a:solidFill>
                <a:srgbClr val="2E303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Google Shape;195;p25"/>
            <p:cNvSpPr/>
            <p:nvPr/>
          </p:nvSpPr>
          <p:spPr>
            <a:xfrm>
              <a:off x="7624440" y="3899160"/>
              <a:ext cx="360" cy="16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999FA9"/>
              </a:solidFill>
              <a:round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2" name="PlaceHolder 2"/>
          <p:cNvSpPr>
            <a:spLocks noGrp="1"/>
          </p:cNvSpPr>
          <p:nvPr>
            <p:ph type="sldNum" idx="22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2E6211F-4E0B-4709-819A-2D700BE07ED5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1377720" y="1991880"/>
            <a:ext cx="47761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>
                <a:solidFill>
                  <a:srgbClr val="2E3037"/>
                </a:solidFill>
                <a:latin typeface="Quicksand"/>
                <a:ea typeface="Quicksand"/>
              </a:rPr>
              <a:t>89,526,124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subTitle"/>
          </p:nvPr>
        </p:nvSpPr>
        <p:spPr>
          <a:xfrm>
            <a:off x="1378080" y="2840040"/>
            <a:ext cx="4776120" cy="992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rgbClr val="FFFFFF"/>
                </a:solidFill>
                <a:latin typeface="Quicksand"/>
                <a:ea typeface="Quicksand"/>
              </a:rPr>
              <a:t>Whoa! That’s a big number, aren’t you proud?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23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2E3037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A9B745A-5D2C-4806-B2A5-79DFCA01BEDD}" type="slidenum">
              <a:rPr lang="en" sz="1200" b="0" strike="noStrike" spc="-1">
                <a:solidFill>
                  <a:srgbClr val="2E3037"/>
                </a:solidFill>
                <a:latin typeface="Quicksand"/>
                <a:ea typeface="Quicksand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1284840" y="705240"/>
            <a:ext cx="7096680" cy="894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rgbClr val="39C0BA"/>
                </a:solidFill>
                <a:latin typeface="Quicksand"/>
                <a:ea typeface="Quicksand"/>
              </a:rPr>
              <a:t>89,526,124$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subTitle"/>
          </p:nvPr>
        </p:nvSpPr>
        <p:spPr>
          <a:xfrm>
            <a:off x="1284840" y="1316160"/>
            <a:ext cx="709668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Quicksand"/>
                <a:ea typeface="Quicksand"/>
              </a:rPr>
              <a:t>That’s a lot of money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title"/>
          </p:nvPr>
        </p:nvSpPr>
        <p:spPr>
          <a:xfrm>
            <a:off x="1284840" y="3333960"/>
            <a:ext cx="7096680" cy="894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rgbClr val="39C0BA"/>
                </a:solidFill>
                <a:latin typeface="Quicksand"/>
                <a:ea typeface="Quicksand"/>
              </a:rPr>
              <a:t>100%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subTitle"/>
          </p:nvPr>
        </p:nvSpPr>
        <p:spPr>
          <a:xfrm>
            <a:off x="1284840" y="3944880"/>
            <a:ext cx="709668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Quicksand"/>
                <a:ea typeface="Quicksand"/>
              </a:rPr>
              <a:t>Total success!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0" name="PlaceHolder 5"/>
          <p:cNvSpPr>
            <a:spLocks noGrp="1"/>
          </p:cNvSpPr>
          <p:nvPr>
            <p:ph type="title"/>
          </p:nvPr>
        </p:nvSpPr>
        <p:spPr>
          <a:xfrm>
            <a:off x="1284840" y="2019600"/>
            <a:ext cx="7096680" cy="894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rgbClr val="39C0BA"/>
                </a:solidFill>
                <a:latin typeface="Quicksand"/>
                <a:ea typeface="Quicksand"/>
              </a:rPr>
              <a:t>185,244 users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6"/>
          <p:cNvSpPr>
            <a:spLocks noGrp="1"/>
          </p:cNvSpPr>
          <p:nvPr>
            <p:ph type="subTitle"/>
          </p:nvPr>
        </p:nvSpPr>
        <p:spPr>
          <a:xfrm>
            <a:off x="1284840" y="2630520"/>
            <a:ext cx="709668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Quicksand"/>
                <a:ea typeface="Quicksand"/>
              </a:rPr>
              <a:t>And a lot of users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2" name="PlaceHolder 7"/>
          <p:cNvSpPr>
            <a:spLocks noGrp="1"/>
          </p:cNvSpPr>
          <p:nvPr>
            <p:ph type="sldNum" idx="24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69740B5-EC71-42DF-B760-D999781125BB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03" name="Google Shape;215;p27"/>
          <p:cNvSpPr/>
          <p:nvPr/>
        </p:nvSpPr>
        <p:spPr>
          <a:xfrm>
            <a:off x="844560" y="1051560"/>
            <a:ext cx="201600" cy="201600"/>
          </a:xfrm>
          <a:prstGeom prst="ellipse">
            <a:avLst/>
          </a:prstGeom>
          <a:solidFill>
            <a:srgbClr val="2E3037"/>
          </a:solidFill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Google Shape;216;p27"/>
          <p:cNvSpPr/>
          <p:nvPr/>
        </p:nvSpPr>
        <p:spPr>
          <a:xfrm>
            <a:off x="844560" y="3680640"/>
            <a:ext cx="201600" cy="201600"/>
          </a:xfrm>
          <a:prstGeom prst="ellipse">
            <a:avLst/>
          </a:prstGeom>
          <a:solidFill>
            <a:srgbClr val="2E3037"/>
          </a:solidFill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39C0BA"/>
                </a:solidFill>
                <a:latin typeface="Quicksand"/>
                <a:ea typeface="Quicksand"/>
              </a:rPr>
              <a:t>OUR PROCESS IS EASY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Google Shape;222;p28"/>
          <p:cNvSpPr/>
          <p:nvPr/>
        </p:nvSpPr>
        <p:spPr>
          <a:xfrm rot="10800000">
            <a:off x="1528920" y="3621960"/>
            <a:ext cx="360" cy="115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FA9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Google Shape;223;p28"/>
          <p:cNvSpPr/>
          <p:nvPr/>
        </p:nvSpPr>
        <p:spPr>
          <a:xfrm rot="10800000">
            <a:off x="1528920" y="1082880"/>
            <a:ext cx="360" cy="115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FA9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Google Shape;224;p28"/>
          <p:cNvSpPr/>
          <p:nvPr/>
        </p:nvSpPr>
        <p:spPr>
          <a:xfrm>
            <a:off x="2215800" y="2709720"/>
            <a:ext cx="2310120" cy="2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Quicksand"/>
                <a:ea typeface="Quicksand"/>
              </a:rPr>
              <a:t>Second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9" name="Google Shape;225;p28"/>
          <p:cNvSpPr/>
          <p:nvPr/>
        </p:nvSpPr>
        <p:spPr>
          <a:xfrm>
            <a:off x="2215800" y="3979440"/>
            <a:ext cx="2310120" cy="2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Quicksand"/>
                <a:ea typeface="Quicksand"/>
              </a:rPr>
              <a:t>Last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0" name="Google Shape;226;p28"/>
          <p:cNvSpPr/>
          <p:nvPr/>
        </p:nvSpPr>
        <p:spPr>
          <a:xfrm>
            <a:off x="2215800" y="1440000"/>
            <a:ext cx="2310120" cy="2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Quicksand"/>
                <a:ea typeface="Quicksand"/>
              </a:rPr>
              <a:t>First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1" name="Google Shape;227;p28"/>
          <p:cNvSpPr/>
          <p:nvPr/>
        </p:nvSpPr>
        <p:spPr>
          <a:xfrm rot="10800000">
            <a:off x="1528920" y="2352240"/>
            <a:ext cx="360" cy="115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FA9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PlaceHolder 2"/>
          <p:cNvSpPr>
            <a:spLocks noGrp="1"/>
          </p:cNvSpPr>
          <p:nvPr>
            <p:ph type="sldNum" idx="25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8BB25F5-2E6F-4E68-886D-08BF806C0469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39C0BA"/>
                </a:solidFill>
                <a:latin typeface="Quicksand"/>
                <a:ea typeface="Quicksand"/>
              </a:rPr>
              <a:t>LET’S REVIEW SOME CONCEPTS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1165320" y="1179360"/>
            <a:ext cx="2403360" cy="120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FFFFFF"/>
                </a:solidFill>
                <a:latin typeface="Quicksand"/>
                <a:ea typeface="Quicksand"/>
              </a:rPr>
              <a:t>Yellow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FFFFFF"/>
                </a:solidFill>
                <a:latin typeface="Quicksand"/>
                <a:ea typeface="Quicksand"/>
              </a:rPr>
              <a:t>Is the color of gold, butter and ripe lemons. In the spectrum of visible light, yellow is found between green and orange.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/>
          </p:nvPr>
        </p:nvSpPr>
        <p:spPr>
          <a:xfrm>
            <a:off x="3692160" y="1179360"/>
            <a:ext cx="2403360" cy="120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FFFFFF"/>
                </a:solidFill>
                <a:latin typeface="Quicksand"/>
                <a:ea typeface="Quicksand"/>
              </a:rPr>
              <a:t>Blue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FFFFFF"/>
                </a:solidFill>
                <a:latin typeface="Quicksand"/>
                <a:ea typeface="Quicksand"/>
              </a:rPr>
              <a:t>Is the colour of the clear sky and the deep sea. It is located between violet and green on the optical spectrum.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/>
          </p:nvPr>
        </p:nvSpPr>
        <p:spPr>
          <a:xfrm>
            <a:off x="6219000" y="1179360"/>
            <a:ext cx="2403360" cy="120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FFFFFF"/>
                </a:solidFill>
                <a:latin typeface="Quicksand"/>
                <a:ea typeface="Quicksand"/>
              </a:rPr>
              <a:t>Red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FFFFFF"/>
                </a:solidFill>
                <a:latin typeface="Quicksand"/>
                <a:ea typeface="Quicksand"/>
              </a:rPr>
              <a:t>Is the color of blood, and because of this it has historically been associated with sacrifice, danger and courage. 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5"/>
          <p:cNvSpPr>
            <a:spLocks noGrp="1"/>
          </p:cNvSpPr>
          <p:nvPr>
            <p:ph/>
          </p:nvPr>
        </p:nvSpPr>
        <p:spPr>
          <a:xfrm>
            <a:off x="1165320" y="2893680"/>
            <a:ext cx="2403360" cy="120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FFFFFF"/>
                </a:solidFill>
                <a:latin typeface="Quicksand"/>
                <a:ea typeface="Quicksand"/>
              </a:rPr>
              <a:t>Yellow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FFFFFF"/>
                </a:solidFill>
                <a:latin typeface="Quicksand"/>
                <a:ea typeface="Quicksand"/>
              </a:rPr>
              <a:t>Is the color of gold, butter and ripe lemons. In the spectrum of visible light, yellow is found between green and orange.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6"/>
          <p:cNvSpPr>
            <a:spLocks noGrp="1"/>
          </p:cNvSpPr>
          <p:nvPr>
            <p:ph/>
          </p:nvPr>
        </p:nvSpPr>
        <p:spPr>
          <a:xfrm>
            <a:off x="3692160" y="2893680"/>
            <a:ext cx="2403360" cy="120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FFFFFF"/>
                </a:solidFill>
                <a:latin typeface="Quicksand"/>
                <a:ea typeface="Quicksand"/>
              </a:rPr>
              <a:t>Blue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FFFFFF"/>
                </a:solidFill>
                <a:latin typeface="Quicksand"/>
                <a:ea typeface="Quicksand"/>
              </a:rPr>
              <a:t>Is the colour of the clear sky and the deep sea. It is located between violet and green on the optical spectrum.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7"/>
          <p:cNvSpPr>
            <a:spLocks noGrp="1"/>
          </p:cNvSpPr>
          <p:nvPr>
            <p:ph/>
          </p:nvPr>
        </p:nvSpPr>
        <p:spPr>
          <a:xfrm>
            <a:off x="6219000" y="2893680"/>
            <a:ext cx="2403360" cy="120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FFFFFF"/>
                </a:solidFill>
                <a:latin typeface="Quicksand"/>
                <a:ea typeface="Quicksand"/>
              </a:rPr>
              <a:t>Red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FFFFFF"/>
                </a:solidFill>
                <a:latin typeface="Quicksand"/>
                <a:ea typeface="Quicksand"/>
              </a:rPr>
              <a:t>Is the color of blood, and because of this it has historically been associated with sacrifice, danger and courage. 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0" name="Google Shape;240;p29"/>
          <p:cNvGrpSpPr/>
          <p:nvPr/>
        </p:nvGrpSpPr>
        <p:grpSpPr>
          <a:xfrm>
            <a:off x="1286280" y="974520"/>
            <a:ext cx="312480" cy="287280"/>
            <a:chOff x="1286280" y="974520"/>
            <a:chExt cx="312480" cy="287280"/>
          </a:xfrm>
        </p:grpSpPr>
        <p:sp>
          <p:nvSpPr>
            <p:cNvPr id="521" name="Google Shape;241;p29"/>
            <p:cNvSpPr/>
            <p:nvPr/>
          </p:nvSpPr>
          <p:spPr>
            <a:xfrm>
              <a:off x="1286280" y="974520"/>
              <a:ext cx="312480" cy="280080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Google Shape;242;p29"/>
            <p:cNvSpPr/>
            <p:nvPr/>
          </p:nvSpPr>
          <p:spPr>
            <a:xfrm>
              <a:off x="1291680" y="1261440"/>
              <a:ext cx="301680" cy="360"/>
            </a:xfrm>
            <a:custGeom>
              <a:avLst/>
              <a:gdLst/>
              <a:ahLst/>
              <a:cxnLst/>
              <a:rect l="l" t="t" r="r" b="b"/>
              <a:pathLst>
                <a:path w="17975" h="25" fill="none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Google Shape;243;p29"/>
            <p:cNvSpPr/>
            <p:nvPr/>
          </p:nvSpPr>
          <p:spPr>
            <a:xfrm>
              <a:off x="1286280" y="1080720"/>
              <a:ext cx="312480" cy="108000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Google Shape;244;p29"/>
            <p:cNvSpPr/>
            <p:nvPr/>
          </p:nvSpPr>
          <p:spPr>
            <a:xfrm>
              <a:off x="1348920" y="1054440"/>
              <a:ext cx="187200" cy="6948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Google Shape;245;p29"/>
            <p:cNvSpPr/>
            <p:nvPr/>
          </p:nvSpPr>
          <p:spPr>
            <a:xfrm>
              <a:off x="1397520" y="1092240"/>
              <a:ext cx="89640" cy="360"/>
            </a:xfrm>
            <a:custGeom>
              <a:avLst/>
              <a:gdLst/>
              <a:ahLst/>
              <a:cxnLst/>
              <a:rect l="l" t="t" r="r" b="b"/>
              <a:pathLst>
                <a:path w="5359" h="1" fill="none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Google Shape;246;p29"/>
            <p:cNvSpPr/>
            <p:nvPr/>
          </p:nvSpPr>
          <p:spPr>
            <a:xfrm>
              <a:off x="1397520" y="1113480"/>
              <a:ext cx="89640" cy="360"/>
            </a:xfrm>
            <a:custGeom>
              <a:avLst/>
              <a:gdLst/>
              <a:ahLst/>
              <a:cxnLst/>
              <a:rect l="l" t="t" r="r" b="b"/>
              <a:pathLst>
                <a:path w="5359" h="1" fill="none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Google Shape;247;p29"/>
            <p:cNvSpPr/>
            <p:nvPr/>
          </p:nvSpPr>
          <p:spPr>
            <a:xfrm>
              <a:off x="1397520" y="1135080"/>
              <a:ext cx="56880" cy="360"/>
            </a:xfrm>
            <a:custGeom>
              <a:avLst/>
              <a:gdLst/>
              <a:ahLst/>
              <a:cxnLst/>
              <a:rect l="l" t="t" r="r" b="b"/>
              <a:pathLst>
                <a:path w="3410" h="1" fill="none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8" name="Google Shape;248;p29"/>
          <p:cNvGrpSpPr/>
          <p:nvPr/>
        </p:nvGrpSpPr>
        <p:grpSpPr>
          <a:xfrm>
            <a:off x="3809520" y="977400"/>
            <a:ext cx="292680" cy="274320"/>
            <a:chOff x="3809520" y="977400"/>
            <a:chExt cx="292680" cy="274320"/>
          </a:xfrm>
        </p:grpSpPr>
        <p:sp>
          <p:nvSpPr>
            <p:cNvPr id="529" name="Google Shape;249;p29"/>
            <p:cNvSpPr/>
            <p:nvPr/>
          </p:nvSpPr>
          <p:spPr>
            <a:xfrm>
              <a:off x="4001400" y="977400"/>
              <a:ext cx="100800" cy="94320"/>
            </a:xfrm>
            <a:custGeom>
              <a:avLst/>
              <a:gdLst/>
              <a:ahLst/>
              <a:cxnLst/>
              <a:rect l="l" t="t" r="r" b="b"/>
              <a:pathLst>
                <a:path w="6017" h="6017" fill="none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Google Shape;250;p29"/>
            <p:cNvSpPr/>
            <p:nvPr/>
          </p:nvSpPr>
          <p:spPr>
            <a:xfrm>
              <a:off x="3873960" y="1055520"/>
              <a:ext cx="175680" cy="16488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Google Shape;251;p29"/>
            <p:cNvSpPr/>
            <p:nvPr/>
          </p:nvSpPr>
          <p:spPr>
            <a:xfrm>
              <a:off x="3809520" y="1007280"/>
              <a:ext cx="261000" cy="244440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Google Shape;252;p29"/>
            <p:cNvSpPr/>
            <p:nvPr/>
          </p:nvSpPr>
          <p:spPr>
            <a:xfrm>
              <a:off x="3843360" y="1026720"/>
              <a:ext cx="175680" cy="16488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Google Shape;253;p29"/>
            <p:cNvSpPr/>
            <p:nvPr/>
          </p:nvSpPr>
          <p:spPr>
            <a:xfrm>
              <a:off x="3816720" y="1217520"/>
              <a:ext cx="29520" cy="27720"/>
            </a:xfrm>
            <a:custGeom>
              <a:avLst/>
              <a:gdLst/>
              <a:ahLst/>
              <a:cxnLst/>
              <a:rect l="l" t="t" r="r" b="b"/>
              <a:pathLst>
                <a:path w="1779" h="1779" fill="none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Google Shape;254;p29"/>
            <p:cNvSpPr/>
            <p:nvPr/>
          </p:nvSpPr>
          <p:spPr>
            <a:xfrm>
              <a:off x="3823200" y="1175040"/>
              <a:ext cx="68040" cy="6372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35" name="Google Shape;255;p29"/>
          <p:cNvSpPr/>
          <p:nvPr/>
        </p:nvSpPr>
        <p:spPr>
          <a:xfrm>
            <a:off x="1285560" y="2710440"/>
            <a:ext cx="268920" cy="252360"/>
          </a:xfrm>
          <a:custGeom>
            <a:avLst/>
            <a:gdLst/>
            <a:ahLst/>
            <a:cxnLst/>
            <a:rect l="l" t="t" r="r" b="b"/>
            <a:pathLst>
              <a:path w="16027" h="16027" fill="none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36" name="Google Shape;256;p29"/>
          <p:cNvGrpSpPr/>
          <p:nvPr/>
        </p:nvGrpSpPr>
        <p:grpSpPr>
          <a:xfrm>
            <a:off x="3798360" y="2677680"/>
            <a:ext cx="239760" cy="318240"/>
            <a:chOff x="3798360" y="2677680"/>
            <a:chExt cx="239760" cy="318240"/>
          </a:xfrm>
        </p:grpSpPr>
        <p:sp>
          <p:nvSpPr>
            <p:cNvPr id="537" name="Google Shape;257;p29"/>
            <p:cNvSpPr/>
            <p:nvPr/>
          </p:nvSpPr>
          <p:spPr>
            <a:xfrm>
              <a:off x="3798360" y="2679840"/>
              <a:ext cx="29520" cy="316080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Google Shape;258;p29"/>
            <p:cNvSpPr/>
            <p:nvPr/>
          </p:nvSpPr>
          <p:spPr>
            <a:xfrm>
              <a:off x="3836880" y="2677680"/>
              <a:ext cx="201240" cy="14400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9" name="Google Shape;259;p29"/>
          <p:cNvGrpSpPr/>
          <p:nvPr/>
        </p:nvGrpSpPr>
        <p:grpSpPr>
          <a:xfrm>
            <a:off x="6312960" y="2745720"/>
            <a:ext cx="315360" cy="181800"/>
            <a:chOff x="6312960" y="2745720"/>
            <a:chExt cx="315360" cy="181800"/>
          </a:xfrm>
        </p:grpSpPr>
        <p:sp>
          <p:nvSpPr>
            <p:cNvPr id="540" name="Google Shape;260;p29"/>
            <p:cNvSpPr/>
            <p:nvPr/>
          </p:nvSpPr>
          <p:spPr>
            <a:xfrm>
              <a:off x="6456960" y="2745720"/>
              <a:ext cx="27360" cy="25920"/>
            </a:xfrm>
            <a:custGeom>
              <a:avLst/>
              <a:gdLst/>
              <a:ahLst/>
              <a:cxnLst/>
              <a:rect l="l" t="t" r="r" b="b"/>
              <a:pathLst>
                <a:path w="1657" h="1657" fill="none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Google Shape;261;p29"/>
            <p:cNvSpPr/>
            <p:nvPr/>
          </p:nvSpPr>
          <p:spPr>
            <a:xfrm>
              <a:off x="6600960" y="2779920"/>
              <a:ext cx="27360" cy="25920"/>
            </a:xfrm>
            <a:custGeom>
              <a:avLst/>
              <a:gdLst/>
              <a:ahLst/>
              <a:cxnLst/>
              <a:rect l="l" t="t" r="r" b="b"/>
              <a:pathLst>
                <a:path w="1657" h="1657" fill="none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Google Shape;262;p29"/>
            <p:cNvSpPr/>
            <p:nvPr/>
          </p:nvSpPr>
          <p:spPr>
            <a:xfrm>
              <a:off x="6335280" y="2779200"/>
              <a:ext cx="270720" cy="111600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Google Shape;263;p29"/>
            <p:cNvSpPr/>
            <p:nvPr/>
          </p:nvSpPr>
          <p:spPr>
            <a:xfrm>
              <a:off x="6312960" y="2779920"/>
              <a:ext cx="27360" cy="25920"/>
            </a:xfrm>
            <a:custGeom>
              <a:avLst/>
              <a:gdLst/>
              <a:ahLst/>
              <a:cxnLst/>
              <a:rect l="l" t="t" r="r" b="b"/>
              <a:pathLst>
                <a:path w="1657" h="1657" fill="none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Google Shape;264;p29"/>
            <p:cNvSpPr/>
            <p:nvPr/>
          </p:nvSpPr>
          <p:spPr>
            <a:xfrm>
              <a:off x="6361200" y="2899800"/>
              <a:ext cx="219240" cy="27720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5" name="Google Shape;265;p29"/>
          <p:cNvGrpSpPr/>
          <p:nvPr/>
        </p:nvGrpSpPr>
        <p:grpSpPr>
          <a:xfrm>
            <a:off x="6343560" y="979560"/>
            <a:ext cx="295560" cy="276840"/>
            <a:chOff x="6343560" y="979560"/>
            <a:chExt cx="295560" cy="276840"/>
          </a:xfrm>
        </p:grpSpPr>
        <p:sp>
          <p:nvSpPr>
            <p:cNvPr id="546" name="Google Shape;266;p29"/>
            <p:cNvSpPr/>
            <p:nvPr/>
          </p:nvSpPr>
          <p:spPr>
            <a:xfrm>
              <a:off x="6343560" y="1138320"/>
              <a:ext cx="126000" cy="11808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Google Shape;267;p29"/>
            <p:cNvSpPr/>
            <p:nvPr/>
          </p:nvSpPr>
          <p:spPr>
            <a:xfrm>
              <a:off x="6521040" y="979560"/>
              <a:ext cx="118080" cy="11052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Google Shape;268;p29"/>
            <p:cNvSpPr/>
            <p:nvPr/>
          </p:nvSpPr>
          <p:spPr>
            <a:xfrm>
              <a:off x="6390000" y="1022400"/>
              <a:ext cx="203400" cy="19080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Google Shape;269;p29"/>
            <p:cNvSpPr/>
            <p:nvPr/>
          </p:nvSpPr>
          <p:spPr>
            <a:xfrm>
              <a:off x="6483240" y="1048320"/>
              <a:ext cx="33120" cy="3096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50" name="PlaceHolder 8"/>
          <p:cNvSpPr>
            <a:spLocks noGrp="1"/>
          </p:cNvSpPr>
          <p:nvPr>
            <p:ph type="sldNum" idx="26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FEE70DE-F68E-4981-B532-13397FE3E9EA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/>
          </p:nvPr>
        </p:nvSpPr>
        <p:spPr>
          <a:xfrm>
            <a:off x="1165320" y="4331160"/>
            <a:ext cx="7521120" cy="433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Quicksand"/>
                <a:ea typeface="Quicksand"/>
              </a:rPr>
              <a:t>You can copy&amp;paste graphs from Excel or Google Sheets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ldNum" idx="27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81C2E7-2A9D-4E6D-A98B-26FF577A36BD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53" name="Google Shape;277;p30"/>
          <p:cNvSpPr/>
          <p:nvPr/>
        </p:nvSpPr>
        <p:spPr>
          <a:xfrm>
            <a:off x="952560" y="1074600"/>
            <a:ext cx="7238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Google Shape;278;p30"/>
          <p:cNvSpPr/>
          <p:nvPr/>
        </p:nvSpPr>
        <p:spPr>
          <a:xfrm>
            <a:off x="952560" y="1784160"/>
            <a:ext cx="7238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" name="Google Shape;279;p30"/>
          <p:cNvSpPr/>
          <p:nvPr/>
        </p:nvSpPr>
        <p:spPr>
          <a:xfrm>
            <a:off x="952560" y="2493720"/>
            <a:ext cx="7238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Google Shape;280;p30"/>
          <p:cNvSpPr/>
          <p:nvPr/>
        </p:nvSpPr>
        <p:spPr>
          <a:xfrm>
            <a:off x="952560" y="3203280"/>
            <a:ext cx="7238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Google Shape;281;p30"/>
          <p:cNvSpPr/>
          <p:nvPr/>
        </p:nvSpPr>
        <p:spPr>
          <a:xfrm>
            <a:off x="952560" y="3934440"/>
            <a:ext cx="7238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Google Shape;282;p30"/>
          <p:cNvSpPr/>
          <p:nvPr/>
        </p:nvSpPr>
        <p:spPr>
          <a:xfrm>
            <a:off x="952560" y="915840"/>
            <a:ext cx="308880" cy="30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999FA9"/>
                </a:solidFill>
                <a:latin typeface="Quicksand"/>
                <a:ea typeface="Quicksand"/>
              </a:rPr>
              <a:t>4000</a:t>
            </a:r>
            <a:endParaRPr lang="en-US" sz="10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399"/>
              </a:spcBef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999FA9"/>
                </a:solidFill>
                <a:latin typeface="Quicksand"/>
                <a:ea typeface="Quicksand"/>
              </a:rPr>
              <a:t>3000</a:t>
            </a:r>
            <a:endParaRPr lang="en-US" sz="10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399"/>
              </a:spcBef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999FA9"/>
                </a:solidFill>
                <a:latin typeface="Quicksand"/>
                <a:ea typeface="Quicksand"/>
              </a:rPr>
              <a:t>2000</a:t>
            </a:r>
            <a:endParaRPr lang="en-US" sz="10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399"/>
              </a:spcBef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999FA9"/>
                </a:solidFill>
                <a:latin typeface="Quicksand"/>
                <a:ea typeface="Quicksand"/>
              </a:rPr>
              <a:t>1000</a:t>
            </a:r>
            <a:endParaRPr lang="en-US" sz="10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399"/>
              </a:spcBef>
              <a:spcAft>
                <a:spcPts val="4399"/>
              </a:spcAft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999FA9"/>
                </a:solidFill>
                <a:latin typeface="Quicksand"/>
                <a:ea typeface="Quicksand"/>
              </a:rPr>
              <a:t>0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59" name="Google Shape;283;p30"/>
          <p:cNvSpPr/>
          <p:nvPr/>
        </p:nvSpPr>
        <p:spPr>
          <a:xfrm>
            <a:off x="1572840" y="2381040"/>
            <a:ext cx="233280" cy="15534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Google Shape;284;p30"/>
          <p:cNvSpPr/>
          <p:nvPr/>
        </p:nvSpPr>
        <p:spPr>
          <a:xfrm>
            <a:off x="1887120" y="1986840"/>
            <a:ext cx="233280" cy="19476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Google Shape;285;p30"/>
          <p:cNvSpPr/>
          <p:nvPr/>
        </p:nvSpPr>
        <p:spPr>
          <a:xfrm>
            <a:off x="2201400" y="2493720"/>
            <a:ext cx="233280" cy="144072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Google Shape;286;p30"/>
          <p:cNvSpPr/>
          <p:nvPr/>
        </p:nvSpPr>
        <p:spPr>
          <a:xfrm>
            <a:off x="3325680" y="2694600"/>
            <a:ext cx="233280" cy="12394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3" name="Google Shape;287;p30"/>
          <p:cNvSpPr/>
          <p:nvPr/>
        </p:nvSpPr>
        <p:spPr>
          <a:xfrm>
            <a:off x="3639960" y="2096280"/>
            <a:ext cx="233280" cy="18381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Google Shape;288;p30"/>
          <p:cNvSpPr/>
          <p:nvPr/>
        </p:nvSpPr>
        <p:spPr>
          <a:xfrm>
            <a:off x="3954240" y="1229040"/>
            <a:ext cx="233280" cy="270576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5" name="Google Shape;289;p30"/>
          <p:cNvSpPr/>
          <p:nvPr/>
        </p:nvSpPr>
        <p:spPr>
          <a:xfrm>
            <a:off x="5078880" y="2140200"/>
            <a:ext cx="233280" cy="1794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6" name="Google Shape;290;p30"/>
          <p:cNvSpPr/>
          <p:nvPr/>
        </p:nvSpPr>
        <p:spPr>
          <a:xfrm>
            <a:off x="5393160" y="1074600"/>
            <a:ext cx="233280" cy="28598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Google Shape;291;p30"/>
          <p:cNvSpPr/>
          <p:nvPr/>
        </p:nvSpPr>
        <p:spPr>
          <a:xfrm>
            <a:off x="5707440" y="2322720"/>
            <a:ext cx="233280" cy="161172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Google Shape;292;p30"/>
          <p:cNvSpPr/>
          <p:nvPr/>
        </p:nvSpPr>
        <p:spPr>
          <a:xfrm>
            <a:off x="6831720" y="2753280"/>
            <a:ext cx="233280" cy="11811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Google Shape;293;p30"/>
          <p:cNvSpPr/>
          <p:nvPr/>
        </p:nvSpPr>
        <p:spPr>
          <a:xfrm>
            <a:off x="7146000" y="1293480"/>
            <a:ext cx="233280" cy="26409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Google Shape;294;p30"/>
          <p:cNvSpPr/>
          <p:nvPr/>
        </p:nvSpPr>
        <p:spPr>
          <a:xfrm>
            <a:off x="7460280" y="1607400"/>
            <a:ext cx="233280" cy="232704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/>
          </p:nvPr>
        </p:nvSpPr>
        <p:spPr>
          <a:xfrm>
            <a:off x="1319400" y="2278800"/>
            <a:ext cx="3231000" cy="1647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FFFFFF"/>
                </a:solidFill>
                <a:latin typeface="Quicksand"/>
                <a:ea typeface="Quicksand"/>
              </a:rPr>
              <a:t>TABLET PROJECT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Quicksand"/>
                <a:ea typeface="Quicksand"/>
              </a:rPr>
              <a:t>Show and explain your web, app or software projects using these gadget templates.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sldNum" idx="29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C563FB3-835B-46F7-B40A-CBB1C7AEB6D7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581" name="Google Shape;313;p32"/>
          <p:cNvGrpSpPr/>
          <p:nvPr/>
        </p:nvGrpSpPr>
        <p:grpSpPr>
          <a:xfrm>
            <a:off x="5011560" y="465840"/>
            <a:ext cx="2736000" cy="4222080"/>
            <a:chOff x="5011560" y="465840"/>
            <a:chExt cx="2736000" cy="4222080"/>
          </a:xfrm>
        </p:grpSpPr>
        <p:sp>
          <p:nvSpPr>
            <p:cNvPr id="582" name="Google Shape;314;p32"/>
            <p:cNvSpPr/>
            <p:nvPr/>
          </p:nvSpPr>
          <p:spPr>
            <a:xfrm>
              <a:off x="5011560" y="465840"/>
              <a:ext cx="2736000" cy="4222080"/>
            </a:xfrm>
            <a:custGeom>
              <a:avLst/>
              <a:gdLst/>
              <a:ahLst/>
              <a:cxnLst/>
              <a:rect l="l" t="t" r="r" b="b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Google Shape;315;p32"/>
            <p:cNvSpPr/>
            <p:nvPr/>
          </p:nvSpPr>
          <p:spPr>
            <a:xfrm>
              <a:off x="6268320" y="4422600"/>
              <a:ext cx="224640" cy="144720"/>
            </a:xfrm>
            <a:custGeom>
              <a:avLst/>
              <a:gdLst/>
              <a:ahLst/>
              <a:cxnLst/>
              <a:rect l="l" t="t" r="r" b="b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Google Shape;316;p32"/>
            <p:cNvSpPr/>
            <p:nvPr/>
          </p:nvSpPr>
          <p:spPr>
            <a:xfrm>
              <a:off x="6251400" y="633600"/>
              <a:ext cx="43560" cy="43560"/>
            </a:xfrm>
            <a:custGeom>
              <a:avLst/>
              <a:gdLst/>
              <a:ahLst/>
              <a:cxnLst/>
              <a:rect l="l" t="t" r="r" b="b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Google Shape;317;p32"/>
            <p:cNvSpPr/>
            <p:nvPr/>
          </p:nvSpPr>
          <p:spPr>
            <a:xfrm>
              <a:off x="6340680" y="615600"/>
              <a:ext cx="79560" cy="79560"/>
            </a:xfrm>
            <a:custGeom>
              <a:avLst/>
              <a:gdLst/>
              <a:ahLst/>
              <a:cxn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86" name="Google Shape;318;p32"/>
          <p:cNvPicPr/>
          <p:nvPr/>
        </p:nvPicPr>
        <p:blipFill>
          <a:blip r:embed="rId2"/>
          <a:stretch/>
        </p:blipFill>
        <p:spPr>
          <a:xfrm>
            <a:off x="5079240" y="839520"/>
            <a:ext cx="2597400" cy="346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/>
          </p:nvPr>
        </p:nvSpPr>
        <p:spPr>
          <a:xfrm>
            <a:off x="1319400" y="2278800"/>
            <a:ext cx="2325240" cy="1647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FFFFFF"/>
                </a:solidFill>
                <a:latin typeface="Quicksand"/>
                <a:ea typeface="Quicksand"/>
              </a:rPr>
              <a:t>DESKTOP PROJECT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Quicksand"/>
                <a:ea typeface="Quicksand"/>
              </a:rPr>
              <a:t>Show and explain your web, app or software projects using these gadget templates.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sldNum" idx="30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0344A73-56C2-4BD0-8DBF-4F8E85032C01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589" name="Google Shape;325;p33"/>
          <p:cNvGrpSpPr/>
          <p:nvPr/>
        </p:nvGrpSpPr>
        <p:grpSpPr>
          <a:xfrm>
            <a:off x="3938400" y="1462320"/>
            <a:ext cx="4541760" cy="2661120"/>
            <a:chOff x="3938400" y="1462320"/>
            <a:chExt cx="4541760" cy="2661120"/>
          </a:xfrm>
        </p:grpSpPr>
        <p:sp>
          <p:nvSpPr>
            <p:cNvPr id="590" name="Google Shape;326;p33"/>
            <p:cNvSpPr/>
            <p:nvPr/>
          </p:nvSpPr>
          <p:spPr>
            <a:xfrm>
              <a:off x="4309920" y="1462320"/>
              <a:ext cx="3797640" cy="254196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Google Shape;327;p33"/>
            <p:cNvSpPr/>
            <p:nvPr/>
          </p:nvSpPr>
          <p:spPr>
            <a:xfrm>
              <a:off x="3938400" y="4053600"/>
              <a:ext cx="4541760" cy="698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Google Shape;328;p33"/>
            <p:cNvSpPr/>
            <p:nvPr/>
          </p:nvSpPr>
          <p:spPr>
            <a:xfrm>
              <a:off x="3938400" y="3997440"/>
              <a:ext cx="4541040" cy="5580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Google Shape;329;p33"/>
            <p:cNvSpPr/>
            <p:nvPr/>
          </p:nvSpPr>
          <p:spPr>
            <a:xfrm>
              <a:off x="5872680" y="3997440"/>
              <a:ext cx="664920" cy="34560"/>
            </a:xfrm>
            <a:custGeom>
              <a:avLst/>
              <a:gdLst/>
              <a:ahLst/>
              <a:cxnLst/>
              <a:rect l="l" t="t" r="r" b="b"/>
              <a:pathLst>
                <a:path w="903922" h="47589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94" name="Google Shape;330;p33"/>
          <p:cNvPicPr/>
          <p:nvPr/>
        </p:nvPicPr>
        <p:blipFill>
          <a:blip r:embed="rId2"/>
          <a:srcRect b="6619"/>
          <a:stretch/>
        </p:blipFill>
        <p:spPr>
          <a:xfrm>
            <a:off x="4445640" y="1609200"/>
            <a:ext cx="3530160" cy="2242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165320" y="60444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 dirty="0">
                <a:solidFill>
                  <a:srgbClr val="39C0BA"/>
                </a:solidFill>
                <a:latin typeface="Quicksand"/>
                <a:ea typeface="Quicksand"/>
              </a:rPr>
              <a:t>BarBot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Google Shape;77;p13"/>
          <p:cNvSpPr/>
          <p:nvPr/>
        </p:nvSpPr>
        <p:spPr>
          <a:xfrm>
            <a:off x="1165320" y="1249920"/>
            <a:ext cx="3451320" cy="239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FFFFFF"/>
                </a:solidFill>
                <a:latin typeface="Quicksand"/>
                <a:ea typeface="Quicksand"/>
              </a:rPr>
              <a:t>L’implementazione “BarBot” ha come obiettivo quello di formulare un piano di azioni per un robot collaborativo all’interno di un bar. Il suo compito principale è la composizione dei drink: arrivato un ordine, prende il bicchiere, si reca in tutte le posizioni necessarie per ottenere gli ingredienti richiesti e consegna lo shaker in una posizione nota, comunicando la fine dell’ordine.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FFFFFF"/>
                </a:solidFill>
                <a:latin typeface="Quicksand"/>
                <a:ea typeface="Quicksand"/>
              </a:rPr>
              <a:t>Tiene inoltre conto dello stato degli ingredienti, avvisando quando è necessario effettuare il cambio bottiglia, secondo parametri  impostati.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22" name="Google Shape;78;p13"/>
          <p:cNvSpPr/>
          <p:nvPr/>
        </p:nvSpPr>
        <p:spPr>
          <a:xfrm>
            <a:off x="5084280" y="1249920"/>
            <a:ext cx="3602160" cy="239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Google Shape;79;p13"/>
          <p:cNvSpPr/>
          <p:nvPr/>
        </p:nvSpPr>
        <p:spPr>
          <a:xfrm>
            <a:off x="1165320" y="3672360"/>
            <a:ext cx="7521120" cy="61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200" b="1" strike="noStrike" spc="-1">
                <a:solidFill>
                  <a:srgbClr val="FFFFFF"/>
                </a:solidFill>
                <a:latin typeface="Quicksand"/>
                <a:ea typeface="Quicksand"/>
              </a:rPr>
              <a:t>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sldNum" idx="10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2311589-2298-4EE3-99FF-8C3FA539E353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88D615F-1EDC-94B3-38BA-766038E84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26" y="719985"/>
            <a:ext cx="283210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1335960" y="1183680"/>
            <a:ext cx="73375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200" b="1" strike="noStrike" spc="-1">
                <a:solidFill>
                  <a:srgbClr val="2E3037"/>
                </a:solidFill>
                <a:latin typeface="Quicksand"/>
                <a:ea typeface="Quicksand"/>
              </a:rPr>
              <a:t>Thanks!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subTitle"/>
          </p:nvPr>
        </p:nvSpPr>
        <p:spPr>
          <a:xfrm>
            <a:off x="1335960" y="2190960"/>
            <a:ext cx="7337520" cy="609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3600" b="1" strike="noStrike" spc="-1">
                <a:solidFill>
                  <a:srgbClr val="F3F3F3"/>
                </a:solidFill>
                <a:latin typeface="Quicksand"/>
                <a:ea typeface="Quicksand"/>
              </a:rPr>
              <a:t>ANY QUESTIONS?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/>
          </p:nvPr>
        </p:nvSpPr>
        <p:spPr>
          <a:xfrm>
            <a:off x="1335960" y="2771640"/>
            <a:ext cx="7337520" cy="85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200" b="0" strike="noStrike" spc="-1">
                <a:solidFill>
                  <a:srgbClr val="F3F3F3"/>
                </a:solidFill>
                <a:latin typeface="Quicksand"/>
                <a:ea typeface="Quicksand"/>
              </a:rPr>
              <a:t>You can find me at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200" b="0" strike="noStrike" spc="-1">
                <a:solidFill>
                  <a:srgbClr val="F3F3F3"/>
                </a:solidFill>
                <a:latin typeface="Quicksand"/>
                <a:ea typeface="Quicksand"/>
              </a:rPr>
              <a:t>@username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200" b="0" strike="noStrike" spc="-1">
                <a:solidFill>
                  <a:srgbClr val="F3F3F3"/>
                </a:solidFill>
                <a:latin typeface="Quicksand"/>
                <a:ea typeface="Quicksand"/>
              </a:rPr>
              <a:t>user@mail.me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4"/>
          <p:cNvSpPr>
            <a:spLocks noGrp="1"/>
          </p:cNvSpPr>
          <p:nvPr>
            <p:ph type="sldNum" idx="31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2E3037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AA22CDC-1585-44BA-8C2F-BE6F017F94BE}" type="slidenum">
              <a:rPr lang="en" sz="1200" b="0" strike="noStrike" spc="-1">
                <a:solidFill>
                  <a:srgbClr val="2E3037"/>
                </a:solidFill>
                <a:latin typeface="Quicksand"/>
                <a:ea typeface="Quicksand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39C0BA"/>
                </a:solidFill>
                <a:latin typeface="Quicksand"/>
                <a:ea typeface="Quicksand"/>
              </a:rPr>
              <a:t>CREDITS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1165320" y="1130400"/>
            <a:ext cx="6857640" cy="372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rgbClr val="F3F3F3"/>
                </a:solidFill>
                <a:latin typeface="Quicksand"/>
                <a:ea typeface="Quicksand"/>
              </a:rPr>
              <a:t>Special thanks to all the people who made and released these awesome resources for free: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601"/>
              </a:spcBef>
              <a:buClr>
                <a:srgbClr val="F3F3F3"/>
              </a:buClr>
              <a:buFont typeface="Quicksand"/>
              <a:buChar char="◦"/>
              <a:tabLst>
                <a:tab pos="0" algn="l"/>
              </a:tabLst>
            </a:pPr>
            <a:r>
              <a:rPr lang="en" sz="2400" b="0" strike="noStrike" spc="-1">
                <a:solidFill>
                  <a:srgbClr val="F3F3F3"/>
                </a:solidFill>
                <a:latin typeface="Quicksand"/>
                <a:ea typeface="Quicksand"/>
              </a:rPr>
              <a:t>Presentation template by </a:t>
            </a:r>
            <a:r>
              <a:rPr lang="en" sz="2400" b="0" u="sng" strike="noStrike" spc="-1">
                <a:solidFill>
                  <a:srgbClr val="F3F3F3"/>
                </a:solidFill>
                <a:uFillTx/>
                <a:latin typeface="Quicksand"/>
                <a:ea typeface="Quicksand"/>
                <a:hlinkClick r:id="rId2"/>
              </a:rPr>
              <a:t>SlidesCarnival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3F3F3"/>
              </a:buClr>
              <a:buFont typeface="Quicksand"/>
              <a:buChar char="◦"/>
              <a:tabLst>
                <a:tab pos="0" algn="l"/>
              </a:tabLst>
            </a:pPr>
            <a:r>
              <a:rPr lang="en" sz="2400" b="0" strike="noStrike" spc="-1">
                <a:solidFill>
                  <a:srgbClr val="F3F3F3"/>
                </a:solidFill>
                <a:latin typeface="Quicksand"/>
                <a:ea typeface="Quicksand"/>
              </a:rPr>
              <a:t>Photographs by </a:t>
            </a:r>
            <a:r>
              <a:rPr lang="en" sz="2400" b="0" u="sng" strike="noStrike" spc="-1">
                <a:solidFill>
                  <a:srgbClr val="F3F3F3"/>
                </a:solidFill>
                <a:uFillTx/>
                <a:latin typeface="Quicksand"/>
                <a:ea typeface="Quicksand"/>
                <a:hlinkClick r:id="rId3"/>
              </a:rPr>
              <a:t>Unsplash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32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04BBA8E-FEEA-4CAB-88C1-EBAC0681BEFD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/>
          </p:nvPr>
        </p:nvSpPr>
        <p:spPr>
          <a:xfrm>
            <a:off x="1165680" y="1224720"/>
            <a:ext cx="6857640" cy="2977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FFFFFF"/>
                </a:solidFill>
                <a:latin typeface="Quicksand"/>
                <a:ea typeface="Quicksand"/>
              </a:rPr>
              <a:t>This presentations uses the following typographies: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Quicksand"/>
              <a:buChar char="◦"/>
              <a:tabLst>
                <a:tab pos="0" algn="l"/>
              </a:tabLst>
            </a:pPr>
            <a:r>
              <a:rPr lang="en" sz="2000" b="0" strike="noStrike" spc="-1">
                <a:solidFill>
                  <a:srgbClr val="FFFFFF"/>
                </a:solidFill>
                <a:latin typeface="Quicksand"/>
                <a:ea typeface="Quicksand"/>
              </a:rPr>
              <a:t>Titles &amp; body copy: </a:t>
            </a:r>
            <a:r>
              <a:rPr lang="en" sz="2000" b="1" strike="noStrike" spc="-1">
                <a:solidFill>
                  <a:srgbClr val="FFFFFF"/>
                </a:solidFill>
                <a:latin typeface="Quicksand"/>
                <a:ea typeface="Quicksand"/>
              </a:rPr>
              <a:t>Quicksand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FFFFFF"/>
                </a:solidFill>
                <a:latin typeface="Quicksand"/>
                <a:ea typeface="Quicksand"/>
              </a:rPr>
              <a:t>Download for free at: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0" u="sng" strike="noStrike" spc="-1">
                <a:solidFill>
                  <a:srgbClr val="39C0BA"/>
                </a:solidFill>
                <a:uFillTx/>
                <a:latin typeface="Quicksand"/>
                <a:ea typeface="Quicksand"/>
                <a:hlinkClick r:id="rId2"/>
              </a:rPr>
              <a:t>https://www.fontsquirrel.com/fonts/quicksand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Google Shape;351;p36"/>
          <p:cNvSpPr/>
          <p:nvPr/>
        </p:nvSpPr>
        <p:spPr>
          <a:xfrm>
            <a:off x="1165320" y="4095360"/>
            <a:ext cx="7674480" cy="53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F35B69"/>
                </a:solidFill>
                <a:latin typeface="Quicksand"/>
                <a:ea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39C0BA"/>
                </a:solidFill>
                <a:latin typeface="Quicksand"/>
                <a:ea typeface="Quicksand"/>
              </a:rPr>
              <a:t>PRESENTATION DESIGN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33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FCC6986-7A56-43DF-8C02-C03338274321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530000" y="2307960"/>
            <a:ext cx="6766920" cy="53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39C0BA"/>
                </a:solidFill>
                <a:latin typeface="Quicksand"/>
                <a:ea typeface="Quicksand"/>
              </a:rPr>
              <a:t>2. Extra Resources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subTitle"/>
          </p:nvPr>
        </p:nvSpPr>
        <p:spPr>
          <a:xfrm>
            <a:off x="1567440" y="2782800"/>
            <a:ext cx="6927480" cy="352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Quicksand"/>
                <a:ea typeface="Quicksand"/>
              </a:rPr>
              <a:t>For Business Plans, Marketing Plans, Project Proposals, Lessons, etc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39C0BA"/>
                </a:solidFill>
                <a:latin typeface="Quicksand"/>
                <a:ea typeface="Quicksand"/>
              </a:rPr>
              <a:t>Timeline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sldNum" idx="34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D83380E-0701-4A44-8DE1-A8D288CC37DB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10" name="Google Shape;366;p38"/>
          <p:cNvSpPr/>
          <p:nvPr/>
        </p:nvSpPr>
        <p:spPr>
          <a:xfrm>
            <a:off x="7872120" y="2451240"/>
            <a:ext cx="736560" cy="39312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 w="0">
            <a:noFill/>
          </a:ln>
          <a:effectLst>
            <a:outerShdw blurRad="28440" dist="9360" algn="bl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FFFFFF"/>
                </a:solidFill>
                <a:latin typeface="Quicksand"/>
                <a:ea typeface="Quicksand"/>
              </a:rPr>
              <a:t>DEC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11" name="Google Shape;367;p38"/>
          <p:cNvSpPr/>
          <p:nvPr/>
        </p:nvSpPr>
        <p:spPr>
          <a:xfrm>
            <a:off x="7281000" y="2451240"/>
            <a:ext cx="736560" cy="39312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 w="0">
            <a:noFill/>
          </a:ln>
          <a:effectLst>
            <a:outerShdw blurRad="28440" dist="9360" algn="bl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FFFFFF"/>
                </a:solidFill>
                <a:latin typeface="Quicksand"/>
                <a:ea typeface="Quicksand"/>
              </a:rPr>
              <a:t>NOV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12" name="Google Shape;368;p38"/>
          <p:cNvSpPr/>
          <p:nvPr/>
        </p:nvSpPr>
        <p:spPr>
          <a:xfrm>
            <a:off x="6689880" y="2451240"/>
            <a:ext cx="736560" cy="39312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 w="0">
            <a:noFill/>
          </a:ln>
          <a:effectLst>
            <a:outerShdw blurRad="28440" dist="9360" algn="bl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FFFFFF"/>
                </a:solidFill>
                <a:latin typeface="Quicksand"/>
                <a:ea typeface="Quicksand"/>
              </a:rPr>
              <a:t>OCT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13" name="Google Shape;369;p38"/>
          <p:cNvSpPr/>
          <p:nvPr/>
        </p:nvSpPr>
        <p:spPr>
          <a:xfrm>
            <a:off x="6099120" y="2451240"/>
            <a:ext cx="736560" cy="39312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 w="0">
            <a:noFill/>
          </a:ln>
          <a:effectLst>
            <a:outerShdw blurRad="28440" dist="9360" algn="bl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FFFFFF"/>
                </a:solidFill>
                <a:latin typeface="Quicksand"/>
                <a:ea typeface="Quicksand"/>
              </a:rPr>
              <a:t>SEP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14" name="Google Shape;370;p38"/>
          <p:cNvSpPr/>
          <p:nvPr/>
        </p:nvSpPr>
        <p:spPr>
          <a:xfrm>
            <a:off x="5508000" y="2451240"/>
            <a:ext cx="736560" cy="39312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 w="0">
            <a:noFill/>
          </a:ln>
          <a:effectLst>
            <a:outerShdw blurRad="28440" dist="9360" algn="bl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FFFFFF"/>
                </a:solidFill>
                <a:latin typeface="Quicksand"/>
                <a:ea typeface="Quicksand"/>
              </a:rPr>
              <a:t>AUG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15" name="Google Shape;371;p38"/>
          <p:cNvSpPr/>
          <p:nvPr/>
        </p:nvSpPr>
        <p:spPr>
          <a:xfrm>
            <a:off x="4916880" y="2451240"/>
            <a:ext cx="736560" cy="39312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 w="0">
            <a:noFill/>
          </a:ln>
          <a:effectLst>
            <a:outerShdw blurRad="28440" dist="9360" algn="bl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FFFFFF"/>
                </a:solidFill>
                <a:latin typeface="Quicksand"/>
                <a:ea typeface="Quicksand"/>
              </a:rPr>
              <a:t>JUL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16" name="Google Shape;372;p38"/>
          <p:cNvSpPr/>
          <p:nvPr/>
        </p:nvSpPr>
        <p:spPr>
          <a:xfrm>
            <a:off x="4326120" y="2451240"/>
            <a:ext cx="736560" cy="39312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 w="0">
            <a:noFill/>
          </a:ln>
          <a:effectLst>
            <a:outerShdw blurRad="28440" dist="9360" algn="bl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FFFFFF"/>
                </a:solidFill>
                <a:latin typeface="Quicksand"/>
                <a:ea typeface="Quicksand"/>
              </a:rPr>
              <a:t>JUN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17" name="Google Shape;373;p38"/>
          <p:cNvSpPr/>
          <p:nvPr/>
        </p:nvSpPr>
        <p:spPr>
          <a:xfrm>
            <a:off x="3735000" y="2451240"/>
            <a:ext cx="736560" cy="39312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 w="0">
            <a:noFill/>
          </a:ln>
          <a:effectLst>
            <a:outerShdw blurRad="28440" dist="9360" algn="bl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FFFFFF"/>
                </a:solidFill>
                <a:latin typeface="Quicksand"/>
                <a:ea typeface="Quicksand"/>
              </a:rPr>
              <a:t>MAY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18" name="Google Shape;374;p38"/>
          <p:cNvSpPr/>
          <p:nvPr/>
        </p:nvSpPr>
        <p:spPr>
          <a:xfrm>
            <a:off x="3143880" y="2451240"/>
            <a:ext cx="736560" cy="39312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 w="0">
            <a:noFill/>
          </a:ln>
          <a:effectLst>
            <a:outerShdw blurRad="28440" dist="9360" algn="bl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FFFFFF"/>
                </a:solidFill>
                <a:latin typeface="Quicksand"/>
                <a:ea typeface="Quicksand"/>
              </a:rPr>
              <a:t>APR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19" name="Google Shape;375;p38"/>
          <p:cNvSpPr/>
          <p:nvPr/>
        </p:nvSpPr>
        <p:spPr>
          <a:xfrm>
            <a:off x="2552760" y="2451240"/>
            <a:ext cx="736560" cy="39312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 w="0">
            <a:noFill/>
          </a:ln>
          <a:effectLst>
            <a:outerShdw blurRad="28440" dist="9360" algn="bl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FFFFFF"/>
                </a:solidFill>
                <a:latin typeface="Quicksand"/>
                <a:ea typeface="Quicksand"/>
              </a:rPr>
              <a:t>MAR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20" name="Google Shape;376;p38"/>
          <p:cNvSpPr/>
          <p:nvPr/>
        </p:nvSpPr>
        <p:spPr>
          <a:xfrm>
            <a:off x="1962000" y="2451240"/>
            <a:ext cx="736560" cy="39312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 w="0">
            <a:noFill/>
          </a:ln>
          <a:effectLst>
            <a:outerShdw blurRad="28440" dist="9360" algn="bl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FFFFFF"/>
                </a:solidFill>
                <a:latin typeface="Quicksand"/>
                <a:ea typeface="Quicksand"/>
              </a:rPr>
              <a:t>FEB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21" name="Google Shape;377;p38"/>
          <p:cNvSpPr/>
          <p:nvPr/>
        </p:nvSpPr>
        <p:spPr>
          <a:xfrm>
            <a:off x="1370880" y="2451240"/>
            <a:ext cx="736560" cy="39312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 w="0">
            <a:noFill/>
          </a:ln>
          <a:effectLst>
            <a:outerShdw blurRad="28440" dist="9360" algn="bl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FFFFFF"/>
                </a:solidFill>
                <a:latin typeface="Quicksand"/>
                <a:ea typeface="Quicksand"/>
              </a:rPr>
              <a:t>JAN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22" name="Google Shape;378;p38"/>
          <p:cNvSpPr/>
          <p:nvPr/>
        </p:nvSpPr>
        <p:spPr>
          <a:xfrm>
            <a:off x="946080" y="2451240"/>
            <a:ext cx="570240" cy="39312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 w="0">
            <a:noFill/>
          </a:ln>
          <a:effectLst>
            <a:outerShdw blurRad="28440" dist="9360" algn="bl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Google Shape;379;p38"/>
          <p:cNvSpPr/>
          <p:nvPr/>
        </p:nvSpPr>
        <p:spPr>
          <a:xfrm rot="10800000">
            <a:off x="1634400" y="1977480"/>
            <a:ext cx="36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3F3F3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Google Shape;380;p38"/>
          <p:cNvSpPr/>
          <p:nvPr/>
        </p:nvSpPr>
        <p:spPr>
          <a:xfrm>
            <a:off x="1598040" y="1422360"/>
            <a:ext cx="11185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Blue is the colour of the clear sky and the deep sea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25" name="Google Shape;381;p38"/>
          <p:cNvSpPr/>
          <p:nvPr/>
        </p:nvSpPr>
        <p:spPr>
          <a:xfrm rot="10800000">
            <a:off x="2817360" y="1977480"/>
            <a:ext cx="36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3F3F3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Google Shape;382;p38"/>
          <p:cNvSpPr/>
          <p:nvPr/>
        </p:nvSpPr>
        <p:spPr>
          <a:xfrm>
            <a:off x="2782440" y="1422360"/>
            <a:ext cx="11185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Red is the colour of danger and courage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27" name="Google Shape;383;p38"/>
          <p:cNvSpPr/>
          <p:nvPr/>
        </p:nvSpPr>
        <p:spPr>
          <a:xfrm rot="10800000">
            <a:off x="4000320" y="1977480"/>
            <a:ext cx="36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3F3F3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Google Shape;384;p38"/>
          <p:cNvSpPr/>
          <p:nvPr/>
        </p:nvSpPr>
        <p:spPr>
          <a:xfrm>
            <a:off x="3966480" y="1422360"/>
            <a:ext cx="11185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Black is the color of ebony and of outer space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29" name="Google Shape;385;p38"/>
          <p:cNvSpPr/>
          <p:nvPr/>
        </p:nvSpPr>
        <p:spPr>
          <a:xfrm rot="10800000">
            <a:off x="5183280" y="1977480"/>
            <a:ext cx="36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3F3F3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Google Shape;386;p38"/>
          <p:cNvSpPr/>
          <p:nvPr/>
        </p:nvSpPr>
        <p:spPr>
          <a:xfrm>
            <a:off x="5150880" y="1422360"/>
            <a:ext cx="11185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Yellow is the color of gold, butter and ripe lemons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31" name="Google Shape;387;p38"/>
          <p:cNvSpPr/>
          <p:nvPr/>
        </p:nvSpPr>
        <p:spPr>
          <a:xfrm rot="10800000">
            <a:off x="6366240" y="1977480"/>
            <a:ext cx="36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3F3F3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2" name="Google Shape;388;p38"/>
          <p:cNvSpPr/>
          <p:nvPr/>
        </p:nvSpPr>
        <p:spPr>
          <a:xfrm>
            <a:off x="6335280" y="1422360"/>
            <a:ext cx="11185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White is the color of milk and fresh snow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33" name="Google Shape;389;p38"/>
          <p:cNvSpPr/>
          <p:nvPr/>
        </p:nvSpPr>
        <p:spPr>
          <a:xfrm rot="10800000">
            <a:off x="7549200" y="1977480"/>
            <a:ext cx="36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3F3F3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Google Shape;390;p38"/>
          <p:cNvSpPr/>
          <p:nvPr/>
        </p:nvSpPr>
        <p:spPr>
          <a:xfrm>
            <a:off x="7519680" y="1422360"/>
            <a:ext cx="11185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Blue is the colour of the clear sky and the deep sea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35" name="Google Shape;391;p38"/>
          <p:cNvSpPr/>
          <p:nvPr/>
        </p:nvSpPr>
        <p:spPr>
          <a:xfrm rot="10800000">
            <a:off x="2234880" y="2820600"/>
            <a:ext cx="36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3F3F3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Google Shape;392;p38"/>
          <p:cNvSpPr/>
          <p:nvPr/>
        </p:nvSpPr>
        <p:spPr>
          <a:xfrm>
            <a:off x="2172600" y="3343320"/>
            <a:ext cx="11185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Yellow is the color of gold, butter and ripe lemons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37" name="Google Shape;393;p38"/>
          <p:cNvSpPr/>
          <p:nvPr/>
        </p:nvSpPr>
        <p:spPr>
          <a:xfrm rot="10800000">
            <a:off x="3417840" y="2820600"/>
            <a:ext cx="36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3F3F3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Google Shape;394;p38"/>
          <p:cNvSpPr/>
          <p:nvPr/>
        </p:nvSpPr>
        <p:spPr>
          <a:xfrm>
            <a:off x="3363840" y="3343320"/>
            <a:ext cx="11185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White is the color of milk and fresh snow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39" name="Google Shape;395;p38"/>
          <p:cNvSpPr/>
          <p:nvPr/>
        </p:nvSpPr>
        <p:spPr>
          <a:xfrm rot="10800000">
            <a:off x="4600800" y="2820600"/>
            <a:ext cx="36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3F3F3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Google Shape;396;p38"/>
          <p:cNvSpPr/>
          <p:nvPr/>
        </p:nvSpPr>
        <p:spPr>
          <a:xfrm>
            <a:off x="4554720" y="3343320"/>
            <a:ext cx="11185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Blue is the colour of the clear sky and the deep sea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41" name="Google Shape;397;p38"/>
          <p:cNvSpPr/>
          <p:nvPr/>
        </p:nvSpPr>
        <p:spPr>
          <a:xfrm rot="10800000">
            <a:off x="5783760" y="2820600"/>
            <a:ext cx="36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3F3F3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Google Shape;398;p38"/>
          <p:cNvSpPr/>
          <p:nvPr/>
        </p:nvSpPr>
        <p:spPr>
          <a:xfrm>
            <a:off x="5745960" y="3343320"/>
            <a:ext cx="11185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Red is the colour of danger and courage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43" name="Google Shape;399;p38"/>
          <p:cNvSpPr/>
          <p:nvPr/>
        </p:nvSpPr>
        <p:spPr>
          <a:xfrm rot="10800000">
            <a:off x="6966720" y="2820600"/>
            <a:ext cx="36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3F3F3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Google Shape;400;p38"/>
          <p:cNvSpPr/>
          <p:nvPr/>
        </p:nvSpPr>
        <p:spPr>
          <a:xfrm>
            <a:off x="6937200" y="3343320"/>
            <a:ext cx="11185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Black is the color of ebony and of outer space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45" name="Google Shape;401;p38"/>
          <p:cNvSpPr/>
          <p:nvPr/>
        </p:nvSpPr>
        <p:spPr>
          <a:xfrm rot="10800000">
            <a:off x="8149680" y="2820600"/>
            <a:ext cx="36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3F3F3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Google Shape;402;p38"/>
          <p:cNvSpPr/>
          <p:nvPr/>
        </p:nvSpPr>
        <p:spPr>
          <a:xfrm>
            <a:off x="8116200" y="3343320"/>
            <a:ext cx="9259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Yellow is the color of gold, butter and ripe lemons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39C0BA"/>
                </a:solidFill>
                <a:latin typeface="Quicksand"/>
                <a:ea typeface="Quicksand"/>
              </a:rPr>
              <a:t>Roadmap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sldNum" idx="35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239E821-8E37-4C92-94D3-C1D305AD4106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49" name="Google Shape;409;p39"/>
          <p:cNvSpPr/>
          <p:nvPr/>
        </p:nvSpPr>
        <p:spPr>
          <a:xfrm>
            <a:off x="0" y="2370960"/>
            <a:ext cx="9143640" cy="1010520"/>
          </a:xfrm>
          <a:custGeom>
            <a:avLst/>
            <a:gdLst/>
            <a:ahLst/>
            <a:cxnLst/>
            <a:rect l="l" t="t" r="r" b="b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>
            <a:solidFill>
              <a:srgbClr val="6666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Google Shape;410;p39"/>
          <p:cNvSpPr/>
          <p:nvPr/>
        </p:nvSpPr>
        <p:spPr>
          <a:xfrm>
            <a:off x="0" y="2370960"/>
            <a:ext cx="9143640" cy="1010520"/>
          </a:xfrm>
          <a:custGeom>
            <a:avLst/>
            <a:gdLst/>
            <a:ahLst/>
            <a:cxnLst/>
            <a:rect l="l" t="t" r="r" b="b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>
            <a:solidFill>
              <a:srgbClr val="FFFFFF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1" name="Google Shape;411;p39"/>
          <p:cNvGrpSpPr/>
          <p:nvPr/>
        </p:nvGrpSpPr>
        <p:grpSpPr>
          <a:xfrm>
            <a:off x="1786680" y="1703520"/>
            <a:ext cx="473040" cy="473040"/>
            <a:chOff x="1786680" y="1703520"/>
            <a:chExt cx="473040" cy="473040"/>
          </a:xfrm>
        </p:grpSpPr>
        <p:sp>
          <p:nvSpPr>
            <p:cNvPr id="652" name="Google Shape;412;p39"/>
            <p:cNvSpPr/>
            <p:nvPr/>
          </p:nvSpPr>
          <p:spPr>
            <a:xfrm rot="8100000">
              <a:off x="1855800" y="1772640"/>
              <a:ext cx="334440" cy="33444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3" name="Google Shape;413;p39"/>
            <p:cNvSpPr/>
            <p:nvPr/>
          </p:nvSpPr>
          <p:spPr>
            <a:xfrm>
              <a:off x="1955880" y="1866600"/>
              <a:ext cx="133920" cy="1339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600" b="0" strike="noStrike" spc="-1">
                  <a:solidFill>
                    <a:srgbClr val="666666"/>
                  </a:solidFill>
                  <a:latin typeface="Quicksand"/>
                  <a:ea typeface="Quicksand"/>
                </a:rPr>
                <a:t>1</a:t>
              </a:r>
              <a:endParaRPr lang="en-US" sz="600" b="0" strike="noStrike" spc="-1">
                <a:latin typeface="Arial"/>
              </a:endParaRPr>
            </a:p>
          </p:txBody>
        </p:sp>
      </p:grpSp>
      <p:grpSp>
        <p:nvGrpSpPr>
          <p:cNvPr id="654" name="Google Shape;414;p39"/>
          <p:cNvGrpSpPr/>
          <p:nvPr/>
        </p:nvGrpSpPr>
        <p:grpSpPr>
          <a:xfrm>
            <a:off x="3814920" y="1703520"/>
            <a:ext cx="473040" cy="473040"/>
            <a:chOff x="3814920" y="1703520"/>
            <a:chExt cx="473040" cy="473040"/>
          </a:xfrm>
        </p:grpSpPr>
        <p:sp>
          <p:nvSpPr>
            <p:cNvPr id="655" name="Google Shape;415;p39"/>
            <p:cNvSpPr/>
            <p:nvPr/>
          </p:nvSpPr>
          <p:spPr>
            <a:xfrm rot="8100000">
              <a:off x="3884040" y="1772640"/>
              <a:ext cx="334440" cy="33444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6" name="Google Shape;416;p39"/>
            <p:cNvSpPr/>
            <p:nvPr/>
          </p:nvSpPr>
          <p:spPr>
            <a:xfrm>
              <a:off x="3984120" y="1866600"/>
              <a:ext cx="133920" cy="1339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600" b="0" strike="noStrike" spc="-1">
                  <a:solidFill>
                    <a:srgbClr val="666666"/>
                  </a:solidFill>
                  <a:latin typeface="Quicksand"/>
                  <a:ea typeface="Quicksand"/>
                </a:rPr>
                <a:t>3</a:t>
              </a:r>
              <a:endParaRPr lang="en-US" sz="600" b="0" strike="noStrike" spc="-1">
                <a:latin typeface="Arial"/>
              </a:endParaRPr>
            </a:p>
          </p:txBody>
        </p:sp>
      </p:grpSp>
      <p:grpSp>
        <p:nvGrpSpPr>
          <p:cNvPr id="657" name="Google Shape;417;p39"/>
          <p:cNvGrpSpPr/>
          <p:nvPr/>
        </p:nvGrpSpPr>
        <p:grpSpPr>
          <a:xfrm>
            <a:off x="5842800" y="1703520"/>
            <a:ext cx="473040" cy="473040"/>
            <a:chOff x="5842800" y="1703520"/>
            <a:chExt cx="473040" cy="473040"/>
          </a:xfrm>
        </p:grpSpPr>
        <p:sp>
          <p:nvSpPr>
            <p:cNvPr id="658" name="Google Shape;418;p39"/>
            <p:cNvSpPr/>
            <p:nvPr/>
          </p:nvSpPr>
          <p:spPr>
            <a:xfrm rot="8100000">
              <a:off x="5911920" y="1772640"/>
              <a:ext cx="334440" cy="33444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9" name="Google Shape;419;p39"/>
            <p:cNvSpPr/>
            <p:nvPr/>
          </p:nvSpPr>
          <p:spPr>
            <a:xfrm>
              <a:off x="6012000" y="1866600"/>
              <a:ext cx="133920" cy="1339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600" b="0" strike="noStrike" spc="-1">
                  <a:solidFill>
                    <a:srgbClr val="666666"/>
                  </a:solidFill>
                  <a:latin typeface="Quicksand"/>
                  <a:ea typeface="Quicksand"/>
                </a:rPr>
                <a:t>5</a:t>
              </a:r>
              <a:endParaRPr lang="en-US" sz="600" b="0" strike="noStrike" spc="-1">
                <a:latin typeface="Arial"/>
              </a:endParaRPr>
            </a:p>
          </p:txBody>
        </p:sp>
      </p:grpSp>
      <p:grpSp>
        <p:nvGrpSpPr>
          <p:cNvPr id="660" name="Google Shape;420;p39"/>
          <p:cNvGrpSpPr/>
          <p:nvPr/>
        </p:nvGrpSpPr>
        <p:grpSpPr>
          <a:xfrm>
            <a:off x="6880680" y="3576600"/>
            <a:ext cx="473040" cy="473040"/>
            <a:chOff x="6880680" y="3576600"/>
            <a:chExt cx="473040" cy="473040"/>
          </a:xfrm>
        </p:grpSpPr>
        <p:sp>
          <p:nvSpPr>
            <p:cNvPr id="661" name="Google Shape;421;p39"/>
            <p:cNvSpPr/>
            <p:nvPr/>
          </p:nvSpPr>
          <p:spPr>
            <a:xfrm rot="18900000">
              <a:off x="6949800" y="3645720"/>
              <a:ext cx="334440" cy="334440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Google Shape;422;p39"/>
            <p:cNvSpPr/>
            <p:nvPr/>
          </p:nvSpPr>
          <p:spPr>
            <a:xfrm flipH="1">
              <a:off x="7050600" y="3752640"/>
              <a:ext cx="133920" cy="1339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600" b="0" strike="noStrike" spc="-1">
                  <a:solidFill>
                    <a:srgbClr val="666666"/>
                  </a:solidFill>
                  <a:latin typeface="Quicksand"/>
                  <a:ea typeface="Quicksand"/>
                </a:rPr>
                <a:t>6</a:t>
              </a:r>
              <a:endParaRPr lang="en-US" sz="600" b="0" strike="noStrike" spc="-1">
                <a:latin typeface="Arial"/>
              </a:endParaRPr>
            </a:p>
          </p:txBody>
        </p:sp>
      </p:grpSp>
      <p:grpSp>
        <p:nvGrpSpPr>
          <p:cNvPr id="663" name="Google Shape;423;p39"/>
          <p:cNvGrpSpPr/>
          <p:nvPr/>
        </p:nvGrpSpPr>
        <p:grpSpPr>
          <a:xfrm>
            <a:off x="4852800" y="3576600"/>
            <a:ext cx="473040" cy="473040"/>
            <a:chOff x="4852800" y="3576600"/>
            <a:chExt cx="473040" cy="473040"/>
          </a:xfrm>
        </p:grpSpPr>
        <p:sp>
          <p:nvSpPr>
            <p:cNvPr id="664" name="Google Shape;424;p39"/>
            <p:cNvSpPr/>
            <p:nvPr/>
          </p:nvSpPr>
          <p:spPr>
            <a:xfrm rot="18900000">
              <a:off x="4921920" y="3645720"/>
              <a:ext cx="334440" cy="33444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Google Shape;425;p39"/>
            <p:cNvSpPr/>
            <p:nvPr/>
          </p:nvSpPr>
          <p:spPr>
            <a:xfrm flipH="1">
              <a:off x="5022360" y="3752640"/>
              <a:ext cx="133920" cy="1339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600" b="0" strike="noStrike" spc="-1">
                  <a:solidFill>
                    <a:srgbClr val="666666"/>
                  </a:solidFill>
                  <a:latin typeface="Quicksand"/>
                  <a:ea typeface="Quicksand"/>
                </a:rPr>
                <a:t>4</a:t>
              </a:r>
              <a:endParaRPr lang="en-US" sz="600" b="0" strike="noStrike" spc="-1">
                <a:latin typeface="Arial"/>
              </a:endParaRPr>
            </a:p>
          </p:txBody>
        </p:sp>
      </p:grpSp>
      <p:grpSp>
        <p:nvGrpSpPr>
          <p:cNvPr id="666" name="Google Shape;426;p39"/>
          <p:cNvGrpSpPr/>
          <p:nvPr/>
        </p:nvGrpSpPr>
        <p:grpSpPr>
          <a:xfrm>
            <a:off x="2824560" y="3576600"/>
            <a:ext cx="473040" cy="473040"/>
            <a:chOff x="2824560" y="3576600"/>
            <a:chExt cx="473040" cy="473040"/>
          </a:xfrm>
        </p:grpSpPr>
        <p:sp>
          <p:nvSpPr>
            <p:cNvPr id="667" name="Google Shape;427;p39"/>
            <p:cNvSpPr/>
            <p:nvPr/>
          </p:nvSpPr>
          <p:spPr>
            <a:xfrm rot="18900000">
              <a:off x="2893680" y="3645720"/>
              <a:ext cx="334440" cy="33444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Google Shape;428;p39"/>
            <p:cNvSpPr/>
            <p:nvPr/>
          </p:nvSpPr>
          <p:spPr>
            <a:xfrm flipH="1">
              <a:off x="2994480" y="3752640"/>
              <a:ext cx="133920" cy="1339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600" b="0" strike="noStrike" spc="-1">
                  <a:solidFill>
                    <a:srgbClr val="666666"/>
                  </a:solidFill>
                  <a:latin typeface="Quicksand"/>
                  <a:ea typeface="Quicksand"/>
                </a:rPr>
                <a:t>2</a:t>
              </a:r>
              <a:endParaRPr lang="en-US" sz="600" b="0" strike="noStrike" spc="-1">
                <a:latin typeface="Arial"/>
              </a:endParaRPr>
            </a:p>
          </p:txBody>
        </p:sp>
      </p:grpSp>
      <p:sp>
        <p:nvSpPr>
          <p:cNvPr id="669" name="Google Shape;429;p39"/>
          <p:cNvSpPr/>
          <p:nvPr/>
        </p:nvSpPr>
        <p:spPr>
          <a:xfrm>
            <a:off x="1379880" y="1155960"/>
            <a:ext cx="12859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0" strike="noStrike" spc="-1">
                <a:solidFill>
                  <a:srgbClr val="999FA9"/>
                </a:solidFill>
                <a:latin typeface="Quicksand"/>
                <a:ea typeface="Quicksand"/>
              </a:rPr>
              <a:t>Blue is the colour of the clear sky and the deep sea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670" name="Google Shape;430;p39"/>
          <p:cNvSpPr/>
          <p:nvPr/>
        </p:nvSpPr>
        <p:spPr>
          <a:xfrm>
            <a:off x="3377160" y="1155960"/>
            <a:ext cx="12859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0" strike="noStrike" spc="-1">
                <a:solidFill>
                  <a:srgbClr val="999FA9"/>
                </a:solidFill>
                <a:latin typeface="Quicksand"/>
                <a:ea typeface="Quicksand"/>
              </a:rPr>
              <a:t>Red is the colour of danger and courage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671" name="Google Shape;431;p39"/>
          <p:cNvSpPr/>
          <p:nvPr/>
        </p:nvSpPr>
        <p:spPr>
          <a:xfrm>
            <a:off x="5436000" y="1155960"/>
            <a:ext cx="12859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0" strike="noStrike" spc="-1">
                <a:solidFill>
                  <a:srgbClr val="999FA9"/>
                </a:solidFill>
                <a:latin typeface="Quicksand"/>
                <a:ea typeface="Quicksand"/>
              </a:rPr>
              <a:t>Black is the color of ebony and of outer space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672" name="Google Shape;432;p39"/>
          <p:cNvSpPr/>
          <p:nvPr/>
        </p:nvSpPr>
        <p:spPr>
          <a:xfrm>
            <a:off x="2418120" y="4063680"/>
            <a:ext cx="12859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0" strike="noStrike" spc="-1">
                <a:solidFill>
                  <a:srgbClr val="999FA9"/>
                </a:solidFill>
                <a:latin typeface="Quicksand"/>
                <a:ea typeface="Quicksand"/>
              </a:rPr>
              <a:t>Yellow is the color of gold, butter and ripe lemons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673" name="Google Shape;433;p39"/>
          <p:cNvSpPr/>
          <p:nvPr/>
        </p:nvSpPr>
        <p:spPr>
          <a:xfrm>
            <a:off x="4446360" y="4063680"/>
            <a:ext cx="12859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0" strike="noStrike" spc="-1">
                <a:solidFill>
                  <a:srgbClr val="999FA9"/>
                </a:solidFill>
                <a:latin typeface="Quicksand"/>
                <a:ea typeface="Quicksand"/>
              </a:rPr>
              <a:t>White is the color of milk and fresh snow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674" name="Google Shape;434;p39"/>
          <p:cNvSpPr/>
          <p:nvPr/>
        </p:nvSpPr>
        <p:spPr>
          <a:xfrm>
            <a:off x="6474240" y="4063680"/>
            <a:ext cx="128592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0" strike="noStrike" spc="-1">
                <a:solidFill>
                  <a:srgbClr val="999FA9"/>
                </a:solidFill>
                <a:latin typeface="Quicksand"/>
                <a:ea typeface="Quicksand"/>
              </a:rPr>
              <a:t>Blue is the colour of the clear sky and the deep sea</a:t>
            </a:r>
            <a:endParaRPr lang="en-US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39C0BA"/>
                </a:solidFill>
                <a:latin typeface="Quicksand"/>
                <a:ea typeface="Quicksand"/>
              </a:rPr>
              <a:t>Gantt chart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sldNum" idx="36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50BC422-1EAA-4A55-A2FE-64BE50222809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677" name="Google Shape;441;p40"/>
          <p:cNvGraphicFramePr/>
          <p:nvPr/>
        </p:nvGraphicFramePr>
        <p:xfrm>
          <a:off x="950040" y="1101600"/>
          <a:ext cx="7824600" cy="3660480"/>
        </p:xfrm>
        <a:graphic>
          <a:graphicData uri="http://schemas.openxmlformats.org/drawingml/2006/table">
            <a:tbl>
              <a:tblPr/>
              <a:tblGrid>
                <a:gridCol w="134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36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1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Week 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1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Week 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13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14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 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 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90E6E2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90E6E2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90E6E2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90E6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◆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90E6E2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 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F35B6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F35B6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F35B6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 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◆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 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90E6E2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90E6E2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90E6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◆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90E6E2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 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F35B6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F35B6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F35B6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 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999FA9"/>
                      </a:solidFill>
                    </a:lnB>
                    <a:solidFill>
                      <a:srgbClr val="39C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6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 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999FA9"/>
                      </a:solidFill>
                    </a:lnR>
                    <a:lnT w="9360">
                      <a:solidFill>
                        <a:srgbClr val="999FA9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90E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39C0BA"/>
                </a:solidFill>
                <a:latin typeface="Quicksand"/>
                <a:ea typeface="Quicksand"/>
              </a:rPr>
              <a:t>SWOT Analysis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sldNum" idx="37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F32DF82-85BB-4117-A0FB-659AE2257FEE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80" name="Google Shape;448;p41"/>
          <p:cNvSpPr/>
          <p:nvPr/>
        </p:nvSpPr>
        <p:spPr>
          <a:xfrm>
            <a:off x="939600" y="1363320"/>
            <a:ext cx="3886200" cy="1584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rIns="137160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rgbClr val="F3F3F3"/>
                </a:solidFill>
                <a:latin typeface="Quicksand"/>
                <a:ea typeface="Quicksand"/>
              </a:rPr>
              <a:t>STRENGTHS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3F3F3"/>
                </a:solidFill>
                <a:latin typeface="Quicksand"/>
                <a:ea typeface="Quicksand"/>
              </a:rPr>
              <a:t>Blue is the colour of the clear sky and the deep sea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1" name="Google Shape;449;p41"/>
          <p:cNvSpPr/>
          <p:nvPr/>
        </p:nvSpPr>
        <p:spPr>
          <a:xfrm>
            <a:off x="4986720" y="1363320"/>
            <a:ext cx="3886200" cy="1584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71600" tIns="9144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rgbClr val="F3F3F3"/>
                </a:solidFill>
                <a:latin typeface="Quicksand"/>
                <a:ea typeface="Quicksand"/>
              </a:rPr>
              <a:t>WEAKNESSES</a:t>
            </a:r>
            <a:endParaRPr lang="en-US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3F3F3"/>
                </a:solidFill>
                <a:latin typeface="Quicksand"/>
                <a:ea typeface="Quicksand"/>
              </a:rPr>
              <a:t>Yellow is the color of gold, butter and ripe lemons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2" name="Google Shape;450;p41"/>
          <p:cNvSpPr/>
          <p:nvPr/>
        </p:nvSpPr>
        <p:spPr>
          <a:xfrm>
            <a:off x="939600" y="3121920"/>
            <a:ext cx="3886200" cy="1584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rIns="137160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3F3F3"/>
                </a:solidFill>
                <a:latin typeface="Quicksand"/>
                <a:ea typeface="Quicksand"/>
              </a:rPr>
              <a:t>Black is the color of ebony and of outer space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rgbClr val="F3F3F3"/>
                </a:solidFill>
                <a:latin typeface="Quicksand"/>
                <a:ea typeface="Quicksand"/>
              </a:rPr>
              <a:t>OPPORTUNITIES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3" name="Google Shape;451;p41"/>
          <p:cNvSpPr/>
          <p:nvPr/>
        </p:nvSpPr>
        <p:spPr>
          <a:xfrm>
            <a:off x="4986720" y="3121920"/>
            <a:ext cx="3886200" cy="1584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71600"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3F3F3"/>
                </a:solidFill>
                <a:latin typeface="Quicksand"/>
                <a:ea typeface="Quicksand"/>
              </a:rPr>
              <a:t>White is the color of milk and fresh snow</a:t>
            </a:r>
            <a:endParaRPr lang="en-US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rgbClr val="F3F3F3"/>
                </a:solidFill>
                <a:latin typeface="Quicksand"/>
                <a:ea typeface="Quicksand"/>
              </a:rPr>
              <a:t>THREATS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4" name="Google Shape;452;p41"/>
          <p:cNvSpPr/>
          <p:nvPr/>
        </p:nvSpPr>
        <p:spPr>
          <a:xfrm>
            <a:off x="3616920" y="1738440"/>
            <a:ext cx="2416680" cy="241668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Google Shape;453;p41"/>
          <p:cNvSpPr/>
          <p:nvPr/>
        </p:nvSpPr>
        <p:spPr>
          <a:xfrm rot="5400000">
            <a:off x="3784680" y="1738080"/>
            <a:ext cx="2416680" cy="241668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Google Shape;454;p41"/>
          <p:cNvSpPr/>
          <p:nvPr/>
        </p:nvSpPr>
        <p:spPr>
          <a:xfrm rot="10800000">
            <a:off x="3784680" y="1914480"/>
            <a:ext cx="2416680" cy="241668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Google Shape;455;p41"/>
          <p:cNvSpPr/>
          <p:nvPr/>
        </p:nvSpPr>
        <p:spPr>
          <a:xfrm rot="16200000">
            <a:off x="3616920" y="1914480"/>
            <a:ext cx="2416680" cy="241668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Google Shape;456;p41"/>
          <p:cNvSpPr txBox="1"/>
          <p:nvPr/>
        </p:nvSpPr>
        <p:spPr>
          <a:xfrm>
            <a:off x="4173120" y="2242440"/>
            <a:ext cx="318960" cy="444240"/>
          </a:xfrm>
          <a:prstGeom prst="rect">
            <a:avLst/>
          </a:prstGeom>
        </p:spPr>
        <p:txBody>
          <a:bodyPr wrap="none" lIns="90000" tIns="45000" rIns="90000" bIns="45000" anchor="t" anchorCtr="1">
            <a:prstTxWarp prst="textPlain">
              <a:avLst>
                <a:gd name="adj" fmla="val 50000"/>
              </a:avLst>
            </a:prstTxWarp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1" strike="noStrike" spc="-1">
                <a:ln w="0">
                  <a:noFill/>
                </a:ln>
                <a:solidFill>
                  <a:srgbClr val="FFFFFF"/>
                </a:solidFill>
                <a:latin typeface="Quicksand"/>
                <a:ea typeface="Arial"/>
              </a:rPr>
              <a:t>S</a:t>
            </a:r>
            <a:endParaRPr lang="en-US" sz="1400" b="0" strike="noStrike" spc="-1">
              <a:ln w="0"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689" name="Google Shape;457;p41"/>
          <p:cNvSpPr txBox="1"/>
          <p:nvPr/>
        </p:nvSpPr>
        <p:spPr>
          <a:xfrm>
            <a:off x="5182200" y="2250360"/>
            <a:ext cx="562320" cy="433800"/>
          </a:xfrm>
          <a:prstGeom prst="rect">
            <a:avLst/>
          </a:prstGeom>
        </p:spPr>
        <p:txBody>
          <a:bodyPr wrap="none" lIns="90000" tIns="45000" rIns="90000" bIns="45000" anchor="t" anchorCtr="1">
            <a:prstTxWarp prst="textPlain">
              <a:avLst>
                <a:gd name="adj" fmla="val 50000"/>
              </a:avLst>
            </a:prstTxWarp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1" strike="noStrike" spc="-1">
                <a:ln w="0">
                  <a:noFill/>
                </a:ln>
                <a:solidFill>
                  <a:srgbClr val="FFFFFF"/>
                </a:solidFill>
                <a:latin typeface="Quicksand"/>
                <a:ea typeface="Arial"/>
              </a:rPr>
              <a:t>W</a:t>
            </a:r>
            <a:endParaRPr lang="en-US" sz="1400" b="0" strike="noStrike" spc="-1">
              <a:ln w="0"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690" name="Google Shape;458;p41"/>
          <p:cNvSpPr txBox="1"/>
          <p:nvPr/>
        </p:nvSpPr>
        <p:spPr>
          <a:xfrm>
            <a:off x="4138560" y="3349080"/>
            <a:ext cx="419040" cy="444240"/>
          </a:xfrm>
          <a:prstGeom prst="rect">
            <a:avLst/>
          </a:prstGeom>
        </p:spPr>
        <p:txBody>
          <a:bodyPr wrap="none" lIns="90000" tIns="45000" rIns="90000" bIns="45000" anchor="t" anchorCtr="1">
            <a:prstTxWarp prst="textPlain">
              <a:avLst>
                <a:gd name="adj" fmla="val 50000"/>
              </a:avLst>
            </a:prstTxWarp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1" strike="noStrike" spc="-1">
                <a:ln w="0">
                  <a:noFill/>
                </a:ln>
                <a:solidFill>
                  <a:srgbClr val="FFFFFF"/>
                </a:solidFill>
                <a:latin typeface="Quicksand"/>
                <a:ea typeface="Arial"/>
              </a:rPr>
              <a:t>O</a:t>
            </a:r>
            <a:endParaRPr lang="en-US" sz="1400" b="0" strike="noStrike" spc="-1">
              <a:ln w="0"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691" name="Google Shape;459;p41"/>
          <p:cNvSpPr txBox="1"/>
          <p:nvPr/>
        </p:nvSpPr>
        <p:spPr>
          <a:xfrm>
            <a:off x="5296320" y="3356640"/>
            <a:ext cx="349200" cy="432000"/>
          </a:xfrm>
          <a:prstGeom prst="rect">
            <a:avLst/>
          </a:prstGeom>
        </p:spPr>
        <p:txBody>
          <a:bodyPr wrap="none" lIns="90000" tIns="45000" rIns="90000" bIns="45000" anchor="t" anchorCtr="1">
            <a:prstTxWarp prst="textPlain">
              <a:avLst>
                <a:gd name="adj" fmla="val 50000"/>
              </a:avLst>
            </a:prstTxWarp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1" strike="noStrike" spc="-1">
                <a:ln w="0">
                  <a:noFill/>
                </a:ln>
                <a:solidFill>
                  <a:srgbClr val="FFFFFF"/>
                </a:solidFill>
                <a:latin typeface="Quicksand"/>
                <a:ea typeface="Arial"/>
              </a:rPr>
              <a:t>T</a:t>
            </a:r>
            <a:endParaRPr lang="en-US" sz="1400" b="0" strike="noStrike" spc="-1">
              <a:ln w="0">
                <a:noFill/>
              </a:ln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943200" y="256680"/>
            <a:ext cx="7713720" cy="417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Business Model Canvas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sldNum" idx="38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842FF72-F2DE-4927-BED9-2FDF79D5B308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94" name="Google Shape;466;p42"/>
          <p:cNvSpPr/>
          <p:nvPr/>
        </p:nvSpPr>
        <p:spPr>
          <a:xfrm>
            <a:off x="2486160" y="674640"/>
            <a:ext cx="1542600" cy="1426680"/>
          </a:xfrm>
          <a:prstGeom prst="rect">
            <a:avLst/>
          </a:pr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1" strike="noStrike" spc="-1">
                <a:solidFill>
                  <a:srgbClr val="F3F3F3"/>
                </a:solidFill>
                <a:latin typeface="Quicksand"/>
                <a:ea typeface="Quicksand"/>
              </a:rPr>
              <a:t>Key Activities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F3F3F3"/>
                </a:solidFill>
                <a:latin typeface="Quicksand"/>
                <a:ea typeface="Quicksand"/>
              </a:rPr>
              <a:t>Insert your content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95" name="Google Shape;467;p42"/>
          <p:cNvSpPr/>
          <p:nvPr/>
        </p:nvSpPr>
        <p:spPr>
          <a:xfrm>
            <a:off x="2486160" y="2102040"/>
            <a:ext cx="1542600" cy="1426680"/>
          </a:xfrm>
          <a:prstGeom prst="rect">
            <a:avLst/>
          </a:pr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1" strike="noStrike" spc="-1">
                <a:solidFill>
                  <a:srgbClr val="F3F3F3"/>
                </a:solidFill>
                <a:latin typeface="Quicksand"/>
                <a:ea typeface="Quicksand"/>
              </a:rPr>
              <a:t>Key Resources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F3F3F3"/>
                </a:solidFill>
                <a:latin typeface="Quicksand"/>
                <a:ea typeface="Quicksand"/>
              </a:rPr>
              <a:t>Insert your content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96" name="Google Shape;468;p42"/>
          <p:cNvSpPr/>
          <p:nvPr/>
        </p:nvSpPr>
        <p:spPr>
          <a:xfrm>
            <a:off x="4029120" y="674640"/>
            <a:ext cx="1542600" cy="2853720"/>
          </a:xfrm>
          <a:prstGeom prst="rect">
            <a:avLst/>
          </a:pr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1" strike="noStrike" spc="-1">
                <a:solidFill>
                  <a:srgbClr val="F3F3F3"/>
                </a:solidFill>
                <a:latin typeface="Quicksand"/>
                <a:ea typeface="Quicksand"/>
              </a:rPr>
              <a:t>Value Propositions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F3F3F3"/>
                </a:solidFill>
                <a:latin typeface="Quicksand"/>
                <a:ea typeface="Quicksand"/>
              </a:rPr>
              <a:t>Insert your content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97" name="Google Shape;469;p42"/>
          <p:cNvSpPr/>
          <p:nvPr/>
        </p:nvSpPr>
        <p:spPr>
          <a:xfrm>
            <a:off x="5572080" y="674640"/>
            <a:ext cx="1542600" cy="1426680"/>
          </a:xfrm>
          <a:prstGeom prst="rect">
            <a:avLst/>
          </a:pr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1" strike="noStrike" spc="-1">
                <a:solidFill>
                  <a:srgbClr val="F3F3F3"/>
                </a:solidFill>
                <a:latin typeface="Quicksand"/>
                <a:ea typeface="Quicksand"/>
              </a:rPr>
              <a:t>Customer Relationships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F3F3F3"/>
                </a:solidFill>
                <a:latin typeface="Quicksand"/>
                <a:ea typeface="Quicksand"/>
              </a:rPr>
              <a:t>Insert your content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98" name="Google Shape;470;p42"/>
          <p:cNvSpPr/>
          <p:nvPr/>
        </p:nvSpPr>
        <p:spPr>
          <a:xfrm>
            <a:off x="5572080" y="2102040"/>
            <a:ext cx="1542600" cy="1426680"/>
          </a:xfrm>
          <a:prstGeom prst="rect">
            <a:avLst/>
          </a:pr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1" strike="noStrike" spc="-1">
                <a:solidFill>
                  <a:srgbClr val="F3F3F3"/>
                </a:solidFill>
                <a:latin typeface="Quicksand"/>
                <a:ea typeface="Quicksand"/>
              </a:rPr>
              <a:t>Channels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F3F3F3"/>
                </a:solidFill>
                <a:latin typeface="Quicksand"/>
                <a:ea typeface="Quicksand"/>
              </a:rPr>
              <a:t>Insert your content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99" name="Google Shape;471;p42"/>
          <p:cNvSpPr/>
          <p:nvPr/>
        </p:nvSpPr>
        <p:spPr>
          <a:xfrm>
            <a:off x="7115040" y="674640"/>
            <a:ext cx="1542600" cy="2853720"/>
          </a:xfrm>
          <a:prstGeom prst="rect">
            <a:avLst/>
          </a:pr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1" strike="noStrike" spc="-1">
                <a:solidFill>
                  <a:srgbClr val="F3F3F3"/>
                </a:solidFill>
                <a:latin typeface="Quicksand"/>
                <a:ea typeface="Quicksand"/>
              </a:rPr>
              <a:t>Customer Segments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F3F3F3"/>
                </a:solidFill>
                <a:latin typeface="Quicksand"/>
                <a:ea typeface="Quicksand"/>
              </a:rPr>
              <a:t>Insert your content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700" name="Google Shape;472;p42"/>
          <p:cNvSpPr/>
          <p:nvPr/>
        </p:nvSpPr>
        <p:spPr>
          <a:xfrm>
            <a:off x="943200" y="674640"/>
            <a:ext cx="1542600" cy="2853720"/>
          </a:xfrm>
          <a:prstGeom prst="rect">
            <a:avLst/>
          </a:pr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1" strike="noStrike" spc="-1">
                <a:solidFill>
                  <a:srgbClr val="F3F3F3"/>
                </a:solidFill>
                <a:latin typeface="Quicksand"/>
                <a:ea typeface="Quicksand"/>
              </a:rPr>
              <a:t>Key Partners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F3F3F3"/>
                </a:solidFill>
                <a:latin typeface="Quicksand"/>
                <a:ea typeface="Quicksand"/>
              </a:rPr>
              <a:t>Insert your content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701" name="Google Shape;473;p42"/>
          <p:cNvSpPr/>
          <p:nvPr/>
        </p:nvSpPr>
        <p:spPr>
          <a:xfrm>
            <a:off x="943200" y="3529080"/>
            <a:ext cx="3856680" cy="1105200"/>
          </a:xfrm>
          <a:prstGeom prst="rect">
            <a:avLst/>
          </a:pr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1" strike="noStrike" spc="-1">
                <a:solidFill>
                  <a:srgbClr val="F3F3F3"/>
                </a:solidFill>
                <a:latin typeface="Quicksand"/>
                <a:ea typeface="Quicksand"/>
              </a:rPr>
              <a:t>Cost Structure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F3F3F3"/>
                </a:solidFill>
                <a:latin typeface="Quicksand"/>
                <a:ea typeface="Quicksand"/>
              </a:rPr>
              <a:t>Insert your content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702" name="Google Shape;474;p42"/>
          <p:cNvSpPr/>
          <p:nvPr/>
        </p:nvSpPr>
        <p:spPr>
          <a:xfrm>
            <a:off x="4800600" y="3529080"/>
            <a:ext cx="3856680" cy="1105200"/>
          </a:xfrm>
          <a:prstGeom prst="rect">
            <a:avLst/>
          </a:prstGeom>
          <a:noFill/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1" strike="noStrike" spc="-1">
                <a:solidFill>
                  <a:srgbClr val="F3F3F3"/>
                </a:solidFill>
                <a:latin typeface="Quicksand"/>
                <a:ea typeface="Quicksand"/>
              </a:rPr>
              <a:t>Revenue Streams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F3F3F3"/>
                </a:solidFill>
                <a:latin typeface="Quicksand"/>
                <a:ea typeface="Quicksand"/>
              </a:rPr>
              <a:t>Insert your content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703" name="Google Shape;475;p42"/>
          <p:cNvSpPr/>
          <p:nvPr/>
        </p:nvSpPr>
        <p:spPr>
          <a:xfrm>
            <a:off x="4538880" y="3597120"/>
            <a:ext cx="193320" cy="192240"/>
          </a:xfrm>
          <a:custGeom>
            <a:avLst/>
            <a:gdLst/>
            <a:ahLst/>
            <a:cxnLst/>
            <a:rect l="l" t="t" r="r" b="b"/>
            <a:pathLst>
              <a:path w="16708" h="16611" fill="none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>
            <a:solidFill>
              <a:srgbClr val="39C0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Google Shape;476;p42"/>
          <p:cNvSpPr/>
          <p:nvPr/>
        </p:nvSpPr>
        <p:spPr>
          <a:xfrm>
            <a:off x="6853680" y="743040"/>
            <a:ext cx="192600" cy="173160"/>
          </a:xfrm>
          <a:custGeom>
            <a:avLst/>
            <a:gdLst/>
            <a:ahLst/>
            <a:cxnLst/>
            <a:rect l="l" t="t" r="r" b="b"/>
            <a:pathLst>
              <a:path w="16660" h="14955" fill="none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>
            <a:solidFill>
              <a:srgbClr val="39C0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5" name="Google Shape;477;p42"/>
          <p:cNvSpPr/>
          <p:nvPr/>
        </p:nvSpPr>
        <p:spPr>
          <a:xfrm>
            <a:off x="2232360" y="743040"/>
            <a:ext cx="185400" cy="185400"/>
          </a:xfrm>
          <a:custGeom>
            <a:avLst/>
            <a:gdLst/>
            <a:ahLst/>
            <a:cxnLst/>
            <a:rect l="l" t="t" r="r" b="b"/>
            <a:pathLst>
              <a:path w="16027" h="16027" fill="none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>
            <a:solidFill>
              <a:srgbClr val="39C0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Google Shape;478;p42"/>
          <p:cNvSpPr/>
          <p:nvPr/>
        </p:nvSpPr>
        <p:spPr>
          <a:xfrm>
            <a:off x="8412840" y="743040"/>
            <a:ext cx="176400" cy="186120"/>
          </a:xfrm>
          <a:custGeom>
            <a:avLst/>
            <a:gdLst/>
            <a:ahLst/>
            <a:cxnLst/>
            <a:rect l="l" t="t" r="r" b="b"/>
            <a:pathLst>
              <a:path w="15247" h="16075" fill="none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>
            <a:solidFill>
              <a:srgbClr val="39C0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07" name="Google Shape;479;p42"/>
          <p:cNvGrpSpPr/>
          <p:nvPr/>
        </p:nvGrpSpPr>
        <p:grpSpPr>
          <a:xfrm>
            <a:off x="8385840" y="3597480"/>
            <a:ext cx="203400" cy="147600"/>
            <a:chOff x="8385840" y="3597480"/>
            <a:chExt cx="203400" cy="147600"/>
          </a:xfrm>
        </p:grpSpPr>
        <p:sp>
          <p:nvSpPr>
            <p:cNvPr id="708" name="Google Shape;480;p42"/>
            <p:cNvSpPr/>
            <p:nvPr/>
          </p:nvSpPr>
          <p:spPr>
            <a:xfrm>
              <a:off x="8385840" y="3597480"/>
              <a:ext cx="203400" cy="147600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Google Shape;481;p42"/>
            <p:cNvSpPr/>
            <p:nvPr/>
          </p:nvSpPr>
          <p:spPr>
            <a:xfrm>
              <a:off x="8405640" y="3619080"/>
              <a:ext cx="163800" cy="98640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10" name="Google Shape;482;p42"/>
          <p:cNvGrpSpPr/>
          <p:nvPr/>
        </p:nvGrpSpPr>
        <p:grpSpPr>
          <a:xfrm>
            <a:off x="5334840" y="743040"/>
            <a:ext cx="168480" cy="214560"/>
            <a:chOff x="5334840" y="743040"/>
            <a:chExt cx="168480" cy="214560"/>
          </a:xfrm>
        </p:grpSpPr>
        <p:sp>
          <p:nvSpPr>
            <p:cNvPr id="711" name="Google Shape;483;p42"/>
            <p:cNvSpPr/>
            <p:nvPr/>
          </p:nvSpPr>
          <p:spPr>
            <a:xfrm>
              <a:off x="5334840" y="743040"/>
              <a:ext cx="168480" cy="110520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Google Shape;484;p42"/>
            <p:cNvSpPr/>
            <p:nvPr/>
          </p:nvSpPr>
          <p:spPr>
            <a:xfrm>
              <a:off x="5378400" y="808200"/>
              <a:ext cx="81360" cy="360"/>
            </a:xfrm>
            <a:custGeom>
              <a:avLst/>
              <a:gdLst/>
              <a:ahLst/>
              <a:cxnLst/>
              <a:rect l="l" t="t" r="r" b="b"/>
              <a:pathLst>
                <a:path w="7064" h="1" fill="none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Google Shape;485;p42"/>
            <p:cNvSpPr/>
            <p:nvPr/>
          </p:nvSpPr>
          <p:spPr>
            <a:xfrm>
              <a:off x="5402160" y="808200"/>
              <a:ext cx="34200" cy="14940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Google Shape;486;p42"/>
            <p:cNvSpPr/>
            <p:nvPr/>
          </p:nvSpPr>
          <p:spPr>
            <a:xfrm>
              <a:off x="5430960" y="76320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3411" h="3411" fill="none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Google Shape;487;p42"/>
            <p:cNvSpPr/>
            <p:nvPr/>
          </p:nvSpPr>
          <p:spPr>
            <a:xfrm>
              <a:off x="5368320" y="76320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3411" h="3411" fill="none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Google Shape;488;p42"/>
            <p:cNvSpPr/>
            <p:nvPr/>
          </p:nvSpPr>
          <p:spPr>
            <a:xfrm>
              <a:off x="5344200" y="853920"/>
              <a:ext cx="57960" cy="10368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Google Shape;489;p42"/>
            <p:cNvSpPr/>
            <p:nvPr/>
          </p:nvSpPr>
          <p:spPr>
            <a:xfrm>
              <a:off x="5436720" y="853920"/>
              <a:ext cx="57960" cy="10368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18" name="Google Shape;490;p42"/>
          <p:cNvGrpSpPr/>
          <p:nvPr/>
        </p:nvGrpSpPr>
        <p:grpSpPr>
          <a:xfrm>
            <a:off x="6797160" y="2170080"/>
            <a:ext cx="249120" cy="239040"/>
            <a:chOff x="6797160" y="2170080"/>
            <a:chExt cx="249120" cy="239040"/>
          </a:xfrm>
        </p:grpSpPr>
        <p:sp>
          <p:nvSpPr>
            <p:cNvPr id="719" name="Google Shape;491;p42"/>
            <p:cNvSpPr/>
            <p:nvPr/>
          </p:nvSpPr>
          <p:spPr>
            <a:xfrm>
              <a:off x="6984360" y="2170080"/>
              <a:ext cx="41040" cy="41040"/>
            </a:xfrm>
            <a:custGeom>
              <a:avLst/>
              <a:gdLst/>
              <a:ahLst/>
              <a:cxnLst/>
              <a:rect l="l" t="t" r="r" b="b"/>
              <a:pathLst>
                <a:path w="3581" h="3581" fill="none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Google Shape;492;p42"/>
            <p:cNvSpPr/>
            <p:nvPr/>
          </p:nvSpPr>
          <p:spPr>
            <a:xfrm>
              <a:off x="6838560" y="2182320"/>
              <a:ext cx="41040" cy="41040"/>
            </a:xfrm>
            <a:custGeom>
              <a:avLst/>
              <a:gdLst/>
              <a:ahLst/>
              <a:cxnLst/>
              <a:rect l="l" t="t" r="r" b="b"/>
              <a:pathLst>
                <a:path w="3557" h="3557" fill="none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Google Shape;493;p42"/>
            <p:cNvSpPr/>
            <p:nvPr/>
          </p:nvSpPr>
          <p:spPr>
            <a:xfrm>
              <a:off x="6797160" y="2309400"/>
              <a:ext cx="41040" cy="41040"/>
            </a:xfrm>
            <a:custGeom>
              <a:avLst/>
              <a:gdLst/>
              <a:ahLst/>
              <a:cxnLst/>
              <a:rect l="l" t="t" r="r" b="b"/>
              <a:pathLst>
                <a:path w="3581" h="3581" fill="none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Google Shape;494;p42"/>
            <p:cNvSpPr/>
            <p:nvPr/>
          </p:nvSpPr>
          <p:spPr>
            <a:xfrm>
              <a:off x="6899040" y="2368440"/>
              <a:ext cx="41040" cy="40680"/>
            </a:xfrm>
            <a:custGeom>
              <a:avLst/>
              <a:gdLst/>
              <a:ahLst/>
              <a:cxnLst/>
              <a:rect l="l" t="t" r="r" b="b"/>
              <a:pathLst>
                <a:path w="3557" h="3533" fill="none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Google Shape;495;p42"/>
            <p:cNvSpPr/>
            <p:nvPr/>
          </p:nvSpPr>
          <p:spPr>
            <a:xfrm>
              <a:off x="7005240" y="2278800"/>
              <a:ext cx="41040" cy="41040"/>
            </a:xfrm>
            <a:custGeom>
              <a:avLst/>
              <a:gdLst/>
              <a:ahLst/>
              <a:cxnLst/>
              <a:rect l="l" t="t" r="r" b="b"/>
              <a:pathLst>
                <a:path w="3557" h="3581" fill="none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Google Shape;496;p42"/>
            <p:cNvSpPr/>
            <p:nvPr/>
          </p:nvSpPr>
          <p:spPr>
            <a:xfrm>
              <a:off x="6879600" y="2242800"/>
              <a:ext cx="87120" cy="8748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Google Shape;497;p42"/>
            <p:cNvSpPr/>
            <p:nvPr/>
          </p:nvSpPr>
          <p:spPr>
            <a:xfrm>
              <a:off x="6859080" y="2202840"/>
              <a:ext cx="37440" cy="48960"/>
            </a:xfrm>
            <a:custGeom>
              <a:avLst/>
              <a:gdLst/>
              <a:ahLst/>
              <a:cxnLst/>
              <a:rect l="l" t="t" r="r" b="b"/>
              <a:pathLst>
                <a:path w="3264" h="4239" fill="none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Google Shape;498;p42"/>
            <p:cNvSpPr/>
            <p:nvPr/>
          </p:nvSpPr>
          <p:spPr>
            <a:xfrm>
              <a:off x="6951960" y="2190960"/>
              <a:ext cx="52920" cy="61920"/>
            </a:xfrm>
            <a:custGeom>
              <a:avLst/>
              <a:gdLst/>
              <a:ahLst/>
              <a:cxnLst/>
              <a:rect l="l" t="t" r="r" b="b"/>
              <a:pathLst>
                <a:path w="4604" h="5359" fill="none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Google Shape;499;p42"/>
            <p:cNvSpPr/>
            <p:nvPr/>
          </p:nvSpPr>
          <p:spPr>
            <a:xfrm>
              <a:off x="6967080" y="2292120"/>
              <a:ext cx="58680" cy="7200"/>
            </a:xfrm>
            <a:custGeom>
              <a:avLst/>
              <a:gdLst/>
              <a:ahLst/>
              <a:cxnLst/>
              <a:rect l="l" t="t" r="r" b="b"/>
              <a:pathLst>
                <a:path w="5091" h="659" fill="none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Google Shape;500;p42"/>
            <p:cNvSpPr/>
            <p:nvPr/>
          </p:nvSpPr>
          <p:spPr>
            <a:xfrm>
              <a:off x="6919560" y="2330280"/>
              <a:ext cx="1800" cy="58320"/>
            </a:xfrm>
            <a:custGeom>
              <a:avLst/>
              <a:gdLst/>
              <a:ahLst/>
              <a:cxnLst/>
              <a:rect l="l" t="t" r="r" b="b"/>
              <a:pathLst>
                <a:path w="196" h="5067" fill="none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Google Shape;501;p42"/>
            <p:cNvSpPr/>
            <p:nvPr/>
          </p:nvSpPr>
          <p:spPr>
            <a:xfrm>
              <a:off x="6817680" y="2303280"/>
              <a:ext cx="65160" cy="2664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30" name="Google Shape;502;p42"/>
          <p:cNvGrpSpPr/>
          <p:nvPr/>
        </p:nvGrpSpPr>
        <p:grpSpPr>
          <a:xfrm>
            <a:off x="3714120" y="2170080"/>
            <a:ext cx="253800" cy="230760"/>
            <a:chOff x="3714120" y="2170080"/>
            <a:chExt cx="253800" cy="230760"/>
          </a:xfrm>
        </p:grpSpPr>
        <p:sp>
          <p:nvSpPr>
            <p:cNvPr id="731" name="Google Shape;503;p42"/>
            <p:cNvSpPr/>
            <p:nvPr/>
          </p:nvSpPr>
          <p:spPr>
            <a:xfrm>
              <a:off x="3740040" y="2289960"/>
              <a:ext cx="201960" cy="110520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Google Shape;504;p42"/>
            <p:cNvSpPr/>
            <p:nvPr/>
          </p:nvSpPr>
          <p:spPr>
            <a:xfrm>
              <a:off x="3740040" y="2170080"/>
              <a:ext cx="201960" cy="5796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Google Shape;505;p42"/>
            <p:cNvSpPr/>
            <p:nvPr/>
          </p:nvSpPr>
          <p:spPr>
            <a:xfrm>
              <a:off x="3714120" y="2228400"/>
              <a:ext cx="126720" cy="104400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Google Shape;506;p42"/>
            <p:cNvSpPr/>
            <p:nvPr/>
          </p:nvSpPr>
          <p:spPr>
            <a:xfrm>
              <a:off x="3841200" y="2228400"/>
              <a:ext cx="126720" cy="104400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Google Shape;507;p42"/>
            <p:cNvSpPr/>
            <p:nvPr/>
          </p:nvSpPr>
          <p:spPr>
            <a:xfrm>
              <a:off x="3841200" y="2286000"/>
              <a:ext cx="360" cy="114840"/>
            </a:xfrm>
            <a:custGeom>
              <a:avLst/>
              <a:gdLst/>
              <a:ahLst/>
              <a:cxnLst/>
              <a:rect l="l" t="t" r="r" b="b"/>
              <a:pathLst>
                <a:path w="1" h="9938" fill="none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>
              <a:solidFill>
                <a:srgbClr val="39C0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36" name="Google Shape;508;p42"/>
          <p:cNvSpPr/>
          <p:nvPr/>
        </p:nvSpPr>
        <p:spPr>
          <a:xfrm>
            <a:off x="3756960" y="743040"/>
            <a:ext cx="203400" cy="203400"/>
          </a:xfrm>
          <a:custGeom>
            <a:avLst/>
            <a:gdLst/>
            <a:ahLst/>
            <a:cxnLst/>
            <a:rect l="l" t="t" r="r" b="b"/>
            <a:pathLst>
              <a:path w="16221" h="16222" fill="none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>
            <a:solidFill>
              <a:srgbClr val="39C0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39C0BA"/>
                </a:solidFill>
                <a:latin typeface="Quicksand"/>
                <a:ea typeface="Quicksand"/>
              </a:rPr>
              <a:t>Funnel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sldNum" idx="39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620B13-F43C-4D1C-8A2C-E1C6E411ACCC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739" name="Google Shape;515;p43"/>
          <p:cNvGrpSpPr/>
          <p:nvPr/>
        </p:nvGrpSpPr>
        <p:grpSpPr>
          <a:xfrm>
            <a:off x="1312560" y="1413000"/>
            <a:ext cx="3607920" cy="3243600"/>
            <a:chOff x="1312560" y="1413000"/>
            <a:chExt cx="3607920" cy="3243600"/>
          </a:xfrm>
        </p:grpSpPr>
        <p:sp>
          <p:nvSpPr>
            <p:cNvPr id="740" name="Google Shape;516;p43"/>
            <p:cNvSpPr/>
            <p:nvPr/>
          </p:nvSpPr>
          <p:spPr>
            <a:xfrm>
              <a:off x="2205720" y="3626640"/>
              <a:ext cx="1827000" cy="554040"/>
            </a:xfrm>
            <a:custGeom>
              <a:avLst/>
              <a:gdLst/>
              <a:ahLst/>
              <a:cxnLst/>
              <a:rect l="l" t="t" r="r" b="b"/>
              <a:pathLst>
                <a:path w="640" h="194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200" b="1" strike="noStrike" spc="-1">
                  <a:solidFill>
                    <a:srgbClr val="FFFFFF"/>
                  </a:solidFill>
                  <a:latin typeface="Quicksand"/>
                  <a:ea typeface="Quicksand"/>
                </a:rPr>
                <a:t>PURCHASE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741" name="Google Shape;517;p43"/>
            <p:cNvSpPr/>
            <p:nvPr/>
          </p:nvSpPr>
          <p:spPr>
            <a:xfrm>
              <a:off x="2431440" y="4115160"/>
              <a:ext cx="1377720" cy="541440"/>
            </a:xfrm>
            <a:custGeom>
              <a:avLst/>
              <a:gdLst/>
              <a:ahLst/>
              <a:cxnLst/>
              <a:rect l="l" t="t" r="r" b="b"/>
              <a:pathLst>
                <a:path w="483" h="19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200" b="1" strike="noStrike" spc="-1">
                  <a:solidFill>
                    <a:srgbClr val="999FA9"/>
                  </a:solidFill>
                  <a:latin typeface="Quicksand"/>
                  <a:ea typeface="Quicksand"/>
                </a:rPr>
                <a:t>LOYALTY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742" name="Google Shape;518;p43"/>
            <p:cNvSpPr/>
            <p:nvPr/>
          </p:nvSpPr>
          <p:spPr>
            <a:xfrm>
              <a:off x="1320480" y="1706760"/>
              <a:ext cx="3600000" cy="576720"/>
            </a:xfrm>
            <a:custGeom>
              <a:avLst/>
              <a:gdLst/>
              <a:ahLst/>
              <a:cxnLst/>
              <a:rect l="l" t="t" r="r" b="b"/>
              <a:pathLst>
                <a:path w="1261" h="202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200" b="1" strike="noStrike" spc="-1">
                  <a:solidFill>
                    <a:srgbClr val="FFFFFF"/>
                  </a:solidFill>
                  <a:latin typeface="Quicksand"/>
                  <a:ea typeface="Quicksand"/>
                </a:rPr>
                <a:t>AWARENESS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743" name="Google Shape;519;p43"/>
            <p:cNvSpPr/>
            <p:nvPr/>
          </p:nvSpPr>
          <p:spPr>
            <a:xfrm>
              <a:off x="1762920" y="2665440"/>
              <a:ext cx="2714760" cy="564120"/>
            </a:xfrm>
            <a:custGeom>
              <a:avLst/>
              <a:gdLst/>
              <a:ahLst/>
              <a:cxnLst/>
              <a:rect l="l" t="t" r="r" b="b"/>
              <a:pathLst>
                <a:path w="951" h="198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200" b="1" strike="noStrike" spc="-1">
                  <a:solidFill>
                    <a:srgbClr val="FFFFFF"/>
                  </a:solidFill>
                  <a:latin typeface="Quicksand"/>
                  <a:ea typeface="Quicksand"/>
                </a:rPr>
                <a:t>EVALUATION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744" name="Google Shape;520;p43"/>
            <p:cNvSpPr/>
            <p:nvPr/>
          </p:nvSpPr>
          <p:spPr>
            <a:xfrm>
              <a:off x="1544040" y="2185920"/>
              <a:ext cx="3153960" cy="570960"/>
            </a:xfrm>
            <a:custGeom>
              <a:avLst/>
              <a:gdLst/>
              <a:ahLst/>
              <a:cxnLst/>
              <a:rect l="l" t="t" r="r" b="b"/>
              <a:pathLst>
                <a:path w="1105" h="20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200" b="1" strike="noStrike" spc="-1">
                  <a:solidFill>
                    <a:srgbClr val="FFFFFF"/>
                  </a:solidFill>
                  <a:latin typeface="Quicksand"/>
                  <a:ea typeface="Quicksand"/>
                </a:rPr>
                <a:t>DISCOVERY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745" name="Google Shape;521;p43"/>
            <p:cNvSpPr/>
            <p:nvPr/>
          </p:nvSpPr>
          <p:spPr>
            <a:xfrm>
              <a:off x="1983240" y="3144960"/>
              <a:ext cx="2271960" cy="561960"/>
            </a:xfrm>
            <a:custGeom>
              <a:avLst/>
              <a:gdLst/>
              <a:ahLst/>
              <a:cxnLst/>
              <a:rect l="l" t="t" r="r" b="b"/>
              <a:pathLst>
                <a:path w="796" h="197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200" b="1" strike="noStrike" spc="-1">
                  <a:solidFill>
                    <a:srgbClr val="FFFFFF"/>
                  </a:solidFill>
                  <a:latin typeface="Quicksand"/>
                  <a:ea typeface="Quicksand"/>
                </a:rPr>
                <a:t>INTENT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746" name="Google Shape;522;p43"/>
            <p:cNvSpPr/>
            <p:nvPr/>
          </p:nvSpPr>
          <p:spPr>
            <a:xfrm>
              <a:off x="1312560" y="1413000"/>
              <a:ext cx="3602520" cy="39636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47" name="Google Shape;523;p43"/>
          <p:cNvSpPr/>
          <p:nvPr/>
        </p:nvSpPr>
        <p:spPr>
          <a:xfrm>
            <a:off x="4840920" y="1950120"/>
            <a:ext cx="1056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9C0BA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Google Shape;524;p43"/>
          <p:cNvSpPr/>
          <p:nvPr/>
        </p:nvSpPr>
        <p:spPr>
          <a:xfrm>
            <a:off x="5959080" y="1778040"/>
            <a:ext cx="139824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999FA9"/>
                </a:solidFill>
                <a:latin typeface="Quicksand"/>
                <a:ea typeface="Quicksand"/>
              </a:rPr>
              <a:t>Insert your content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49" name="Google Shape;525;p43"/>
          <p:cNvSpPr/>
          <p:nvPr/>
        </p:nvSpPr>
        <p:spPr>
          <a:xfrm>
            <a:off x="4685040" y="2431800"/>
            <a:ext cx="1212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0E6E2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Google Shape;526;p43"/>
          <p:cNvSpPr/>
          <p:nvPr/>
        </p:nvSpPr>
        <p:spPr>
          <a:xfrm>
            <a:off x="5959080" y="2259720"/>
            <a:ext cx="139824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999FA9"/>
                </a:solidFill>
                <a:latin typeface="Quicksand"/>
                <a:ea typeface="Quicksand"/>
              </a:rPr>
              <a:t>Insert your content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51" name="Google Shape;527;p43"/>
          <p:cNvSpPr/>
          <p:nvPr/>
        </p:nvSpPr>
        <p:spPr>
          <a:xfrm>
            <a:off x="4464000" y="2913480"/>
            <a:ext cx="1433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35B6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Google Shape;528;p43"/>
          <p:cNvSpPr/>
          <p:nvPr/>
        </p:nvSpPr>
        <p:spPr>
          <a:xfrm>
            <a:off x="5959080" y="2741400"/>
            <a:ext cx="139824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999FA9"/>
                </a:solidFill>
                <a:latin typeface="Quicksand"/>
                <a:ea typeface="Quicksand"/>
              </a:rPr>
              <a:t>Insert your content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53" name="Google Shape;529;p43"/>
          <p:cNvSpPr/>
          <p:nvPr/>
        </p:nvSpPr>
        <p:spPr>
          <a:xfrm>
            <a:off x="4275360" y="3394800"/>
            <a:ext cx="1621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AB2B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Google Shape;530;p43"/>
          <p:cNvSpPr/>
          <p:nvPr/>
        </p:nvSpPr>
        <p:spPr>
          <a:xfrm>
            <a:off x="5959080" y="3222720"/>
            <a:ext cx="139824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999FA9"/>
                </a:solidFill>
                <a:latin typeface="Quicksand"/>
                <a:ea typeface="Quicksand"/>
              </a:rPr>
              <a:t>Insert your content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55" name="Google Shape;531;p43"/>
          <p:cNvSpPr/>
          <p:nvPr/>
        </p:nvSpPr>
        <p:spPr>
          <a:xfrm>
            <a:off x="4070520" y="3876480"/>
            <a:ext cx="1826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FA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6" name="Google Shape;532;p43"/>
          <p:cNvSpPr/>
          <p:nvPr/>
        </p:nvSpPr>
        <p:spPr>
          <a:xfrm>
            <a:off x="5959080" y="3704400"/>
            <a:ext cx="139824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999FA9"/>
                </a:solidFill>
                <a:latin typeface="Quicksand"/>
                <a:ea typeface="Quicksand"/>
              </a:rPr>
              <a:t>Insert your content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57" name="Google Shape;533;p43"/>
          <p:cNvSpPr/>
          <p:nvPr/>
        </p:nvSpPr>
        <p:spPr>
          <a:xfrm>
            <a:off x="3857400" y="4358160"/>
            <a:ext cx="203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2E7EE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Google Shape;534;p43"/>
          <p:cNvSpPr/>
          <p:nvPr/>
        </p:nvSpPr>
        <p:spPr>
          <a:xfrm>
            <a:off x="5959080" y="4186080"/>
            <a:ext cx="139824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999FA9"/>
                </a:solidFill>
                <a:latin typeface="Quicksand"/>
                <a:ea typeface="Quicksand"/>
              </a:rPr>
              <a:t>Insert your content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165320" y="60444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 dirty="0">
                <a:solidFill>
                  <a:srgbClr val="39C0BA"/>
                </a:solidFill>
                <a:latin typeface="Quicksand"/>
                <a:ea typeface="Quicksand"/>
              </a:rPr>
              <a:t>BarBot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Google Shape;77;p13"/>
          <p:cNvSpPr/>
          <p:nvPr/>
        </p:nvSpPr>
        <p:spPr>
          <a:xfrm>
            <a:off x="1165320" y="1249920"/>
            <a:ext cx="3451320" cy="239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FFFFFF"/>
                </a:solidFill>
                <a:latin typeface="Quicksand"/>
                <a:ea typeface="Quicksand"/>
              </a:rPr>
              <a:t>Gli ordini che processa arrivano direttamente dai clienti, attraverso l’apposita applicazione. </a:t>
            </a: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I</a:t>
            </a:r>
            <a:r>
              <a:rPr lang="en" sz="1200" spc="-1" dirty="0">
                <a:solidFill>
                  <a:srgbClr val="FFFFFF"/>
                </a:solidFill>
                <a:latin typeface="Quicksand"/>
                <a:ea typeface="Quicksand"/>
              </a:rPr>
              <a:t> drink possono essere scelti tra </a:t>
            </a: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I</a:t>
            </a:r>
            <a:r>
              <a:rPr lang="en" sz="1200" spc="-1" dirty="0">
                <a:solidFill>
                  <a:srgbClr val="FFFFFF"/>
                </a:solidFill>
                <a:latin typeface="Quicksand"/>
                <a:ea typeface="Quicksand"/>
              </a:rPr>
              <a:t> “Classici”, lista che comprende tutti i cocktail, tipici di ogni menù, o possono essere anche creati, scegliendo </a:t>
            </a: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i</a:t>
            </a:r>
            <a:r>
              <a:rPr lang="en" sz="1200" spc="-1" dirty="0">
                <a:solidFill>
                  <a:srgbClr val="FFFFFF"/>
                </a:solidFill>
                <a:latin typeface="Quicksand"/>
                <a:ea typeface="Quicksand"/>
              </a:rPr>
              <a:t> sei ingredienti necessari. </a:t>
            </a: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spc="-1" dirty="0">
                <a:solidFill>
                  <a:srgbClr val="FFFFFF"/>
                </a:solidFill>
                <a:latin typeface="Quicksand"/>
                <a:ea typeface="Quicksand"/>
              </a:rPr>
              <a:t>In entrambi i casi, infatti, i drink risulteranno  costitituiti da sei parti, composizione che permette sia di seguire la ricetta standard, sia una ampia personalizzazione. </a:t>
            </a:r>
          </a:p>
          <a:p>
            <a:pPr>
              <a:spcBef>
                <a:spcPts val="601"/>
              </a:spcBef>
              <a:tabLst>
                <a:tab pos="0" algn="l"/>
              </a:tabLst>
            </a:pPr>
            <a:endParaRPr lang="it-IT" sz="1100" u="sng" dirty="0">
              <a:solidFill>
                <a:srgbClr val="0000FF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hlinkClick r:id="rId2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200" spc="-1" dirty="0">
              <a:solidFill>
                <a:srgbClr val="FFFFFF"/>
              </a:solidFill>
              <a:latin typeface="Arial"/>
              <a:ea typeface="Quicksand"/>
            </a:endParaRPr>
          </a:p>
        </p:txBody>
      </p:sp>
      <p:sp>
        <p:nvSpPr>
          <p:cNvPr id="422" name="Google Shape;78;p13"/>
          <p:cNvSpPr/>
          <p:nvPr/>
        </p:nvSpPr>
        <p:spPr>
          <a:xfrm>
            <a:off x="5084280" y="1249920"/>
            <a:ext cx="3602160" cy="239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Google Shape;79;p13"/>
          <p:cNvSpPr/>
          <p:nvPr/>
        </p:nvSpPr>
        <p:spPr>
          <a:xfrm>
            <a:off x="1165320" y="3672360"/>
            <a:ext cx="7521120" cy="61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200" b="1" strike="noStrike" spc="-1">
                <a:solidFill>
                  <a:srgbClr val="FFFFFF"/>
                </a:solidFill>
                <a:latin typeface="Quicksand"/>
                <a:ea typeface="Quicksand"/>
              </a:rPr>
              <a:t>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sldNum" idx="10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2311589-2298-4EE3-99FF-8C3FA539E353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3F5431-F667-FA19-6124-D83F326697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57" b="3961"/>
          <a:stretch/>
        </p:blipFill>
        <p:spPr bwMode="auto">
          <a:xfrm>
            <a:off x="6160377" y="604440"/>
            <a:ext cx="2001486" cy="4002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7" name="Google Shape;302;p31">
            <a:extLst>
              <a:ext uri="{FF2B5EF4-FFF2-40B4-BE49-F238E27FC236}">
                <a16:creationId xmlns:a16="http://schemas.microsoft.com/office/drawing/2014/main" id="{7C31ED8E-6D59-5B15-813E-EAAE75BBA4EC}"/>
              </a:ext>
            </a:extLst>
          </p:cNvPr>
          <p:cNvGrpSpPr/>
          <p:nvPr/>
        </p:nvGrpSpPr>
        <p:grpSpPr>
          <a:xfrm>
            <a:off x="6102360" y="288180"/>
            <a:ext cx="2119320" cy="4395960"/>
            <a:chOff x="5353200" y="373680"/>
            <a:chExt cx="2119320" cy="4395960"/>
          </a:xfrm>
        </p:grpSpPr>
        <p:sp>
          <p:nvSpPr>
            <p:cNvPr id="8" name="Google Shape;303;p31">
              <a:extLst>
                <a:ext uri="{FF2B5EF4-FFF2-40B4-BE49-F238E27FC236}">
                  <a16:creationId xmlns:a16="http://schemas.microsoft.com/office/drawing/2014/main" id="{CB52DD98-F007-70DC-D0AD-BC2B24281A56}"/>
                </a:ext>
              </a:extLst>
            </p:cNvPr>
            <p:cNvSpPr/>
            <p:nvPr/>
          </p:nvSpPr>
          <p:spPr>
            <a:xfrm>
              <a:off x="5353200" y="373680"/>
              <a:ext cx="2119320" cy="4395960"/>
            </a:xfrm>
            <a:custGeom>
              <a:avLst/>
              <a:gdLst/>
              <a:ahLst/>
              <a:cxnLst/>
              <a:rect l="l" t="t" r="r" b="b"/>
              <a:pathLst>
                <a:path w="101027" h="20955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Google Shape;304;p31">
              <a:extLst>
                <a:ext uri="{FF2B5EF4-FFF2-40B4-BE49-F238E27FC236}">
                  <a16:creationId xmlns:a16="http://schemas.microsoft.com/office/drawing/2014/main" id="{B2A739B3-3D2D-AD56-0E42-D71902EB1426}"/>
                </a:ext>
              </a:extLst>
            </p:cNvPr>
            <p:cNvSpPr/>
            <p:nvPr/>
          </p:nvSpPr>
          <p:spPr>
            <a:xfrm>
              <a:off x="5739840" y="529200"/>
              <a:ext cx="83160" cy="83160"/>
            </a:xfrm>
            <a:custGeom>
              <a:avLst/>
              <a:gdLst/>
              <a:ahLst/>
              <a:cxn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Google Shape;305;p31">
              <a:extLst>
                <a:ext uri="{FF2B5EF4-FFF2-40B4-BE49-F238E27FC236}">
                  <a16:creationId xmlns:a16="http://schemas.microsoft.com/office/drawing/2014/main" id="{6952AF4B-34D5-B37E-FB95-61DF8CEE0861}"/>
                </a:ext>
              </a:extLst>
            </p:cNvPr>
            <p:cNvSpPr/>
            <p:nvPr/>
          </p:nvSpPr>
          <p:spPr>
            <a:xfrm>
              <a:off x="6208560" y="538560"/>
              <a:ext cx="408600" cy="64080"/>
            </a:xfrm>
            <a:custGeom>
              <a:avLst/>
              <a:gdLst/>
              <a:ahLst/>
              <a:cxnLst/>
              <a:rect l="l" t="t" r="r" b="b"/>
              <a:pathLst>
                <a:path w="19487" h="3074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00074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39C0BA"/>
                </a:solidFill>
                <a:latin typeface="Quicksand"/>
                <a:ea typeface="Quicksand"/>
              </a:rPr>
              <a:t>Team Presentation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sldNum" idx="40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1A0C1F0-FE0C-4832-9354-9C385FDAF268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61" name="Google Shape;541;p44"/>
          <p:cNvSpPr/>
          <p:nvPr/>
        </p:nvSpPr>
        <p:spPr>
          <a:xfrm>
            <a:off x="1236240" y="1531440"/>
            <a:ext cx="1488960" cy="148896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Google Shape;542;p44"/>
          <p:cNvSpPr/>
          <p:nvPr/>
        </p:nvSpPr>
        <p:spPr>
          <a:xfrm>
            <a:off x="1241280" y="3150360"/>
            <a:ext cx="1488960" cy="73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1" strike="noStrike" spc="-1">
                <a:solidFill>
                  <a:srgbClr val="999FA9"/>
                </a:solidFill>
                <a:latin typeface="Quicksand"/>
                <a:ea typeface="Quicksand"/>
              </a:rPr>
              <a:t>Imani Jackson</a:t>
            </a:r>
            <a:br>
              <a:rPr sz="1400"/>
            </a:b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JOB TITLE</a:t>
            </a:r>
            <a:endParaRPr lang="en-US" sz="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" sz="900" b="0" strike="noStrike" spc="-1">
                <a:solidFill>
                  <a:srgbClr val="999FA9"/>
                </a:solidFill>
                <a:latin typeface="Quicksand"/>
                <a:ea typeface="Quicksand"/>
              </a:rPr>
              <a:t>Blue is the colour of the clear sky and the deep sea</a:t>
            </a:r>
            <a:endParaRPr lang="en-US" sz="9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763" name="Google Shape;543;p44"/>
          <p:cNvSpPr/>
          <p:nvPr/>
        </p:nvSpPr>
        <p:spPr>
          <a:xfrm>
            <a:off x="3215880" y="1531440"/>
            <a:ext cx="1488960" cy="14889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4" name="Google Shape;544;p44"/>
          <p:cNvSpPr/>
          <p:nvPr/>
        </p:nvSpPr>
        <p:spPr>
          <a:xfrm>
            <a:off x="3220920" y="3150360"/>
            <a:ext cx="1488960" cy="73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1" strike="noStrike" spc="-1">
                <a:solidFill>
                  <a:srgbClr val="999FA9"/>
                </a:solidFill>
                <a:latin typeface="Quicksand"/>
                <a:ea typeface="Quicksand"/>
              </a:rPr>
              <a:t>Marcos Galán</a:t>
            </a:r>
            <a:br>
              <a:rPr sz="1400"/>
            </a:b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JOB TITLE</a:t>
            </a:r>
            <a:endParaRPr lang="en-US" sz="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" sz="900" b="0" strike="noStrike" spc="-1">
                <a:solidFill>
                  <a:srgbClr val="999FA9"/>
                </a:solidFill>
                <a:latin typeface="Quicksand"/>
                <a:ea typeface="Quicksand"/>
              </a:rPr>
              <a:t>Blue is the colour of the clear sky and the deep sea</a:t>
            </a:r>
            <a:endParaRPr lang="en-US" sz="9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765" name="Google Shape;545;p44"/>
          <p:cNvSpPr/>
          <p:nvPr/>
        </p:nvSpPr>
        <p:spPr>
          <a:xfrm>
            <a:off x="5195880" y="1531440"/>
            <a:ext cx="1488960" cy="1488960"/>
          </a:xfrm>
          <a:prstGeom prst="ellipse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6" name="Google Shape;546;p44"/>
          <p:cNvSpPr/>
          <p:nvPr/>
        </p:nvSpPr>
        <p:spPr>
          <a:xfrm>
            <a:off x="5200920" y="3150360"/>
            <a:ext cx="1488960" cy="73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1" strike="noStrike" spc="-1">
                <a:solidFill>
                  <a:srgbClr val="999FA9"/>
                </a:solidFill>
                <a:latin typeface="Quicksand"/>
                <a:ea typeface="Quicksand"/>
              </a:rPr>
              <a:t>Ixchel Valdía</a:t>
            </a:r>
            <a:br>
              <a:rPr sz="1400"/>
            </a:b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JOB TITLE</a:t>
            </a:r>
            <a:endParaRPr lang="en-US" sz="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" sz="900" b="0" strike="noStrike" spc="-1">
                <a:solidFill>
                  <a:srgbClr val="999FA9"/>
                </a:solidFill>
                <a:latin typeface="Quicksand"/>
                <a:ea typeface="Quicksand"/>
              </a:rPr>
              <a:t>Blue is the colour of the clear sky and the deep sea</a:t>
            </a:r>
            <a:endParaRPr lang="en-US" sz="9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767" name="Google Shape;547;p44"/>
          <p:cNvSpPr/>
          <p:nvPr/>
        </p:nvSpPr>
        <p:spPr>
          <a:xfrm>
            <a:off x="7175520" y="1531440"/>
            <a:ext cx="1488960" cy="1488960"/>
          </a:xfrm>
          <a:prstGeom prst="ellipse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8" name="Google Shape;548;p44"/>
          <p:cNvSpPr/>
          <p:nvPr/>
        </p:nvSpPr>
        <p:spPr>
          <a:xfrm>
            <a:off x="7180560" y="3150360"/>
            <a:ext cx="1488960" cy="73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1" strike="noStrike" spc="-1">
                <a:solidFill>
                  <a:srgbClr val="999FA9"/>
                </a:solidFill>
                <a:latin typeface="Quicksand"/>
                <a:ea typeface="Quicksand"/>
              </a:rPr>
              <a:t>Nils Årud</a:t>
            </a:r>
            <a:br>
              <a:rPr sz="1400"/>
            </a:b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JOB TITLE</a:t>
            </a:r>
            <a:endParaRPr lang="en-US" sz="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" sz="900" b="0" strike="noStrike" spc="-1">
                <a:solidFill>
                  <a:srgbClr val="999FA9"/>
                </a:solidFill>
                <a:latin typeface="Quicksand"/>
                <a:ea typeface="Quicksand"/>
              </a:rPr>
              <a:t>Blue is the colour of the clear sky and the deep sea</a:t>
            </a:r>
            <a:endParaRPr lang="en-US" sz="9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952920" y="0"/>
            <a:ext cx="7723440" cy="61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Competitor Matrix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Google Shape;554;p45"/>
          <p:cNvSpPr/>
          <p:nvPr/>
        </p:nvSpPr>
        <p:spPr>
          <a:xfrm>
            <a:off x="952200" y="620280"/>
            <a:ext cx="7611480" cy="3902040"/>
          </a:xfrm>
          <a:prstGeom prst="rect">
            <a:avLst/>
          </a:prstGeom>
          <a:solidFill>
            <a:schemeClr val="dk1"/>
          </a:solidFill>
          <a:ln w="9525">
            <a:solidFill>
              <a:srgbClr val="999FA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71" name="Google Shape;555;p45"/>
          <p:cNvGrpSpPr/>
          <p:nvPr/>
        </p:nvGrpSpPr>
        <p:grpSpPr>
          <a:xfrm>
            <a:off x="1110960" y="620280"/>
            <a:ext cx="7295400" cy="3902040"/>
            <a:chOff x="1110960" y="620280"/>
            <a:chExt cx="7295400" cy="3902040"/>
          </a:xfrm>
        </p:grpSpPr>
        <p:sp>
          <p:nvSpPr>
            <p:cNvPr id="772" name="Google Shape;556;p45"/>
            <p:cNvSpPr/>
            <p:nvPr/>
          </p:nvSpPr>
          <p:spPr>
            <a:xfrm>
              <a:off x="111096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Google Shape;557;p45"/>
            <p:cNvSpPr/>
            <p:nvPr/>
          </p:nvSpPr>
          <p:spPr>
            <a:xfrm>
              <a:off x="126936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Google Shape;558;p45"/>
            <p:cNvSpPr/>
            <p:nvPr/>
          </p:nvSpPr>
          <p:spPr>
            <a:xfrm>
              <a:off x="142812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Google Shape;559;p45"/>
            <p:cNvSpPr/>
            <p:nvPr/>
          </p:nvSpPr>
          <p:spPr>
            <a:xfrm>
              <a:off x="158652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Google Shape;560;p45"/>
            <p:cNvSpPr/>
            <p:nvPr/>
          </p:nvSpPr>
          <p:spPr>
            <a:xfrm>
              <a:off x="174528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Google Shape;561;p45"/>
            <p:cNvSpPr/>
            <p:nvPr/>
          </p:nvSpPr>
          <p:spPr>
            <a:xfrm>
              <a:off x="190368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Google Shape;562;p45"/>
            <p:cNvSpPr/>
            <p:nvPr/>
          </p:nvSpPr>
          <p:spPr>
            <a:xfrm>
              <a:off x="206244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Google Shape;563;p45"/>
            <p:cNvSpPr/>
            <p:nvPr/>
          </p:nvSpPr>
          <p:spPr>
            <a:xfrm>
              <a:off x="222084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Google Shape;564;p45"/>
            <p:cNvSpPr/>
            <p:nvPr/>
          </p:nvSpPr>
          <p:spPr>
            <a:xfrm>
              <a:off x="237960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Google Shape;565;p45"/>
            <p:cNvSpPr/>
            <p:nvPr/>
          </p:nvSpPr>
          <p:spPr>
            <a:xfrm>
              <a:off x="253800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Google Shape;566;p45"/>
            <p:cNvSpPr/>
            <p:nvPr/>
          </p:nvSpPr>
          <p:spPr>
            <a:xfrm>
              <a:off x="269676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Google Shape;567;p45"/>
            <p:cNvSpPr/>
            <p:nvPr/>
          </p:nvSpPr>
          <p:spPr>
            <a:xfrm>
              <a:off x="285516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Google Shape;568;p45"/>
            <p:cNvSpPr/>
            <p:nvPr/>
          </p:nvSpPr>
          <p:spPr>
            <a:xfrm>
              <a:off x="301392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Google Shape;569;p45"/>
            <p:cNvSpPr/>
            <p:nvPr/>
          </p:nvSpPr>
          <p:spPr>
            <a:xfrm>
              <a:off x="317232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6" name="Google Shape;570;p45"/>
            <p:cNvSpPr/>
            <p:nvPr/>
          </p:nvSpPr>
          <p:spPr>
            <a:xfrm>
              <a:off x="333108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7" name="Google Shape;571;p45"/>
            <p:cNvSpPr/>
            <p:nvPr/>
          </p:nvSpPr>
          <p:spPr>
            <a:xfrm>
              <a:off x="348948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Google Shape;572;p45"/>
            <p:cNvSpPr/>
            <p:nvPr/>
          </p:nvSpPr>
          <p:spPr>
            <a:xfrm>
              <a:off x="364824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9" name="Google Shape;573;p45"/>
            <p:cNvSpPr/>
            <p:nvPr/>
          </p:nvSpPr>
          <p:spPr>
            <a:xfrm>
              <a:off x="380664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0" name="Google Shape;574;p45"/>
            <p:cNvSpPr/>
            <p:nvPr/>
          </p:nvSpPr>
          <p:spPr>
            <a:xfrm>
              <a:off x="396540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Google Shape;575;p45"/>
            <p:cNvSpPr/>
            <p:nvPr/>
          </p:nvSpPr>
          <p:spPr>
            <a:xfrm>
              <a:off x="412416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2" name="Google Shape;576;p45"/>
            <p:cNvSpPr/>
            <p:nvPr/>
          </p:nvSpPr>
          <p:spPr>
            <a:xfrm>
              <a:off x="428256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3" name="Google Shape;577;p45"/>
            <p:cNvSpPr/>
            <p:nvPr/>
          </p:nvSpPr>
          <p:spPr>
            <a:xfrm>
              <a:off x="444132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Google Shape;578;p45"/>
            <p:cNvSpPr/>
            <p:nvPr/>
          </p:nvSpPr>
          <p:spPr>
            <a:xfrm>
              <a:off x="459972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5" name="Google Shape;579;p45"/>
            <p:cNvSpPr/>
            <p:nvPr/>
          </p:nvSpPr>
          <p:spPr>
            <a:xfrm>
              <a:off x="491688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Google Shape;580;p45"/>
            <p:cNvSpPr/>
            <p:nvPr/>
          </p:nvSpPr>
          <p:spPr>
            <a:xfrm>
              <a:off x="507564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Google Shape;581;p45"/>
            <p:cNvSpPr/>
            <p:nvPr/>
          </p:nvSpPr>
          <p:spPr>
            <a:xfrm>
              <a:off x="523404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Google Shape;582;p45"/>
            <p:cNvSpPr/>
            <p:nvPr/>
          </p:nvSpPr>
          <p:spPr>
            <a:xfrm>
              <a:off x="539280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9" name="Google Shape;583;p45"/>
            <p:cNvSpPr/>
            <p:nvPr/>
          </p:nvSpPr>
          <p:spPr>
            <a:xfrm>
              <a:off x="555120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0" name="Google Shape;584;p45"/>
            <p:cNvSpPr/>
            <p:nvPr/>
          </p:nvSpPr>
          <p:spPr>
            <a:xfrm>
              <a:off x="570996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1" name="Google Shape;585;p45"/>
            <p:cNvSpPr/>
            <p:nvPr/>
          </p:nvSpPr>
          <p:spPr>
            <a:xfrm>
              <a:off x="586836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2" name="Google Shape;586;p45"/>
            <p:cNvSpPr/>
            <p:nvPr/>
          </p:nvSpPr>
          <p:spPr>
            <a:xfrm>
              <a:off x="602712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3" name="Google Shape;587;p45"/>
            <p:cNvSpPr/>
            <p:nvPr/>
          </p:nvSpPr>
          <p:spPr>
            <a:xfrm>
              <a:off x="618552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4" name="Google Shape;588;p45"/>
            <p:cNvSpPr/>
            <p:nvPr/>
          </p:nvSpPr>
          <p:spPr>
            <a:xfrm>
              <a:off x="634428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5" name="Google Shape;589;p45"/>
            <p:cNvSpPr/>
            <p:nvPr/>
          </p:nvSpPr>
          <p:spPr>
            <a:xfrm>
              <a:off x="650268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Google Shape;590;p45"/>
            <p:cNvSpPr/>
            <p:nvPr/>
          </p:nvSpPr>
          <p:spPr>
            <a:xfrm>
              <a:off x="666144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7" name="Google Shape;591;p45"/>
            <p:cNvSpPr/>
            <p:nvPr/>
          </p:nvSpPr>
          <p:spPr>
            <a:xfrm>
              <a:off x="681984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Google Shape;592;p45"/>
            <p:cNvSpPr/>
            <p:nvPr/>
          </p:nvSpPr>
          <p:spPr>
            <a:xfrm>
              <a:off x="697860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9" name="Google Shape;593;p45"/>
            <p:cNvSpPr/>
            <p:nvPr/>
          </p:nvSpPr>
          <p:spPr>
            <a:xfrm>
              <a:off x="713700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0" name="Google Shape;594;p45"/>
            <p:cNvSpPr/>
            <p:nvPr/>
          </p:nvSpPr>
          <p:spPr>
            <a:xfrm>
              <a:off x="729576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1" name="Google Shape;595;p45"/>
            <p:cNvSpPr/>
            <p:nvPr/>
          </p:nvSpPr>
          <p:spPr>
            <a:xfrm>
              <a:off x="745416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Google Shape;596;p45"/>
            <p:cNvSpPr/>
            <p:nvPr/>
          </p:nvSpPr>
          <p:spPr>
            <a:xfrm>
              <a:off x="761292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3" name="Google Shape;597;p45"/>
            <p:cNvSpPr/>
            <p:nvPr/>
          </p:nvSpPr>
          <p:spPr>
            <a:xfrm>
              <a:off x="777132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4" name="Google Shape;598;p45"/>
            <p:cNvSpPr/>
            <p:nvPr/>
          </p:nvSpPr>
          <p:spPr>
            <a:xfrm>
              <a:off x="793008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5" name="Google Shape;599;p45"/>
            <p:cNvSpPr/>
            <p:nvPr/>
          </p:nvSpPr>
          <p:spPr>
            <a:xfrm>
              <a:off x="808848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6" name="Google Shape;600;p45"/>
            <p:cNvSpPr/>
            <p:nvPr/>
          </p:nvSpPr>
          <p:spPr>
            <a:xfrm>
              <a:off x="824724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Google Shape;601;p45"/>
            <p:cNvSpPr/>
            <p:nvPr/>
          </p:nvSpPr>
          <p:spPr>
            <a:xfrm>
              <a:off x="8406000" y="620280"/>
              <a:ext cx="360" cy="39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8" name="PlaceHolder 2"/>
          <p:cNvSpPr>
            <a:spLocks noGrp="1"/>
          </p:cNvSpPr>
          <p:nvPr>
            <p:ph type="sldNum" idx="41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417E24C-8AEC-40CC-87B7-E49F2F9580E0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819" name="Google Shape;603;p45"/>
          <p:cNvGrpSpPr/>
          <p:nvPr/>
        </p:nvGrpSpPr>
        <p:grpSpPr>
          <a:xfrm>
            <a:off x="4758120" y="-1161360"/>
            <a:ext cx="360" cy="7465680"/>
            <a:chOff x="4758120" y="-1161360"/>
            <a:chExt cx="360" cy="7465680"/>
          </a:xfrm>
        </p:grpSpPr>
        <p:sp>
          <p:nvSpPr>
            <p:cNvPr id="820" name="Google Shape;604;p45"/>
            <p:cNvSpPr/>
            <p:nvPr/>
          </p:nvSpPr>
          <p:spPr>
            <a:xfrm>
              <a:off x="4758120" y="-116136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1" name="Google Shape;605;p45"/>
            <p:cNvSpPr/>
            <p:nvPr/>
          </p:nvSpPr>
          <p:spPr>
            <a:xfrm>
              <a:off x="4758120" y="-99864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2" name="Google Shape;606;p45"/>
            <p:cNvSpPr/>
            <p:nvPr/>
          </p:nvSpPr>
          <p:spPr>
            <a:xfrm>
              <a:off x="4758120" y="-83628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Google Shape;607;p45"/>
            <p:cNvSpPr/>
            <p:nvPr/>
          </p:nvSpPr>
          <p:spPr>
            <a:xfrm>
              <a:off x="4758120" y="-67356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4" name="Google Shape;608;p45"/>
            <p:cNvSpPr/>
            <p:nvPr/>
          </p:nvSpPr>
          <p:spPr>
            <a:xfrm>
              <a:off x="4758120" y="-51084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5" name="Google Shape;609;p45"/>
            <p:cNvSpPr/>
            <p:nvPr/>
          </p:nvSpPr>
          <p:spPr>
            <a:xfrm>
              <a:off x="4758120" y="-34848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Google Shape;610;p45"/>
            <p:cNvSpPr/>
            <p:nvPr/>
          </p:nvSpPr>
          <p:spPr>
            <a:xfrm>
              <a:off x="4758120" y="-18576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7" name="Google Shape;611;p45"/>
            <p:cNvSpPr/>
            <p:nvPr/>
          </p:nvSpPr>
          <p:spPr>
            <a:xfrm>
              <a:off x="4758120" y="-2304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8" name="Google Shape;612;p45"/>
            <p:cNvSpPr/>
            <p:nvPr/>
          </p:nvSpPr>
          <p:spPr>
            <a:xfrm>
              <a:off x="4758120" y="13968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Google Shape;613;p45"/>
            <p:cNvSpPr/>
            <p:nvPr/>
          </p:nvSpPr>
          <p:spPr>
            <a:xfrm>
              <a:off x="4758120" y="30204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0" name="Google Shape;614;p45"/>
            <p:cNvSpPr/>
            <p:nvPr/>
          </p:nvSpPr>
          <p:spPr>
            <a:xfrm>
              <a:off x="4758120" y="46476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Google Shape;615;p45"/>
            <p:cNvSpPr/>
            <p:nvPr/>
          </p:nvSpPr>
          <p:spPr>
            <a:xfrm>
              <a:off x="4758120" y="78984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Google Shape;616;p45"/>
            <p:cNvSpPr/>
            <p:nvPr/>
          </p:nvSpPr>
          <p:spPr>
            <a:xfrm>
              <a:off x="4758120" y="95256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Google Shape;617;p45"/>
            <p:cNvSpPr/>
            <p:nvPr/>
          </p:nvSpPr>
          <p:spPr>
            <a:xfrm>
              <a:off x="4758120" y="111528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Google Shape;618;p45"/>
            <p:cNvSpPr/>
            <p:nvPr/>
          </p:nvSpPr>
          <p:spPr>
            <a:xfrm>
              <a:off x="4758120" y="127764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Google Shape;619;p45"/>
            <p:cNvSpPr/>
            <p:nvPr/>
          </p:nvSpPr>
          <p:spPr>
            <a:xfrm>
              <a:off x="4758120" y="144036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Google Shape;620;p45"/>
            <p:cNvSpPr/>
            <p:nvPr/>
          </p:nvSpPr>
          <p:spPr>
            <a:xfrm>
              <a:off x="4758120" y="160308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Google Shape;621;p45"/>
            <p:cNvSpPr/>
            <p:nvPr/>
          </p:nvSpPr>
          <p:spPr>
            <a:xfrm>
              <a:off x="4758120" y="176544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Google Shape;622;p45"/>
            <p:cNvSpPr/>
            <p:nvPr/>
          </p:nvSpPr>
          <p:spPr>
            <a:xfrm>
              <a:off x="4758120" y="192816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Google Shape;623;p45"/>
            <p:cNvSpPr/>
            <p:nvPr/>
          </p:nvSpPr>
          <p:spPr>
            <a:xfrm>
              <a:off x="4758120" y="209088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Google Shape;624;p45"/>
            <p:cNvSpPr/>
            <p:nvPr/>
          </p:nvSpPr>
          <p:spPr>
            <a:xfrm>
              <a:off x="4758120" y="225324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Google Shape;625;p45"/>
            <p:cNvSpPr/>
            <p:nvPr/>
          </p:nvSpPr>
          <p:spPr>
            <a:xfrm>
              <a:off x="4758120" y="2415960"/>
              <a:ext cx="360" cy="3888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42" name="Google Shape;626;p45"/>
          <p:cNvSpPr/>
          <p:nvPr/>
        </p:nvSpPr>
        <p:spPr>
          <a:xfrm>
            <a:off x="4758120" y="620280"/>
            <a:ext cx="360" cy="390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39C0BA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3" name="Google Shape;627;p45"/>
          <p:cNvSpPr/>
          <p:nvPr/>
        </p:nvSpPr>
        <p:spPr>
          <a:xfrm>
            <a:off x="952200" y="2571480"/>
            <a:ext cx="7611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39C0BA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Google Shape;628;p45"/>
          <p:cNvSpPr/>
          <p:nvPr/>
        </p:nvSpPr>
        <p:spPr>
          <a:xfrm rot="16200000">
            <a:off x="203040" y="2495160"/>
            <a:ext cx="1192320" cy="15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LOW VALUE 1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845" name="Google Shape;629;p45"/>
          <p:cNvSpPr/>
          <p:nvPr/>
        </p:nvSpPr>
        <p:spPr>
          <a:xfrm rot="5400000">
            <a:off x="8120880" y="2494800"/>
            <a:ext cx="1192320" cy="15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HIGH VALUE 1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846" name="Google Shape;630;p45"/>
          <p:cNvSpPr/>
          <p:nvPr/>
        </p:nvSpPr>
        <p:spPr>
          <a:xfrm>
            <a:off x="4161960" y="4599000"/>
            <a:ext cx="1192320" cy="15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LOW VALUE 2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847" name="Google Shape;631;p45"/>
          <p:cNvSpPr/>
          <p:nvPr/>
        </p:nvSpPr>
        <p:spPr>
          <a:xfrm>
            <a:off x="4161960" y="390960"/>
            <a:ext cx="1192320" cy="15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0" strike="noStrike" spc="-1">
                <a:solidFill>
                  <a:srgbClr val="999FA9"/>
                </a:solidFill>
                <a:latin typeface="Quicksand"/>
                <a:ea typeface="Quicksand"/>
              </a:rPr>
              <a:t>HIGH VALUE 2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848" name="Google Shape;632;p45"/>
          <p:cNvSpPr/>
          <p:nvPr/>
        </p:nvSpPr>
        <p:spPr>
          <a:xfrm>
            <a:off x="7021080" y="953280"/>
            <a:ext cx="927000" cy="9270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700" b="0" strike="noStrike" spc="-1">
                <a:solidFill>
                  <a:srgbClr val="2E3037"/>
                </a:solidFill>
                <a:latin typeface="Quicksand"/>
                <a:ea typeface="Quicksand"/>
              </a:rPr>
              <a:t>Our company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849" name="Google Shape;633;p45"/>
          <p:cNvSpPr/>
          <p:nvPr/>
        </p:nvSpPr>
        <p:spPr>
          <a:xfrm>
            <a:off x="3421440" y="1388160"/>
            <a:ext cx="811800" cy="8118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700" b="0" strike="noStrike" spc="-1">
                <a:solidFill>
                  <a:srgbClr val="2E3037"/>
                </a:solidFill>
                <a:latin typeface="Quicksand"/>
                <a:ea typeface="Quicksand"/>
              </a:rPr>
              <a:t>Competitor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850" name="Google Shape;634;p45"/>
          <p:cNvSpPr/>
          <p:nvPr/>
        </p:nvSpPr>
        <p:spPr>
          <a:xfrm>
            <a:off x="1801440" y="3405960"/>
            <a:ext cx="677160" cy="67716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700" b="0" strike="noStrike" spc="-1">
                <a:solidFill>
                  <a:srgbClr val="2E3037"/>
                </a:solidFill>
                <a:latin typeface="Quicksand"/>
                <a:ea typeface="Quicksand"/>
              </a:rPr>
              <a:t>Competitor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851" name="Google Shape;635;p45"/>
          <p:cNvSpPr/>
          <p:nvPr/>
        </p:nvSpPr>
        <p:spPr>
          <a:xfrm>
            <a:off x="5736240" y="2920680"/>
            <a:ext cx="677160" cy="67716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700" b="0" strike="noStrike" spc="-1">
                <a:solidFill>
                  <a:srgbClr val="2E3037"/>
                </a:solidFill>
                <a:latin typeface="Quicksand"/>
                <a:ea typeface="Quicksand"/>
              </a:rPr>
              <a:t>Competitor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852" name="Google Shape;636;p45"/>
          <p:cNvSpPr/>
          <p:nvPr/>
        </p:nvSpPr>
        <p:spPr>
          <a:xfrm>
            <a:off x="6571440" y="3338640"/>
            <a:ext cx="811800" cy="81180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700" b="0" strike="noStrike" spc="-1">
                <a:solidFill>
                  <a:srgbClr val="2E3037"/>
                </a:solidFill>
                <a:latin typeface="Quicksand"/>
                <a:ea typeface="Quicksand"/>
              </a:rPr>
              <a:t>Competitor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853" name="Google Shape;637;p45"/>
          <p:cNvSpPr/>
          <p:nvPr/>
        </p:nvSpPr>
        <p:spPr>
          <a:xfrm>
            <a:off x="4940640" y="710640"/>
            <a:ext cx="677160" cy="67716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700" b="0" strike="noStrike" spc="-1">
                <a:solidFill>
                  <a:srgbClr val="2E3037"/>
                </a:solidFill>
                <a:latin typeface="Quicksand"/>
                <a:ea typeface="Quicksand"/>
              </a:rPr>
              <a:t>Competitor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854" name="Google Shape;638;p45"/>
          <p:cNvSpPr/>
          <p:nvPr/>
        </p:nvSpPr>
        <p:spPr>
          <a:xfrm>
            <a:off x="1552320" y="1065600"/>
            <a:ext cx="432720" cy="43272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700" b="0" strike="noStrike" spc="-1">
                <a:solidFill>
                  <a:srgbClr val="2E3037"/>
                </a:solidFill>
                <a:latin typeface="Quicksand"/>
                <a:ea typeface="Quicksand"/>
              </a:rPr>
              <a:t>Competitor</a:t>
            </a:r>
            <a:endParaRPr lang="en-US" sz="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39C0BA"/>
                </a:solidFill>
                <a:latin typeface="Quicksand"/>
                <a:ea typeface="Quicksand"/>
              </a:rPr>
              <a:t>Weekly Planner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 type="sldNum" idx="42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98EA385-5283-447E-8550-3EB09FB573C3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857" name="Google Shape;645;p46"/>
          <p:cNvGraphicFramePr/>
          <p:nvPr/>
        </p:nvGraphicFramePr>
        <p:xfrm>
          <a:off x="946440" y="1146960"/>
          <a:ext cx="7445880" cy="3314160"/>
        </p:xfrm>
        <a:graphic>
          <a:graphicData uri="http://schemas.openxmlformats.org/drawingml/2006/table">
            <a:tbl>
              <a:tblPr/>
              <a:tblGrid>
                <a:gridCol w="8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5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6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80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39C0BA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SUNDAY</a:t>
                      </a:r>
                      <a:endParaRPr lang="en-US" sz="7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9C0BA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666666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MONDAY</a:t>
                      </a:r>
                      <a:endParaRPr lang="en-US" sz="7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666666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TUESDAY</a:t>
                      </a:r>
                      <a:endParaRPr lang="en-US" sz="7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666666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WEDNESDAY</a:t>
                      </a:r>
                      <a:endParaRPr lang="en-US" sz="7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666666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THURSDAY</a:t>
                      </a:r>
                      <a:endParaRPr lang="en-US" sz="7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666666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FRIDAY</a:t>
                      </a:r>
                      <a:endParaRPr lang="en-US" sz="7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666666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SATURDAY</a:t>
                      </a:r>
                      <a:endParaRPr lang="en-US" sz="7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39C0BA"/>
                      </a:solidFill>
                    </a:lnR>
                    <a:lnT w="9360">
                      <a:solidFill>
                        <a:srgbClr val="666666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solidFill>
                      <a:srgbClr val="39C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09:00 - 09:45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10:00 - 10:45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1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11:00 - 11:45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1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12:00 - 13:15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✔ Free time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✔ Free time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✔ Free time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✔ Free time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✔ Free time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✔ Free time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✔ Free time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1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13:30 - 14:15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1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14:30 - 15:15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F3F3F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1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15:30 - 16:15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99FA9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800" b="0" strike="noStrike" spc="-1">
                          <a:solidFill>
                            <a:srgbClr val="F3F3F3"/>
                          </a:solidFill>
                          <a:latin typeface="Quicksand"/>
                          <a:ea typeface="Quicksand"/>
                        </a:rPr>
                        <a:t>Task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F3F3F3"/>
                      </a:solidFill>
                    </a:lnL>
                    <a:lnR w="9360">
                      <a:solidFill>
                        <a:srgbClr val="F3F3F3"/>
                      </a:solidFill>
                    </a:lnR>
                    <a:lnT w="9360">
                      <a:solidFill>
                        <a:srgbClr val="F3F3F3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sldNum" idx="43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2E3037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66E32DF-77A2-45D7-BEAD-FC553F914836}" type="slidenum">
              <a:rPr lang="en" sz="1200" b="0" strike="noStrike" spc="-1">
                <a:solidFill>
                  <a:srgbClr val="2E3037"/>
                </a:solidFill>
                <a:latin typeface="Quicksand"/>
                <a:ea typeface="Quicksand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59" name="Google Shape;651;p47"/>
          <p:cNvSpPr/>
          <p:nvPr/>
        </p:nvSpPr>
        <p:spPr>
          <a:xfrm>
            <a:off x="7104960" y="467280"/>
            <a:ext cx="1712520" cy="152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1" strike="noStrike" spc="-1">
                <a:solidFill>
                  <a:srgbClr val="FFFFFF"/>
                </a:solidFill>
                <a:latin typeface="Quicksand"/>
                <a:ea typeface="Quicksand"/>
              </a:rPr>
              <a:t>SlidesCarnival icons are editable shapes</a:t>
            </a:r>
            <a:r>
              <a:rPr lang="en" sz="900" b="0" strike="noStrike" spc="-1">
                <a:solidFill>
                  <a:srgbClr val="FFFFFF"/>
                </a:solidFill>
                <a:latin typeface="Quicksand"/>
                <a:ea typeface="Quicksand"/>
              </a:rPr>
              <a:t>. 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0" strike="noStrike" spc="-1">
                <a:solidFill>
                  <a:srgbClr val="FFFFFF"/>
                </a:solidFill>
                <a:latin typeface="Quicksand"/>
                <a:ea typeface="Quicksand"/>
              </a:rPr>
              <a:t>This means that you can:</a:t>
            </a:r>
            <a:endParaRPr lang="en-US" sz="900" b="0" strike="noStrike" spc="-1">
              <a:latin typeface="Arial"/>
            </a:endParaRPr>
          </a:p>
          <a:p>
            <a:pPr marL="457200" indent="-285840">
              <a:lnSpc>
                <a:spcPct val="100000"/>
              </a:lnSpc>
              <a:buClr>
                <a:srgbClr val="FFFFFF"/>
              </a:buClr>
              <a:buFont typeface="Quicksand"/>
              <a:buChar char="●"/>
              <a:tabLst>
                <a:tab pos="0" algn="l"/>
              </a:tabLst>
            </a:pPr>
            <a:r>
              <a:rPr lang="en" sz="900" b="0" strike="noStrike" spc="-1">
                <a:solidFill>
                  <a:srgbClr val="FFFFFF"/>
                </a:solidFill>
                <a:latin typeface="Quicksand"/>
                <a:ea typeface="Quicksand"/>
              </a:rPr>
              <a:t>Resize them without losing quality.</a:t>
            </a:r>
            <a:endParaRPr lang="en-US" sz="900" b="0" strike="noStrike" spc="-1">
              <a:latin typeface="Arial"/>
            </a:endParaRPr>
          </a:p>
          <a:p>
            <a:pPr marL="457200" indent="-285840">
              <a:lnSpc>
                <a:spcPct val="100000"/>
              </a:lnSpc>
              <a:buClr>
                <a:srgbClr val="FFFFFF"/>
              </a:buClr>
              <a:buFont typeface="Quicksand"/>
              <a:buChar char="●"/>
              <a:tabLst>
                <a:tab pos="0" algn="l"/>
              </a:tabLst>
            </a:pPr>
            <a:r>
              <a:rPr lang="en" sz="900" b="0" strike="noStrike" spc="-1">
                <a:solidFill>
                  <a:srgbClr val="FFFFFF"/>
                </a:solidFill>
                <a:latin typeface="Quicksand"/>
                <a:ea typeface="Quicksand"/>
              </a:rPr>
              <a:t>Change line color, width and style.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0" strike="noStrike" spc="-1">
                <a:solidFill>
                  <a:srgbClr val="FFFFFF"/>
                </a:solidFill>
                <a:latin typeface="Quicksand"/>
                <a:ea typeface="Quicksand"/>
              </a:rPr>
              <a:t>Isn’t that nice? :)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0" strike="noStrike" spc="-1">
                <a:solidFill>
                  <a:srgbClr val="FFFFFF"/>
                </a:solidFill>
                <a:latin typeface="Quicksand"/>
                <a:ea typeface="Quicksand"/>
              </a:rPr>
              <a:t>Examples: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900" b="0" strike="noStrike" spc="-1">
              <a:latin typeface="Arial"/>
            </a:endParaRPr>
          </a:p>
        </p:txBody>
      </p:sp>
      <p:grpSp>
        <p:nvGrpSpPr>
          <p:cNvPr id="860" name="Google Shape;652;p47"/>
          <p:cNvGrpSpPr/>
          <p:nvPr/>
        </p:nvGrpSpPr>
        <p:grpSpPr>
          <a:xfrm>
            <a:off x="1399320" y="404640"/>
            <a:ext cx="342720" cy="447120"/>
            <a:chOff x="1399320" y="404640"/>
            <a:chExt cx="342720" cy="447120"/>
          </a:xfrm>
        </p:grpSpPr>
        <p:sp>
          <p:nvSpPr>
            <p:cNvPr id="861" name="Google Shape;653;p47"/>
            <p:cNvSpPr/>
            <p:nvPr/>
          </p:nvSpPr>
          <p:spPr>
            <a:xfrm>
              <a:off x="1427040" y="463320"/>
              <a:ext cx="315000" cy="38844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Google Shape;654;p47"/>
            <p:cNvSpPr/>
            <p:nvPr/>
          </p:nvSpPr>
          <p:spPr>
            <a:xfrm>
              <a:off x="1399320" y="426240"/>
              <a:ext cx="316800" cy="388440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Google Shape;655;p47"/>
            <p:cNvSpPr/>
            <p:nvPr/>
          </p:nvSpPr>
          <p:spPr>
            <a:xfrm>
              <a:off x="1572840" y="4298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Google Shape;656;p47"/>
            <p:cNvSpPr/>
            <p:nvPr/>
          </p:nvSpPr>
          <p:spPr>
            <a:xfrm>
              <a:off x="1503360" y="4298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Google Shape;657;p47"/>
            <p:cNvSpPr/>
            <p:nvPr/>
          </p:nvSpPr>
          <p:spPr>
            <a:xfrm>
              <a:off x="1433520" y="4298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Google Shape;658;p47"/>
            <p:cNvSpPr/>
            <p:nvPr/>
          </p:nvSpPr>
          <p:spPr>
            <a:xfrm>
              <a:off x="1449360" y="695520"/>
              <a:ext cx="112320" cy="360"/>
            </a:xfrm>
            <a:custGeom>
              <a:avLst/>
              <a:gdLst/>
              <a:ahLst/>
              <a:cxnLst/>
              <a:rect l="l" t="t" r="r" b="b"/>
              <a:pathLst>
                <a:path w="5359" h="1" fill="none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Google Shape;659;p47"/>
            <p:cNvSpPr/>
            <p:nvPr/>
          </p:nvSpPr>
          <p:spPr>
            <a:xfrm>
              <a:off x="1449360" y="64872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Google Shape;660;p47"/>
            <p:cNvSpPr/>
            <p:nvPr/>
          </p:nvSpPr>
          <p:spPr>
            <a:xfrm>
              <a:off x="1449360" y="60300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Google Shape;661;p47"/>
            <p:cNvSpPr/>
            <p:nvPr/>
          </p:nvSpPr>
          <p:spPr>
            <a:xfrm>
              <a:off x="1449360" y="55620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Google Shape;662;p47"/>
            <p:cNvSpPr/>
            <p:nvPr/>
          </p:nvSpPr>
          <p:spPr>
            <a:xfrm>
              <a:off x="1642320" y="4298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1" name="Google Shape;663;p47"/>
            <p:cNvSpPr/>
            <p:nvPr/>
          </p:nvSpPr>
          <p:spPr>
            <a:xfrm>
              <a:off x="1453680" y="40464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Google Shape;664;p47"/>
            <p:cNvSpPr/>
            <p:nvPr/>
          </p:nvSpPr>
          <p:spPr>
            <a:xfrm>
              <a:off x="1523160" y="40464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Google Shape;665;p47"/>
            <p:cNvSpPr/>
            <p:nvPr/>
          </p:nvSpPr>
          <p:spPr>
            <a:xfrm>
              <a:off x="1592640" y="40464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Google Shape;666;p47"/>
            <p:cNvSpPr/>
            <p:nvPr/>
          </p:nvSpPr>
          <p:spPr>
            <a:xfrm>
              <a:off x="1662480" y="40464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75" name="Google Shape;667;p47"/>
          <p:cNvGrpSpPr/>
          <p:nvPr/>
        </p:nvGrpSpPr>
        <p:grpSpPr>
          <a:xfrm>
            <a:off x="1942920" y="470880"/>
            <a:ext cx="372240" cy="309960"/>
            <a:chOff x="1942920" y="470880"/>
            <a:chExt cx="372240" cy="309960"/>
          </a:xfrm>
        </p:grpSpPr>
        <p:sp>
          <p:nvSpPr>
            <p:cNvPr id="876" name="Google Shape;668;p47"/>
            <p:cNvSpPr/>
            <p:nvPr/>
          </p:nvSpPr>
          <p:spPr>
            <a:xfrm>
              <a:off x="1942920" y="470880"/>
              <a:ext cx="372240" cy="30996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Google Shape;669;p47"/>
            <p:cNvSpPr/>
            <p:nvPr/>
          </p:nvSpPr>
          <p:spPr>
            <a:xfrm>
              <a:off x="2069280" y="524520"/>
              <a:ext cx="119520" cy="360"/>
            </a:xfrm>
            <a:custGeom>
              <a:avLst/>
              <a:gdLst/>
              <a:ahLst/>
              <a:cxnLst/>
              <a:rect l="l" t="t" r="r" b="b"/>
              <a:pathLst>
                <a:path w="5700" h="1" fill="none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Google Shape;670;p47"/>
            <p:cNvSpPr/>
            <p:nvPr/>
          </p:nvSpPr>
          <p:spPr>
            <a:xfrm>
              <a:off x="2045880" y="577800"/>
              <a:ext cx="166320" cy="16596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Google Shape;671;p47"/>
            <p:cNvSpPr/>
            <p:nvPr/>
          </p:nvSpPr>
          <p:spPr>
            <a:xfrm>
              <a:off x="2073240" y="605520"/>
              <a:ext cx="111240" cy="11088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Google Shape;672;p47"/>
            <p:cNvSpPr/>
            <p:nvPr/>
          </p:nvSpPr>
          <p:spPr>
            <a:xfrm>
              <a:off x="2229480" y="565560"/>
              <a:ext cx="55440" cy="3636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81" name="Google Shape;673;p47"/>
          <p:cNvGrpSpPr/>
          <p:nvPr/>
        </p:nvGrpSpPr>
        <p:grpSpPr>
          <a:xfrm>
            <a:off x="2516040" y="469440"/>
            <a:ext cx="355680" cy="312840"/>
            <a:chOff x="2516040" y="469440"/>
            <a:chExt cx="355680" cy="312840"/>
          </a:xfrm>
        </p:grpSpPr>
        <p:sp>
          <p:nvSpPr>
            <p:cNvPr id="882" name="Google Shape;674;p47"/>
            <p:cNvSpPr/>
            <p:nvPr/>
          </p:nvSpPr>
          <p:spPr>
            <a:xfrm>
              <a:off x="2516040" y="469440"/>
              <a:ext cx="355680" cy="31284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Google Shape;675;p47"/>
            <p:cNvSpPr/>
            <p:nvPr/>
          </p:nvSpPr>
          <p:spPr>
            <a:xfrm>
              <a:off x="2536560" y="489600"/>
              <a:ext cx="315000" cy="27180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Google Shape;676;p47"/>
            <p:cNvSpPr/>
            <p:nvPr/>
          </p:nvSpPr>
          <p:spPr>
            <a:xfrm>
              <a:off x="2711520" y="648720"/>
              <a:ext cx="123120" cy="94680"/>
            </a:xfrm>
            <a:custGeom>
              <a:avLst/>
              <a:gdLst/>
              <a:ahLst/>
              <a:cxnLst/>
              <a:rect l="l" t="t" r="r" b="b"/>
              <a:pathLst>
                <a:path w="5870" h="4531" fill="none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Google Shape;677;p47"/>
            <p:cNvSpPr/>
            <p:nvPr/>
          </p:nvSpPr>
          <p:spPr>
            <a:xfrm>
              <a:off x="2553480" y="593640"/>
              <a:ext cx="195120" cy="150120"/>
            </a:xfrm>
            <a:custGeom>
              <a:avLst/>
              <a:gdLst/>
              <a:ahLst/>
              <a:cxnLst/>
              <a:rect l="l" t="t" r="r" b="b"/>
              <a:pathLst>
                <a:path w="9304" h="7161" fill="none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Google Shape;678;p47"/>
            <p:cNvSpPr/>
            <p:nvPr/>
          </p:nvSpPr>
          <p:spPr>
            <a:xfrm>
              <a:off x="2717640" y="532800"/>
              <a:ext cx="81720" cy="8172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7" name="Google Shape;679;p47"/>
          <p:cNvSpPr/>
          <p:nvPr/>
        </p:nvSpPr>
        <p:spPr>
          <a:xfrm>
            <a:off x="3113280" y="457920"/>
            <a:ext cx="291240" cy="335520"/>
          </a:xfrm>
          <a:custGeom>
            <a:avLst/>
            <a:gdLst/>
            <a:ahLst/>
            <a:cxnLst/>
            <a:rect l="l" t="t" r="r" b="b"/>
            <a:pathLst>
              <a:path w="13883" h="15978" fill="none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Google Shape;680;p47"/>
          <p:cNvSpPr/>
          <p:nvPr/>
        </p:nvSpPr>
        <p:spPr>
          <a:xfrm>
            <a:off x="3698280" y="459000"/>
            <a:ext cx="251280" cy="333360"/>
          </a:xfrm>
          <a:custGeom>
            <a:avLst/>
            <a:gdLst/>
            <a:ahLst/>
            <a:cxnLst/>
            <a:rect l="l" t="t" r="r" b="b"/>
            <a:pathLst>
              <a:path w="11983" h="15880" fill="none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89" name="Google Shape;681;p47"/>
          <p:cNvGrpSpPr/>
          <p:nvPr/>
        </p:nvGrpSpPr>
        <p:grpSpPr>
          <a:xfrm>
            <a:off x="4785840" y="433800"/>
            <a:ext cx="336240" cy="383760"/>
            <a:chOff x="4785840" y="433800"/>
            <a:chExt cx="336240" cy="383760"/>
          </a:xfrm>
        </p:grpSpPr>
        <p:sp>
          <p:nvSpPr>
            <p:cNvPr id="890" name="Google Shape;682;p47"/>
            <p:cNvSpPr/>
            <p:nvPr/>
          </p:nvSpPr>
          <p:spPr>
            <a:xfrm>
              <a:off x="4810320" y="475920"/>
              <a:ext cx="311760" cy="8100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Google Shape;683;p47"/>
            <p:cNvSpPr/>
            <p:nvPr/>
          </p:nvSpPr>
          <p:spPr>
            <a:xfrm>
              <a:off x="4785840" y="579960"/>
              <a:ext cx="311760" cy="8100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Google Shape;684;p47"/>
            <p:cNvSpPr/>
            <p:nvPr/>
          </p:nvSpPr>
          <p:spPr>
            <a:xfrm>
              <a:off x="4935600" y="433800"/>
              <a:ext cx="36360" cy="4176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Google Shape;685;p47"/>
            <p:cNvSpPr/>
            <p:nvPr/>
          </p:nvSpPr>
          <p:spPr>
            <a:xfrm>
              <a:off x="4935600" y="661320"/>
              <a:ext cx="36360" cy="156240"/>
            </a:xfrm>
            <a:custGeom>
              <a:avLst/>
              <a:gdLst/>
              <a:ahLst/>
              <a:cxnLst/>
              <a:rect l="l" t="t" r="r" b="b"/>
              <a:pathLst>
                <a:path w="1755" h="7453" fill="none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94" name="Google Shape;686;p47"/>
          <p:cNvSpPr/>
          <p:nvPr/>
        </p:nvSpPr>
        <p:spPr>
          <a:xfrm>
            <a:off x="5326200" y="457560"/>
            <a:ext cx="385560" cy="336240"/>
          </a:xfrm>
          <a:custGeom>
            <a:avLst/>
            <a:gdLst/>
            <a:ahLst/>
            <a:cxnLst/>
            <a:rect l="l" t="t" r="r" b="b"/>
            <a:pathLst>
              <a:path w="18365" h="16026" fill="none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95" name="Google Shape;687;p47"/>
          <p:cNvGrpSpPr/>
          <p:nvPr/>
        </p:nvGrpSpPr>
        <p:grpSpPr>
          <a:xfrm>
            <a:off x="1395360" y="980640"/>
            <a:ext cx="342360" cy="417960"/>
            <a:chOff x="1395360" y="980640"/>
            <a:chExt cx="342360" cy="417960"/>
          </a:xfrm>
        </p:grpSpPr>
        <p:sp>
          <p:nvSpPr>
            <p:cNvPr id="896" name="Google Shape;688;p47"/>
            <p:cNvSpPr/>
            <p:nvPr/>
          </p:nvSpPr>
          <p:spPr>
            <a:xfrm>
              <a:off x="1395360" y="1001160"/>
              <a:ext cx="325080" cy="39744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Google Shape;689;p47"/>
            <p:cNvSpPr/>
            <p:nvPr/>
          </p:nvSpPr>
          <p:spPr>
            <a:xfrm>
              <a:off x="1420920" y="980640"/>
              <a:ext cx="316800" cy="388440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Google Shape;690;p47"/>
            <p:cNvSpPr/>
            <p:nvPr/>
          </p:nvSpPr>
          <p:spPr>
            <a:xfrm>
              <a:off x="1473120" y="1255320"/>
              <a:ext cx="112320" cy="360"/>
            </a:xfrm>
            <a:custGeom>
              <a:avLst/>
              <a:gdLst/>
              <a:ahLst/>
              <a:cxnLst/>
              <a:rect l="l" t="t" r="r" b="b"/>
              <a:pathLst>
                <a:path w="5359" h="1" fill="none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Google Shape;691;p47"/>
            <p:cNvSpPr/>
            <p:nvPr/>
          </p:nvSpPr>
          <p:spPr>
            <a:xfrm>
              <a:off x="1473120" y="120924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Google Shape;692;p47"/>
            <p:cNvSpPr/>
            <p:nvPr/>
          </p:nvSpPr>
          <p:spPr>
            <a:xfrm>
              <a:off x="1473120" y="116280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Google Shape;693;p47"/>
            <p:cNvSpPr/>
            <p:nvPr/>
          </p:nvSpPr>
          <p:spPr>
            <a:xfrm>
              <a:off x="1473120" y="111600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Google Shape;694;p47"/>
            <p:cNvSpPr/>
            <p:nvPr/>
          </p:nvSpPr>
          <p:spPr>
            <a:xfrm>
              <a:off x="1667520" y="98064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03" name="Google Shape;695;p47"/>
          <p:cNvGrpSpPr/>
          <p:nvPr/>
        </p:nvGrpSpPr>
        <p:grpSpPr>
          <a:xfrm>
            <a:off x="2519640" y="1041480"/>
            <a:ext cx="348840" cy="298440"/>
            <a:chOff x="2519640" y="1041480"/>
            <a:chExt cx="348840" cy="298440"/>
          </a:xfrm>
        </p:grpSpPr>
        <p:sp>
          <p:nvSpPr>
            <p:cNvPr id="904" name="Google Shape;696;p47"/>
            <p:cNvSpPr/>
            <p:nvPr/>
          </p:nvSpPr>
          <p:spPr>
            <a:xfrm>
              <a:off x="2519640" y="1295280"/>
              <a:ext cx="174240" cy="4464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Google Shape;697;p47"/>
            <p:cNvSpPr/>
            <p:nvPr/>
          </p:nvSpPr>
          <p:spPr>
            <a:xfrm>
              <a:off x="2694240" y="1295280"/>
              <a:ext cx="174240" cy="4464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Google Shape;698;p47"/>
            <p:cNvSpPr/>
            <p:nvPr/>
          </p:nvSpPr>
          <p:spPr>
            <a:xfrm>
              <a:off x="2519640" y="1041480"/>
              <a:ext cx="174240" cy="27792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Google Shape;699;p47"/>
            <p:cNvSpPr/>
            <p:nvPr/>
          </p:nvSpPr>
          <p:spPr>
            <a:xfrm>
              <a:off x="2694240" y="1041480"/>
              <a:ext cx="174240" cy="27792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08" name="Google Shape;700;p47"/>
          <p:cNvSpPr/>
          <p:nvPr/>
        </p:nvSpPr>
        <p:spPr>
          <a:xfrm>
            <a:off x="3083760" y="1016280"/>
            <a:ext cx="350640" cy="348840"/>
          </a:xfrm>
          <a:custGeom>
            <a:avLst/>
            <a:gdLst/>
            <a:ahLst/>
            <a:cxnLst/>
            <a:rect l="l" t="t" r="r" b="b"/>
            <a:pathLst>
              <a:path w="16708" h="16611" fill="none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9" name="Google Shape;701;p47"/>
          <p:cNvSpPr/>
          <p:nvPr/>
        </p:nvSpPr>
        <p:spPr>
          <a:xfrm>
            <a:off x="3649320" y="1033920"/>
            <a:ext cx="349560" cy="313920"/>
          </a:xfrm>
          <a:custGeom>
            <a:avLst/>
            <a:gdLst/>
            <a:ahLst/>
            <a:cxnLst/>
            <a:rect l="l" t="t" r="r" b="b"/>
            <a:pathLst>
              <a:path w="16660" h="14955" fill="none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0" name="Google Shape;702;p47"/>
          <p:cNvSpPr/>
          <p:nvPr/>
        </p:nvSpPr>
        <p:spPr>
          <a:xfrm>
            <a:off x="4219200" y="1036440"/>
            <a:ext cx="339480" cy="308880"/>
          </a:xfrm>
          <a:custGeom>
            <a:avLst/>
            <a:gdLst/>
            <a:ahLst/>
            <a:cxnLst/>
            <a:rect l="l" t="t" r="r" b="b"/>
            <a:pathLst>
              <a:path w="16173" h="14711" fill="none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1" name="Google Shape;703;p47"/>
          <p:cNvSpPr/>
          <p:nvPr/>
        </p:nvSpPr>
        <p:spPr>
          <a:xfrm>
            <a:off x="4795560" y="1039320"/>
            <a:ext cx="316800" cy="302760"/>
          </a:xfrm>
          <a:custGeom>
            <a:avLst/>
            <a:gdLst/>
            <a:ahLst/>
            <a:cxnLst/>
            <a:rect l="l" t="t" r="r" b="b"/>
            <a:pathLst>
              <a:path w="15101" h="14419" fill="none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12" name="Google Shape;704;p47"/>
          <p:cNvGrpSpPr/>
          <p:nvPr/>
        </p:nvGrpSpPr>
        <p:grpSpPr>
          <a:xfrm>
            <a:off x="5343840" y="1018800"/>
            <a:ext cx="349560" cy="350280"/>
            <a:chOff x="5343840" y="1018800"/>
            <a:chExt cx="349560" cy="350280"/>
          </a:xfrm>
        </p:grpSpPr>
        <p:sp>
          <p:nvSpPr>
            <p:cNvPr id="913" name="Google Shape;705;p47"/>
            <p:cNvSpPr/>
            <p:nvPr/>
          </p:nvSpPr>
          <p:spPr>
            <a:xfrm>
              <a:off x="5370120" y="1038240"/>
              <a:ext cx="127080" cy="1296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Google Shape;706;p47"/>
            <p:cNvSpPr/>
            <p:nvPr/>
          </p:nvSpPr>
          <p:spPr>
            <a:xfrm>
              <a:off x="5343840" y="1018800"/>
              <a:ext cx="349560" cy="35028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15" name="Google Shape;707;p47"/>
          <p:cNvGrpSpPr/>
          <p:nvPr/>
        </p:nvGrpSpPr>
        <p:grpSpPr>
          <a:xfrm>
            <a:off x="5866920" y="979560"/>
            <a:ext cx="433800" cy="422280"/>
            <a:chOff x="5866920" y="979560"/>
            <a:chExt cx="433800" cy="422280"/>
          </a:xfrm>
        </p:grpSpPr>
        <p:sp>
          <p:nvSpPr>
            <p:cNvPr id="916" name="Google Shape;708;p47"/>
            <p:cNvSpPr/>
            <p:nvPr/>
          </p:nvSpPr>
          <p:spPr>
            <a:xfrm>
              <a:off x="5866920" y="979560"/>
              <a:ext cx="433800" cy="42228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Google Shape;709;p47"/>
            <p:cNvSpPr/>
            <p:nvPr/>
          </p:nvSpPr>
          <p:spPr>
            <a:xfrm>
              <a:off x="5942880" y="1049760"/>
              <a:ext cx="282240" cy="282240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18" name="Google Shape;710;p47"/>
          <p:cNvGrpSpPr/>
          <p:nvPr/>
        </p:nvGrpSpPr>
        <p:grpSpPr>
          <a:xfrm>
            <a:off x="1368720" y="1629000"/>
            <a:ext cx="390600" cy="263880"/>
            <a:chOff x="1368720" y="1629000"/>
            <a:chExt cx="390600" cy="263880"/>
          </a:xfrm>
        </p:grpSpPr>
        <p:sp>
          <p:nvSpPr>
            <p:cNvPr id="919" name="Google Shape;711;p47"/>
            <p:cNvSpPr/>
            <p:nvPr/>
          </p:nvSpPr>
          <p:spPr>
            <a:xfrm>
              <a:off x="1368720" y="1629000"/>
              <a:ext cx="390600" cy="2412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Google Shape;712;p47"/>
            <p:cNvSpPr/>
            <p:nvPr/>
          </p:nvSpPr>
          <p:spPr>
            <a:xfrm>
              <a:off x="1368720" y="1655640"/>
              <a:ext cx="390600" cy="228240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Google Shape;713;p47"/>
            <p:cNvSpPr/>
            <p:nvPr/>
          </p:nvSpPr>
          <p:spPr>
            <a:xfrm>
              <a:off x="1375200" y="1892520"/>
              <a:ext cx="377280" cy="360"/>
            </a:xfrm>
            <a:custGeom>
              <a:avLst/>
              <a:gdLst/>
              <a:ahLst/>
              <a:cxnLst/>
              <a:rect l="l" t="t" r="r" b="b"/>
              <a:pathLst>
                <a:path w="17975" h="25" fill="none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22" name="Google Shape;714;p47"/>
          <p:cNvGrpSpPr/>
          <p:nvPr/>
        </p:nvGrpSpPr>
        <p:grpSpPr>
          <a:xfrm>
            <a:off x="1933560" y="1564560"/>
            <a:ext cx="390600" cy="382680"/>
            <a:chOff x="1933560" y="1564560"/>
            <a:chExt cx="390600" cy="382680"/>
          </a:xfrm>
        </p:grpSpPr>
        <p:sp>
          <p:nvSpPr>
            <p:cNvPr id="923" name="Google Shape;715;p47"/>
            <p:cNvSpPr/>
            <p:nvPr/>
          </p:nvSpPr>
          <p:spPr>
            <a:xfrm>
              <a:off x="1933560" y="1564560"/>
              <a:ext cx="390600" cy="373680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Google Shape;716;p47"/>
            <p:cNvSpPr/>
            <p:nvPr/>
          </p:nvSpPr>
          <p:spPr>
            <a:xfrm>
              <a:off x="1940400" y="1946880"/>
              <a:ext cx="377280" cy="360"/>
            </a:xfrm>
            <a:custGeom>
              <a:avLst/>
              <a:gdLst/>
              <a:ahLst/>
              <a:cxnLst/>
              <a:rect l="l" t="t" r="r" b="b"/>
              <a:pathLst>
                <a:path w="17975" h="25" fill="none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Google Shape;717;p47"/>
            <p:cNvSpPr/>
            <p:nvPr/>
          </p:nvSpPr>
          <p:spPr>
            <a:xfrm>
              <a:off x="1933560" y="1705680"/>
              <a:ext cx="390600" cy="144000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Google Shape;718;p47"/>
            <p:cNvSpPr/>
            <p:nvPr/>
          </p:nvSpPr>
          <p:spPr>
            <a:xfrm>
              <a:off x="2012040" y="1670760"/>
              <a:ext cx="234000" cy="9288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Google Shape;719;p47"/>
            <p:cNvSpPr/>
            <p:nvPr/>
          </p:nvSpPr>
          <p:spPr>
            <a:xfrm>
              <a:off x="2072880" y="1721160"/>
              <a:ext cx="112320" cy="360"/>
            </a:xfrm>
            <a:custGeom>
              <a:avLst/>
              <a:gdLst/>
              <a:ahLst/>
              <a:cxnLst/>
              <a:rect l="l" t="t" r="r" b="b"/>
              <a:pathLst>
                <a:path w="5359" h="1" fill="none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Google Shape;720;p47"/>
            <p:cNvSpPr/>
            <p:nvPr/>
          </p:nvSpPr>
          <p:spPr>
            <a:xfrm>
              <a:off x="2072880" y="1749600"/>
              <a:ext cx="112320" cy="360"/>
            </a:xfrm>
            <a:custGeom>
              <a:avLst/>
              <a:gdLst/>
              <a:ahLst/>
              <a:cxnLst/>
              <a:rect l="l" t="t" r="r" b="b"/>
              <a:pathLst>
                <a:path w="5359" h="1" fill="none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Google Shape;721;p47"/>
            <p:cNvSpPr/>
            <p:nvPr/>
          </p:nvSpPr>
          <p:spPr>
            <a:xfrm>
              <a:off x="2072880" y="1778400"/>
              <a:ext cx="71280" cy="360"/>
            </a:xfrm>
            <a:custGeom>
              <a:avLst/>
              <a:gdLst/>
              <a:ahLst/>
              <a:cxnLst/>
              <a:rect l="l" t="t" r="r" b="b"/>
              <a:pathLst>
                <a:path w="3410" h="1" fill="none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30" name="Google Shape;722;p47"/>
          <p:cNvGrpSpPr/>
          <p:nvPr/>
        </p:nvGrpSpPr>
        <p:grpSpPr>
          <a:xfrm>
            <a:off x="2511000" y="1572480"/>
            <a:ext cx="366120" cy="366120"/>
            <a:chOff x="2511000" y="1572480"/>
            <a:chExt cx="366120" cy="366120"/>
          </a:xfrm>
        </p:grpSpPr>
        <p:sp>
          <p:nvSpPr>
            <p:cNvPr id="931" name="Google Shape;723;p47"/>
            <p:cNvSpPr/>
            <p:nvPr/>
          </p:nvSpPr>
          <p:spPr>
            <a:xfrm>
              <a:off x="2751120" y="1572480"/>
              <a:ext cx="126000" cy="126000"/>
            </a:xfrm>
            <a:custGeom>
              <a:avLst/>
              <a:gdLst/>
              <a:ahLst/>
              <a:cxnLst/>
              <a:rect l="l" t="t" r="r" b="b"/>
              <a:pathLst>
                <a:path w="6017" h="6017" fill="none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Google Shape;724;p47"/>
            <p:cNvSpPr/>
            <p:nvPr/>
          </p:nvSpPr>
          <p:spPr>
            <a:xfrm>
              <a:off x="2591640" y="1676520"/>
              <a:ext cx="219600" cy="21960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Google Shape;725;p47"/>
            <p:cNvSpPr/>
            <p:nvPr/>
          </p:nvSpPr>
          <p:spPr>
            <a:xfrm>
              <a:off x="2511000" y="1612440"/>
              <a:ext cx="326160" cy="326160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Google Shape;726;p47"/>
            <p:cNvSpPr/>
            <p:nvPr/>
          </p:nvSpPr>
          <p:spPr>
            <a:xfrm>
              <a:off x="2553480" y="1638000"/>
              <a:ext cx="219600" cy="21960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Google Shape;727;p47"/>
            <p:cNvSpPr/>
            <p:nvPr/>
          </p:nvSpPr>
          <p:spPr>
            <a:xfrm>
              <a:off x="2520000" y="1892520"/>
              <a:ext cx="37080" cy="37080"/>
            </a:xfrm>
            <a:custGeom>
              <a:avLst/>
              <a:gdLst/>
              <a:ahLst/>
              <a:cxnLst/>
              <a:rect l="l" t="t" r="r" b="b"/>
              <a:pathLst>
                <a:path w="1779" h="1779" fill="none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Google Shape;728;p47"/>
            <p:cNvSpPr/>
            <p:nvPr/>
          </p:nvSpPr>
          <p:spPr>
            <a:xfrm>
              <a:off x="2528280" y="1836360"/>
              <a:ext cx="84960" cy="8496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37" name="Google Shape;729;p47"/>
          <p:cNvGrpSpPr/>
          <p:nvPr/>
        </p:nvGrpSpPr>
        <p:grpSpPr>
          <a:xfrm>
            <a:off x="3074400" y="1571040"/>
            <a:ext cx="369000" cy="369000"/>
            <a:chOff x="3074400" y="1571040"/>
            <a:chExt cx="369000" cy="369000"/>
          </a:xfrm>
        </p:grpSpPr>
        <p:sp>
          <p:nvSpPr>
            <p:cNvPr id="938" name="Google Shape;730;p47"/>
            <p:cNvSpPr/>
            <p:nvPr/>
          </p:nvSpPr>
          <p:spPr>
            <a:xfrm>
              <a:off x="3074400" y="1782360"/>
              <a:ext cx="157680" cy="15768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Google Shape;731;p47"/>
            <p:cNvSpPr/>
            <p:nvPr/>
          </p:nvSpPr>
          <p:spPr>
            <a:xfrm>
              <a:off x="3295800" y="1571040"/>
              <a:ext cx="147600" cy="1476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Google Shape;732;p47"/>
            <p:cNvSpPr/>
            <p:nvPr/>
          </p:nvSpPr>
          <p:spPr>
            <a:xfrm>
              <a:off x="3132360" y="1627920"/>
              <a:ext cx="254520" cy="25452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Google Shape;733;p47"/>
            <p:cNvSpPr/>
            <p:nvPr/>
          </p:nvSpPr>
          <p:spPr>
            <a:xfrm>
              <a:off x="3249000" y="1662840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42" name="Google Shape;734;p47"/>
          <p:cNvSpPr/>
          <p:nvPr/>
        </p:nvSpPr>
        <p:spPr>
          <a:xfrm>
            <a:off x="3655800" y="1587600"/>
            <a:ext cx="336240" cy="336240"/>
          </a:xfrm>
          <a:custGeom>
            <a:avLst/>
            <a:gdLst/>
            <a:ahLst/>
            <a:cxnLst/>
            <a:rect l="l" t="t" r="r" b="b"/>
            <a:pathLst>
              <a:path w="16027" h="16027" fill="none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43" name="Google Shape;735;p47"/>
          <p:cNvGrpSpPr/>
          <p:nvPr/>
        </p:nvGrpSpPr>
        <p:grpSpPr>
          <a:xfrm>
            <a:off x="4239000" y="1543320"/>
            <a:ext cx="299520" cy="424440"/>
            <a:chOff x="4239000" y="1543320"/>
            <a:chExt cx="299520" cy="424440"/>
          </a:xfrm>
        </p:grpSpPr>
        <p:sp>
          <p:nvSpPr>
            <p:cNvPr id="944" name="Google Shape;736;p47"/>
            <p:cNvSpPr/>
            <p:nvPr/>
          </p:nvSpPr>
          <p:spPr>
            <a:xfrm>
              <a:off x="4239000" y="1546560"/>
              <a:ext cx="37080" cy="421200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Google Shape;737;p47"/>
            <p:cNvSpPr/>
            <p:nvPr/>
          </p:nvSpPr>
          <p:spPr>
            <a:xfrm>
              <a:off x="4287240" y="1543320"/>
              <a:ext cx="251280" cy="19224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46" name="Google Shape;738;p47"/>
          <p:cNvGrpSpPr/>
          <p:nvPr/>
        </p:nvGrpSpPr>
        <p:grpSpPr>
          <a:xfrm>
            <a:off x="4756680" y="1634400"/>
            <a:ext cx="394560" cy="242280"/>
            <a:chOff x="4756680" y="1634400"/>
            <a:chExt cx="394560" cy="242280"/>
          </a:xfrm>
        </p:grpSpPr>
        <p:sp>
          <p:nvSpPr>
            <p:cNvPr id="947" name="Google Shape;739;p47"/>
            <p:cNvSpPr/>
            <p:nvPr/>
          </p:nvSpPr>
          <p:spPr>
            <a:xfrm>
              <a:off x="4936680" y="1634400"/>
              <a:ext cx="34560" cy="34560"/>
            </a:xfrm>
            <a:custGeom>
              <a:avLst/>
              <a:gdLst/>
              <a:ahLst/>
              <a:cxnLst/>
              <a:rect l="l" t="t" r="r" b="b"/>
              <a:pathLst>
                <a:path w="1657" h="1657" fill="none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Google Shape;740;p47"/>
            <p:cNvSpPr/>
            <p:nvPr/>
          </p:nvSpPr>
          <p:spPr>
            <a:xfrm>
              <a:off x="5116680" y="1680120"/>
              <a:ext cx="34560" cy="34560"/>
            </a:xfrm>
            <a:custGeom>
              <a:avLst/>
              <a:gdLst/>
              <a:ahLst/>
              <a:cxnLst/>
              <a:rect l="l" t="t" r="r" b="b"/>
              <a:pathLst>
                <a:path w="1657" h="1657" fill="none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Google Shape;741;p47"/>
            <p:cNvSpPr/>
            <p:nvPr/>
          </p:nvSpPr>
          <p:spPr>
            <a:xfrm>
              <a:off x="4784760" y="1679040"/>
              <a:ext cx="338400" cy="149040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0" name="Google Shape;742;p47"/>
            <p:cNvSpPr/>
            <p:nvPr/>
          </p:nvSpPr>
          <p:spPr>
            <a:xfrm>
              <a:off x="4756680" y="1680120"/>
              <a:ext cx="34560" cy="34560"/>
            </a:xfrm>
            <a:custGeom>
              <a:avLst/>
              <a:gdLst/>
              <a:ahLst/>
              <a:cxnLst/>
              <a:rect l="l" t="t" r="r" b="b"/>
              <a:pathLst>
                <a:path w="1657" h="1657" fill="none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Google Shape;743;p47"/>
            <p:cNvSpPr/>
            <p:nvPr/>
          </p:nvSpPr>
          <p:spPr>
            <a:xfrm>
              <a:off x="4816800" y="1839600"/>
              <a:ext cx="273960" cy="37080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52" name="Google Shape;744;p47"/>
          <p:cNvGrpSpPr/>
          <p:nvPr/>
        </p:nvGrpSpPr>
        <p:grpSpPr>
          <a:xfrm>
            <a:off x="5340600" y="1575360"/>
            <a:ext cx="356760" cy="360720"/>
            <a:chOff x="5340600" y="1575360"/>
            <a:chExt cx="356760" cy="360720"/>
          </a:xfrm>
        </p:grpSpPr>
        <p:sp>
          <p:nvSpPr>
            <p:cNvPr id="953" name="Google Shape;745;p47"/>
            <p:cNvSpPr/>
            <p:nvPr/>
          </p:nvSpPr>
          <p:spPr>
            <a:xfrm>
              <a:off x="5429880" y="1829880"/>
              <a:ext cx="177840" cy="10620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Google Shape;746;p47"/>
            <p:cNvSpPr/>
            <p:nvPr/>
          </p:nvSpPr>
          <p:spPr>
            <a:xfrm>
              <a:off x="5340600" y="1575360"/>
              <a:ext cx="356760" cy="24696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55" name="Google Shape;747;p47"/>
          <p:cNvGrpSpPr/>
          <p:nvPr/>
        </p:nvGrpSpPr>
        <p:grpSpPr>
          <a:xfrm>
            <a:off x="5904360" y="1564560"/>
            <a:ext cx="358920" cy="376200"/>
            <a:chOff x="5904360" y="1564560"/>
            <a:chExt cx="358920" cy="376200"/>
          </a:xfrm>
        </p:grpSpPr>
        <p:sp>
          <p:nvSpPr>
            <p:cNvPr id="956" name="Google Shape;748;p47"/>
            <p:cNvSpPr/>
            <p:nvPr/>
          </p:nvSpPr>
          <p:spPr>
            <a:xfrm>
              <a:off x="5904360" y="1610640"/>
              <a:ext cx="316440" cy="316440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Google Shape;749;p47"/>
            <p:cNvSpPr/>
            <p:nvPr/>
          </p:nvSpPr>
          <p:spPr>
            <a:xfrm>
              <a:off x="5945400" y="1651320"/>
              <a:ext cx="234720" cy="23472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Google Shape;750;p47"/>
            <p:cNvSpPr/>
            <p:nvPr/>
          </p:nvSpPr>
          <p:spPr>
            <a:xfrm>
              <a:off x="6027120" y="173340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Google Shape;751;p47"/>
            <p:cNvSpPr/>
            <p:nvPr/>
          </p:nvSpPr>
          <p:spPr>
            <a:xfrm>
              <a:off x="5986440" y="1692360"/>
              <a:ext cx="152640" cy="152640"/>
            </a:xfrm>
            <a:custGeom>
              <a:avLst/>
              <a:gdLst/>
              <a:ahLst/>
              <a:cxnLst/>
              <a:rect l="l" t="t" r="r" b="b"/>
              <a:pathLst>
                <a:path w="7283" h="7283" fill="none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Google Shape;752;p47"/>
            <p:cNvSpPr/>
            <p:nvPr/>
          </p:nvSpPr>
          <p:spPr>
            <a:xfrm>
              <a:off x="5913000" y="1881720"/>
              <a:ext cx="62640" cy="59040"/>
            </a:xfrm>
            <a:custGeom>
              <a:avLst/>
              <a:gdLst/>
              <a:ahLst/>
              <a:cxnLst/>
              <a:rect l="l" t="t" r="r" b="b"/>
              <a:pathLst>
                <a:path w="2997" h="2827" fill="none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Google Shape;753;p47"/>
            <p:cNvSpPr/>
            <p:nvPr/>
          </p:nvSpPr>
          <p:spPr>
            <a:xfrm>
              <a:off x="6149880" y="1881720"/>
              <a:ext cx="62280" cy="59040"/>
            </a:xfrm>
            <a:custGeom>
              <a:avLst/>
              <a:gdLst/>
              <a:ahLst/>
              <a:cxnLst/>
              <a:rect l="l" t="t" r="r" b="b"/>
              <a:pathLst>
                <a:path w="2973" h="2827" fill="none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Google Shape;754;p47"/>
            <p:cNvSpPr/>
            <p:nvPr/>
          </p:nvSpPr>
          <p:spPr>
            <a:xfrm>
              <a:off x="6052680" y="1564560"/>
              <a:ext cx="210600" cy="21420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63" name="Google Shape;755;p47"/>
          <p:cNvGrpSpPr/>
          <p:nvPr/>
        </p:nvGrpSpPr>
        <p:grpSpPr>
          <a:xfrm>
            <a:off x="6456960" y="1574280"/>
            <a:ext cx="383400" cy="362880"/>
            <a:chOff x="6456960" y="1574280"/>
            <a:chExt cx="383400" cy="362880"/>
          </a:xfrm>
        </p:grpSpPr>
        <p:sp>
          <p:nvSpPr>
            <p:cNvPr id="964" name="Google Shape;756;p47"/>
            <p:cNvSpPr/>
            <p:nvPr/>
          </p:nvSpPr>
          <p:spPr>
            <a:xfrm>
              <a:off x="6495120" y="1800000"/>
              <a:ext cx="98280" cy="13716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Google Shape;757;p47"/>
            <p:cNvSpPr/>
            <p:nvPr/>
          </p:nvSpPr>
          <p:spPr>
            <a:xfrm>
              <a:off x="6816240" y="1692000"/>
              <a:ext cx="24120" cy="83160"/>
            </a:xfrm>
            <a:custGeom>
              <a:avLst/>
              <a:gdLst/>
              <a:ahLst/>
              <a:cxnLst/>
              <a:rect l="l" t="t" r="r" b="b"/>
              <a:pathLst>
                <a:path w="1170" h="3971" fill="none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6" name="Google Shape;758;p47"/>
            <p:cNvSpPr/>
            <p:nvPr/>
          </p:nvSpPr>
          <p:spPr>
            <a:xfrm>
              <a:off x="6456960" y="1671840"/>
              <a:ext cx="81000" cy="12312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7" name="Google Shape;759;p47"/>
            <p:cNvSpPr/>
            <p:nvPr/>
          </p:nvSpPr>
          <p:spPr>
            <a:xfrm>
              <a:off x="6543720" y="1595160"/>
              <a:ext cx="234000" cy="276480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8" name="Google Shape;760;p47"/>
            <p:cNvSpPr/>
            <p:nvPr/>
          </p:nvSpPr>
          <p:spPr>
            <a:xfrm>
              <a:off x="6783120" y="1574280"/>
              <a:ext cx="28800" cy="31788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69" name="Google Shape;761;p47"/>
          <p:cNvGrpSpPr/>
          <p:nvPr/>
        </p:nvGrpSpPr>
        <p:grpSpPr>
          <a:xfrm>
            <a:off x="1412280" y="2157480"/>
            <a:ext cx="303480" cy="326160"/>
            <a:chOff x="1412280" y="2157480"/>
            <a:chExt cx="303480" cy="326160"/>
          </a:xfrm>
        </p:grpSpPr>
        <p:sp>
          <p:nvSpPr>
            <p:cNvPr id="970" name="Google Shape;762;p47"/>
            <p:cNvSpPr/>
            <p:nvPr/>
          </p:nvSpPr>
          <p:spPr>
            <a:xfrm>
              <a:off x="1412280" y="2157480"/>
              <a:ext cx="303480" cy="326160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1" name="Google Shape;763;p47"/>
            <p:cNvSpPr/>
            <p:nvPr/>
          </p:nvSpPr>
          <p:spPr>
            <a:xfrm>
              <a:off x="1486440" y="2339280"/>
              <a:ext cx="155160" cy="360"/>
            </a:xfrm>
            <a:custGeom>
              <a:avLst/>
              <a:gdLst/>
              <a:ahLst/>
              <a:cxnLst/>
              <a:rect l="l" t="t" r="r" b="b"/>
              <a:pathLst>
                <a:path w="7405" h="1" fill="none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2" name="Google Shape;764;p47"/>
            <p:cNvSpPr/>
            <p:nvPr/>
          </p:nvSpPr>
          <p:spPr>
            <a:xfrm>
              <a:off x="1576440" y="2406960"/>
              <a:ext cx="25920" cy="25920"/>
            </a:xfrm>
            <a:custGeom>
              <a:avLst/>
              <a:gdLst/>
              <a:ahLst/>
              <a:cxnLst/>
              <a:rect l="l" t="t" r="r" b="b"/>
              <a:pathLst>
                <a:path w="1243" h="1243" fill="none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Google Shape;765;p47"/>
            <p:cNvSpPr/>
            <p:nvPr/>
          </p:nvSpPr>
          <p:spPr>
            <a:xfrm>
              <a:off x="1525320" y="2358000"/>
              <a:ext cx="45360" cy="4464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Google Shape;766;p47"/>
            <p:cNvSpPr/>
            <p:nvPr/>
          </p:nvSpPr>
          <p:spPr>
            <a:xfrm>
              <a:off x="1541160" y="2437560"/>
              <a:ext cx="19800" cy="19800"/>
            </a:xfrm>
            <a:custGeom>
              <a:avLst/>
              <a:gdLst/>
              <a:ahLst/>
              <a:cxnLst/>
              <a:rect l="l" t="t" r="r" b="b"/>
              <a:pathLst>
                <a:path w="951" h="951" fill="none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Google Shape;767;p47"/>
            <p:cNvSpPr/>
            <p:nvPr/>
          </p:nvSpPr>
          <p:spPr>
            <a:xfrm>
              <a:off x="1566360" y="2303280"/>
              <a:ext cx="20160" cy="19800"/>
            </a:xfrm>
            <a:custGeom>
              <a:avLst/>
              <a:gdLst/>
              <a:ahLst/>
              <a:cxnLst/>
              <a:rect l="l" t="t" r="r" b="b"/>
              <a:pathLst>
                <a:path w="975" h="951" fill="none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Google Shape;768;p47"/>
            <p:cNvSpPr/>
            <p:nvPr/>
          </p:nvSpPr>
          <p:spPr>
            <a:xfrm>
              <a:off x="1538640" y="2206800"/>
              <a:ext cx="50760" cy="360"/>
            </a:xfrm>
            <a:custGeom>
              <a:avLst/>
              <a:gdLst/>
              <a:ahLst/>
              <a:cxnLst/>
              <a:rect l="l" t="t" r="r" b="b"/>
              <a:pathLst>
                <a:path w="2437" h="1" fill="none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Google Shape;769;p47"/>
            <p:cNvSpPr/>
            <p:nvPr/>
          </p:nvSpPr>
          <p:spPr>
            <a:xfrm>
              <a:off x="1541160" y="2264040"/>
              <a:ext cx="25920" cy="25920"/>
            </a:xfrm>
            <a:custGeom>
              <a:avLst/>
              <a:gdLst/>
              <a:ahLst/>
              <a:cxnLst/>
              <a:rect l="l" t="t" r="r" b="b"/>
              <a:pathLst>
                <a:path w="1243" h="1243" fill="none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78" name="Google Shape;770;p47"/>
          <p:cNvGrpSpPr/>
          <p:nvPr/>
        </p:nvGrpSpPr>
        <p:grpSpPr>
          <a:xfrm>
            <a:off x="1968840" y="2160720"/>
            <a:ext cx="320040" cy="320040"/>
            <a:chOff x="1968840" y="2160720"/>
            <a:chExt cx="320040" cy="320040"/>
          </a:xfrm>
        </p:grpSpPr>
        <p:sp>
          <p:nvSpPr>
            <p:cNvPr id="979" name="Google Shape;771;p47"/>
            <p:cNvSpPr/>
            <p:nvPr/>
          </p:nvSpPr>
          <p:spPr>
            <a:xfrm>
              <a:off x="1968840" y="216072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Google Shape;772;p47"/>
            <p:cNvSpPr/>
            <p:nvPr/>
          </p:nvSpPr>
          <p:spPr>
            <a:xfrm>
              <a:off x="2176200" y="2303280"/>
              <a:ext cx="36360" cy="39600"/>
            </a:xfrm>
            <a:custGeom>
              <a:avLst/>
              <a:gdLst/>
              <a:ahLst/>
              <a:cxnLst/>
              <a:rect l="l" t="t" r="r" b="b"/>
              <a:pathLst>
                <a:path w="1755" h="1901" fill="none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Google Shape;773;p47"/>
            <p:cNvSpPr/>
            <p:nvPr/>
          </p:nvSpPr>
          <p:spPr>
            <a:xfrm>
              <a:off x="2045160" y="2303280"/>
              <a:ext cx="36360" cy="39600"/>
            </a:xfrm>
            <a:custGeom>
              <a:avLst/>
              <a:gdLst/>
              <a:ahLst/>
              <a:cxnLst/>
              <a:rect l="l" t="t" r="r" b="b"/>
              <a:pathLst>
                <a:path w="1755" h="1901" fill="none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Google Shape;774;p47"/>
            <p:cNvSpPr/>
            <p:nvPr/>
          </p:nvSpPr>
          <p:spPr>
            <a:xfrm>
              <a:off x="2045160" y="2388240"/>
              <a:ext cx="167400" cy="33840"/>
            </a:xfrm>
            <a:custGeom>
              <a:avLst/>
              <a:gdLst/>
              <a:ahLst/>
              <a:cxnLst/>
              <a:rect l="l" t="t" r="r" b="b"/>
              <a:pathLst>
                <a:path w="7990" h="1633" fill="none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83" name="Google Shape;775;p47"/>
          <p:cNvGrpSpPr/>
          <p:nvPr/>
        </p:nvGrpSpPr>
        <p:grpSpPr>
          <a:xfrm>
            <a:off x="2534040" y="2160720"/>
            <a:ext cx="320040" cy="320040"/>
            <a:chOff x="2534040" y="2160720"/>
            <a:chExt cx="320040" cy="320040"/>
          </a:xfrm>
        </p:grpSpPr>
        <p:sp>
          <p:nvSpPr>
            <p:cNvPr id="984" name="Google Shape;776;p47"/>
            <p:cNvSpPr/>
            <p:nvPr/>
          </p:nvSpPr>
          <p:spPr>
            <a:xfrm>
              <a:off x="2534040" y="216072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5" name="Google Shape;777;p47"/>
            <p:cNvSpPr/>
            <p:nvPr/>
          </p:nvSpPr>
          <p:spPr>
            <a:xfrm>
              <a:off x="2741040" y="2303280"/>
              <a:ext cx="36360" cy="39600"/>
            </a:xfrm>
            <a:custGeom>
              <a:avLst/>
              <a:gdLst/>
              <a:ahLst/>
              <a:cxnLst/>
              <a:rect l="l" t="t" r="r" b="b"/>
              <a:pathLst>
                <a:path w="1755" h="1901" fill="none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6" name="Google Shape;778;p47"/>
            <p:cNvSpPr/>
            <p:nvPr/>
          </p:nvSpPr>
          <p:spPr>
            <a:xfrm>
              <a:off x="2610360" y="2303280"/>
              <a:ext cx="36360" cy="39600"/>
            </a:xfrm>
            <a:custGeom>
              <a:avLst/>
              <a:gdLst/>
              <a:ahLst/>
              <a:cxnLst/>
              <a:rect l="l" t="t" r="r" b="b"/>
              <a:pathLst>
                <a:path w="1755" h="1901" fill="none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7" name="Google Shape;779;p47"/>
            <p:cNvSpPr/>
            <p:nvPr/>
          </p:nvSpPr>
          <p:spPr>
            <a:xfrm>
              <a:off x="2610360" y="2371320"/>
              <a:ext cx="167400" cy="34560"/>
            </a:xfrm>
            <a:custGeom>
              <a:avLst/>
              <a:gdLst/>
              <a:ahLst/>
              <a:cxnLst/>
              <a:rect l="l" t="t" r="r" b="b"/>
              <a:pathLst>
                <a:path w="7990" h="1657" fill="none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88" name="Google Shape;780;p47"/>
          <p:cNvGrpSpPr/>
          <p:nvPr/>
        </p:nvGrpSpPr>
        <p:grpSpPr>
          <a:xfrm>
            <a:off x="3098880" y="2160720"/>
            <a:ext cx="320040" cy="320040"/>
            <a:chOff x="3098880" y="2160720"/>
            <a:chExt cx="320040" cy="320040"/>
          </a:xfrm>
        </p:grpSpPr>
        <p:sp>
          <p:nvSpPr>
            <p:cNvPr id="989" name="Google Shape;781;p47"/>
            <p:cNvSpPr/>
            <p:nvPr/>
          </p:nvSpPr>
          <p:spPr>
            <a:xfrm>
              <a:off x="3098880" y="216072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0" name="Google Shape;782;p47"/>
            <p:cNvSpPr/>
            <p:nvPr/>
          </p:nvSpPr>
          <p:spPr>
            <a:xfrm>
              <a:off x="3306240" y="2303280"/>
              <a:ext cx="36360" cy="39600"/>
            </a:xfrm>
            <a:custGeom>
              <a:avLst/>
              <a:gdLst/>
              <a:ahLst/>
              <a:cxnLst/>
              <a:rect l="l" t="t" r="r" b="b"/>
              <a:pathLst>
                <a:path w="1755" h="1901" fill="none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1" name="Google Shape;783;p47"/>
            <p:cNvSpPr/>
            <p:nvPr/>
          </p:nvSpPr>
          <p:spPr>
            <a:xfrm>
              <a:off x="3175200" y="2303280"/>
              <a:ext cx="36360" cy="39600"/>
            </a:xfrm>
            <a:custGeom>
              <a:avLst/>
              <a:gdLst/>
              <a:ahLst/>
              <a:cxnLst/>
              <a:rect l="l" t="t" r="r" b="b"/>
              <a:pathLst>
                <a:path w="1755" h="1901" fill="none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Google Shape;784;p47"/>
            <p:cNvSpPr/>
            <p:nvPr/>
          </p:nvSpPr>
          <p:spPr>
            <a:xfrm>
              <a:off x="3256200" y="2381040"/>
              <a:ext cx="83520" cy="25920"/>
            </a:xfrm>
            <a:custGeom>
              <a:avLst/>
              <a:gdLst/>
              <a:ahLst/>
              <a:cxnLst/>
              <a:rect l="l" t="t" r="r" b="b"/>
              <a:pathLst>
                <a:path w="3995" h="1243" fill="none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93" name="Google Shape;785;p47"/>
          <p:cNvGrpSpPr/>
          <p:nvPr/>
        </p:nvGrpSpPr>
        <p:grpSpPr>
          <a:xfrm>
            <a:off x="3738600" y="2105280"/>
            <a:ext cx="170640" cy="426600"/>
            <a:chOff x="3738600" y="2105280"/>
            <a:chExt cx="170640" cy="426600"/>
          </a:xfrm>
        </p:grpSpPr>
        <p:sp>
          <p:nvSpPr>
            <p:cNvPr id="994" name="Google Shape;786;p47"/>
            <p:cNvSpPr/>
            <p:nvPr/>
          </p:nvSpPr>
          <p:spPr>
            <a:xfrm>
              <a:off x="3738600" y="2194560"/>
              <a:ext cx="170640" cy="33732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Google Shape;787;p47"/>
            <p:cNvSpPr/>
            <p:nvPr/>
          </p:nvSpPr>
          <p:spPr>
            <a:xfrm>
              <a:off x="3788280" y="2105280"/>
              <a:ext cx="71280" cy="78480"/>
            </a:xfrm>
            <a:custGeom>
              <a:avLst/>
              <a:gdLst/>
              <a:ahLst/>
              <a:cxnLst/>
              <a:rect l="l" t="t" r="r" b="b"/>
              <a:pathLst>
                <a:path w="3411" h="3751" fill="none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96" name="Google Shape;788;p47"/>
          <p:cNvGrpSpPr/>
          <p:nvPr/>
        </p:nvGrpSpPr>
        <p:grpSpPr>
          <a:xfrm>
            <a:off x="4884120" y="2159640"/>
            <a:ext cx="140040" cy="317880"/>
            <a:chOff x="4884120" y="2159640"/>
            <a:chExt cx="140040" cy="317880"/>
          </a:xfrm>
        </p:grpSpPr>
        <p:sp>
          <p:nvSpPr>
            <p:cNvPr id="997" name="Google Shape;789;p47"/>
            <p:cNvSpPr/>
            <p:nvPr/>
          </p:nvSpPr>
          <p:spPr>
            <a:xfrm>
              <a:off x="4884120" y="2239560"/>
              <a:ext cx="140040" cy="23796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Google Shape;790;p47"/>
            <p:cNvSpPr/>
            <p:nvPr/>
          </p:nvSpPr>
          <p:spPr>
            <a:xfrm>
              <a:off x="4921920" y="2159640"/>
              <a:ext cx="64080" cy="7020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99" name="Google Shape;791;p47"/>
          <p:cNvGrpSpPr/>
          <p:nvPr/>
        </p:nvGrpSpPr>
        <p:grpSpPr>
          <a:xfrm>
            <a:off x="4316400" y="2107440"/>
            <a:ext cx="145080" cy="422280"/>
            <a:chOff x="4316400" y="2107440"/>
            <a:chExt cx="145080" cy="422280"/>
          </a:xfrm>
        </p:grpSpPr>
        <p:sp>
          <p:nvSpPr>
            <p:cNvPr id="1000" name="Google Shape;792;p47"/>
            <p:cNvSpPr/>
            <p:nvPr/>
          </p:nvSpPr>
          <p:spPr>
            <a:xfrm>
              <a:off x="4355280" y="2107440"/>
              <a:ext cx="67320" cy="7632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1" name="Google Shape;793;p47"/>
            <p:cNvSpPr/>
            <p:nvPr/>
          </p:nvSpPr>
          <p:spPr>
            <a:xfrm>
              <a:off x="4316400" y="2193840"/>
              <a:ext cx="145080" cy="33588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02" name="Google Shape;794;p47"/>
          <p:cNvSpPr/>
          <p:nvPr/>
        </p:nvSpPr>
        <p:spPr>
          <a:xfrm>
            <a:off x="5358960" y="2152080"/>
            <a:ext cx="320040" cy="337320"/>
          </a:xfrm>
          <a:custGeom>
            <a:avLst/>
            <a:gdLst/>
            <a:ahLst/>
            <a:cxnLst/>
            <a:rect l="l" t="t" r="r" b="b"/>
            <a:pathLst>
              <a:path w="15247" h="16075" fill="none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03" name="Google Shape;795;p47"/>
          <p:cNvGrpSpPr/>
          <p:nvPr/>
        </p:nvGrpSpPr>
        <p:grpSpPr>
          <a:xfrm>
            <a:off x="5914080" y="2158200"/>
            <a:ext cx="345600" cy="325080"/>
            <a:chOff x="5914080" y="2158200"/>
            <a:chExt cx="345600" cy="325080"/>
          </a:xfrm>
        </p:grpSpPr>
        <p:sp>
          <p:nvSpPr>
            <p:cNvPr id="1004" name="Google Shape;796;p47"/>
            <p:cNvSpPr/>
            <p:nvPr/>
          </p:nvSpPr>
          <p:spPr>
            <a:xfrm>
              <a:off x="5914080" y="2281320"/>
              <a:ext cx="82080" cy="184320"/>
            </a:xfrm>
            <a:custGeom>
              <a:avLst/>
              <a:gdLst/>
              <a:ahLst/>
              <a:cxnLst/>
              <a:rect l="l" t="t" r="r" b="b"/>
              <a:pathLst>
                <a:path w="3922" h="8793" fill="none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5" name="Google Shape;797;p47"/>
            <p:cNvSpPr/>
            <p:nvPr/>
          </p:nvSpPr>
          <p:spPr>
            <a:xfrm>
              <a:off x="6002640" y="2158200"/>
              <a:ext cx="257040" cy="325080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06" name="Google Shape;798;p47"/>
          <p:cNvGrpSpPr/>
          <p:nvPr/>
        </p:nvGrpSpPr>
        <p:grpSpPr>
          <a:xfrm>
            <a:off x="1509480" y="2686320"/>
            <a:ext cx="109080" cy="398880"/>
            <a:chOff x="1509480" y="2686320"/>
            <a:chExt cx="109080" cy="398880"/>
          </a:xfrm>
        </p:grpSpPr>
        <p:sp>
          <p:nvSpPr>
            <p:cNvPr id="1007" name="Google Shape;799;p47"/>
            <p:cNvSpPr/>
            <p:nvPr/>
          </p:nvSpPr>
          <p:spPr>
            <a:xfrm>
              <a:off x="1509480" y="2686320"/>
              <a:ext cx="109080" cy="39888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8" name="Google Shape;800;p47"/>
            <p:cNvSpPr/>
            <p:nvPr/>
          </p:nvSpPr>
          <p:spPr>
            <a:xfrm>
              <a:off x="1530000" y="2797200"/>
              <a:ext cx="68400" cy="267480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9" name="Google Shape;801;p47"/>
            <p:cNvSpPr/>
            <p:nvPr/>
          </p:nvSpPr>
          <p:spPr>
            <a:xfrm>
              <a:off x="1568880" y="2829600"/>
              <a:ext cx="10800" cy="360"/>
            </a:xfrm>
            <a:custGeom>
              <a:avLst/>
              <a:gdLst/>
              <a:ahLst/>
              <a:cxnLst/>
              <a:rect l="l" t="t" r="r" b="b"/>
              <a:pathLst>
                <a:path w="537" h="1" fill="none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0" name="Google Shape;802;p47"/>
            <p:cNvSpPr/>
            <p:nvPr/>
          </p:nvSpPr>
          <p:spPr>
            <a:xfrm>
              <a:off x="1568880" y="2857680"/>
              <a:ext cx="10800" cy="360"/>
            </a:xfrm>
            <a:custGeom>
              <a:avLst/>
              <a:gdLst/>
              <a:ahLst/>
              <a:cxnLst/>
              <a:rect l="l" t="t" r="r" b="b"/>
              <a:pathLst>
                <a:path w="537" h="1" fill="none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1" name="Google Shape;803;p47"/>
            <p:cNvSpPr/>
            <p:nvPr/>
          </p:nvSpPr>
          <p:spPr>
            <a:xfrm>
              <a:off x="1568880" y="2885760"/>
              <a:ext cx="10800" cy="360"/>
            </a:xfrm>
            <a:custGeom>
              <a:avLst/>
              <a:gdLst/>
              <a:ahLst/>
              <a:cxnLst/>
              <a:rect l="l" t="t" r="r" b="b"/>
              <a:pathLst>
                <a:path w="537" h="1" fill="none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2" name="Google Shape;804;p47"/>
            <p:cNvSpPr/>
            <p:nvPr/>
          </p:nvSpPr>
          <p:spPr>
            <a:xfrm>
              <a:off x="1568880" y="2913840"/>
              <a:ext cx="10800" cy="360"/>
            </a:xfrm>
            <a:custGeom>
              <a:avLst/>
              <a:gdLst/>
              <a:ahLst/>
              <a:cxnLst/>
              <a:rect l="l" t="t" r="r" b="b"/>
              <a:pathLst>
                <a:path w="537" h="1" fill="none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3" name="Google Shape;805;p47"/>
            <p:cNvSpPr/>
            <p:nvPr/>
          </p:nvSpPr>
          <p:spPr>
            <a:xfrm>
              <a:off x="1568880" y="2941920"/>
              <a:ext cx="10800" cy="360"/>
            </a:xfrm>
            <a:custGeom>
              <a:avLst/>
              <a:gdLst/>
              <a:ahLst/>
              <a:cxnLst/>
              <a:rect l="l" t="t" r="r" b="b"/>
              <a:pathLst>
                <a:path w="537" h="1" fill="none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4" name="Google Shape;806;p47"/>
            <p:cNvSpPr/>
            <p:nvPr/>
          </p:nvSpPr>
          <p:spPr>
            <a:xfrm>
              <a:off x="1568880" y="2970360"/>
              <a:ext cx="10800" cy="360"/>
            </a:xfrm>
            <a:custGeom>
              <a:avLst/>
              <a:gdLst/>
              <a:ahLst/>
              <a:cxnLst/>
              <a:rect l="l" t="t" r="r" b="b"/>
              <a:pathLst>
                <a:path w="537" h="1" fill="none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15" name="Google Shape;807;p47"/>
          <p:cNvSpPr/>
          <p:nvPr/>
        </p:nvSpPr>
        <p:spPr>
          <a:xfrm>
            <a:off x="2526480" y="2670480"/>
            <a:ext cx="335520" cy="430560"/>
          </a:xfrm>
          <a:custGeom>
            <a:avLst/>
            <a:gdLst/>
            <a:ahLst/>
            <a:cxnLst/>
            <a:rect l="l" t="t" r="r" b="b"/>
            <a:pathLst>
              <a:path w="15978" h="20508" fill="none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6" name="Google Shape;808;p47"/>
          <p:cNvSpPr/>
          <p:nvPr/>
        </p:nvSpPr>
        <p:spPr>
          <a:xfrm>
            <a:off x="2004840" y="2670480"/>
            <a:ext cx="248400" cy="430560"/>
          </a:xfrm>
          <a:custGeom>
            <a:avLst/>
            <a:gdLst/>
            <a:ahLst/>
            <a:cxnLst/>
            <a:rect l="l" t="t" r="r" b="b"/>
            <a:pathLst>
              <a:path w="11838" h="20508" fill="none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17" name="Google Shape;809;p47"/>
          <p:cNvGrpSpPr/>
          <p:nvPr/>
        </p:nvGrpSpPr>
        <p:grpSpPr>
          <a:xfrm>
            <a:off x="3065040" y="2698920"/>
            <a:ext cx="387720" cy="367200"/>
            <a:chOff x="3065040" y="2698920"/>
            <a:chExt cx="387720" cy="367200"/>
          </a:xfrm>
        </p:grpSpPr>
        <p:sp>
          <p:nvSpPr>
            <p:cNvPr id="1018" name="Google Shape;810;p47"/>
            <p:cNvSpPr/>
            <p:nvPr/>
          </p:nvSpPr>
          <p:spPr>
            <a:xfrm>
              <a:off x="3164400" y="2986560"/>
              <a:ext cx="189000" cy="7956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9" name="Google Shape;811;p47"/>
            <p:cNvSpPr/>
            <p:nvPr/>
          </p:nvSpPr>
          <p:spPr>
            <a:xfrm>
              <a:off x="3065040" y="2698920"/>
              <a:ext cx="387720" cy="282240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20" name="Google Shape;812;p47"/>
          <p:cNvSpPr/>
          <p:nvPr/>
        </p:nvSpPr>
        <p:spPr>
          <a:xfrm>
            <a:off x="4776120" y="2707920"/>
            <a:ext cx="355680" cy="355680"/>
          </a:xfrm>
          <a:custGeom>
            <a:avLst/>
            <a:gdLst/>
            <a:ahLst/>
            <a:cxnLst/>
            <a:rect l="l" t="t" r="r" b="b"/>
            <a:pathLst>
              <a:path w="16952" h="16952" fill="none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21" name="Google Shape;813;p47"/>
          <p:cNvGrpSpPr/>
          <p:nvPr/>
        </p:nvGrpSpPr>
        <p:grpSpPr>
          <a:xfrm>
            <a:off x="5304600" y="2727000"/>
            <a:ext cx="434880" cy="323280"/>
            <a:chOff x="5304600" y="2727000"/>
            <a:chExt cx="434880" cy="323280"/>
          </a:xfrm>
        </p:grpSpPr>
        <p:sp>
          <p:nvSpPr>
            <p:cNvPr id="1022" name="Google Shape;814;p47"/>
            <p:cNvSpPr/>
            <p:nvPr/>
          </p:nvSpPr>
          <p:spPr>
            <a:xfrm>
              <a:off x="5304600" y="2727000"/>
              <a:ext cx="293040" cy="29304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3" name="Google Shape;815;p47"/>
            <p:cNvSpPr/>
            <p:nvPr/>
          </p:nvSpPr>
          <p:spPr>
            <a:xfrm>
              <a:off x="5572800" y="2883600"/>
              <a:ext cx="166680" cy="166680"/>
            </a:xfrm>
            <a:custGeom>
              <a:avLst/>
              <a:gdLst/>
              <a:ahLst/>
              <a:cxnLst/>
              <a:rect l="l" t="t" r="r" b="b"/>
              <a:pathLst>
                <a:path w="7941" h="7941" fill="none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24" name="Google Shape;816;p47"/>
          <p:cNvGrpSpPr/>
          <p:nvPr/>
        </p:nvGrpSpPr>
        <p:grpSpPr>
          <a:xfrm>
            <a:off x="4215600" y="2708640"/>
            <a:ext cx="342720" cy="349560"/>
            <a:chOff x="4215600" y="2708640"/>
            <a:chExt cx="342720" cy="349560"/>
          </a:xfrm>
        </p:grpSpPr>
        <p:sp>
          <p:nvSpPr>
            <p:cNvPr id="1025" name="Google Shape;817;p47"/>
            <p:cNvSpPr/>
            <p:nvPr/>
          </p:nvSpPr>
          <p:spPr>
            <a:xfrm>
              <a:off x="4215600" y="2708640"/>
              <a:ext cx="264240" cy="264240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6" name="Google Shape;818;p47"/>
            <p:cNvSpPr/>
            <p:nvPr/>
          </p:nvSpPr>
          <p:spPr>
            <a:xfrm>
              <a:off x="4246200" y="2739600"/>
              <a:ext cx="202680" cy="20268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7" name="Google Shape;819;p47"/>
            <p:cNvSpPr/>
            <p:nvPr/>
          </p:nvSpPr>
          <p:spPr>
            <a:xfrm>
              <a:off x="4276440" y="277020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8" name="Google Shape;820;p47"/>
            <p:cNvSpPr/>
            <p:nvPr/>
          </p:nvSpPr>
          <p:spPr>
            <a:xfrm>
              <a:off x="4429080" y="2929680"/>
              <a:ext cx="129240" cy="128520"/>
            </a:xfrm>
            <a:custGeom>
              <a:avLst/>
              <a:gdLst/>
              <a:ahLst/>
              <a:cxnLst/>
              <a:rect l="l" t="t" r="r" b="b"/>
              <a:pathLst>
                <a:path w="6162" h="6139" fill="none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29" name="Google Shape;821;p47"/>
          <p:cNvGrpSpPr/>
          <p:nvPr/>
        </p:nvGrpSpPr>
        <p:grpSpPr>
          <a:xfrm>
            <a:off x="1372320" y="3298320"/>
            <a:ext cx="396720" cy="304560"/>
            <a:chOff x="1372320" y="3298320"/>
            <a:chExt cx="396720" cy="304560"/>
          </a:xfrm>
        </p:grpSpPr>
        <p:sp>
          <p:nvSpPr>
            <p:cNvPr id="1030" name="Google Shape;822;p47"/>
            <p:cNvSpPr/>
            <p:nvPr/>
          </p:nvSpPr>
          <p:spPr>
            <a:xfrm>
              <a:off x="1372320" y="3298320"/>
              <a:ext cx="396720" cy="30456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Google Shape;823;p47"/>
            <p:cNvSpPr/>
            <p:nvPr/>
          </p:nvSpPr>
          <p:spPr>
            <a:xfrm>
              <a:off x="1436760" y="3411000"/>
              <a:ext cx="28440" cy="28440"/>
            </a:xfrm>
            <a:custGeom>
              <a:avLst/>
              <a:gdLst/>
              <a:ahLst/>
              <a:cxnLst/>
              <a:rect l="l" t="t" r="r" b="b"/>
              <a:pathLst>
                <a:path w="1365" h="1365" fill="none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Google Shape;824;p47"/>
            <p:cNvSpPr/>
            <p:nvPr/>
          </p:nvSpPr>
          <p:spPr>
            <a:xfrm>
              <a:off x="1522800" y="3354480"/>
              <a:ext cx="71280" cy="9720"/>
            </a:xfrm>
            <a:custGeom>
              <a:avLst/>
              <a:gdLst/>
              <a:ahLst/>
              <a:cxnLst/>
              <a:rect l="l" t="t" r="r" b="b"/>
              <a:pathLst>
                <a:path w="3411" h="488" fill="none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33" name="Google Shape;825;p47"/>
          <p:cNvSpPr/>
          <p:nvPr/>
        </p:nvSpPr>
        <p:spPr>
          <a:xfrm>
            <a:off x="5949000" y="2691360"/>
            <a:ext cx="270000" cy="388440"/>
          </a:xfrm>
          <a:custGeom>
            <a:avLst/>
            <a:gdLst/>
            <a:ahLst/>
            <a:cxnLst/>
            <a:rect l="l" t="t" r="r" b="b"/>
            <a:pathLst>
              <a:path w="12860" h="18511" fill="none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34" name="Google Shape;826;p47"/>
          <p:cNvGrpSpPr/>
          <p:nvPr/>
        </p:nvGrpSpPr>
        <p:grpSpPr>
          <a:xfrm>
            <a:off x="1940400" y="3323880"/>
            <a:ext cx="377280" cy="253440"/>
            <a:chOff x="1940400" y="3323880"/>
            <a:chExt cx="377280" cy="253440"/>
          </a:xfrm>
        </p:grpSpPr>
        <p:sp>
          <p:nvSpPr>
            <p:cNvPr id="1035" name="Google Shape;827;p47"/>
            <p:cNvSpPr/>
            <p:nvPr/>
          </p:nvSpPr>
          <p:spPr>
            <a:xfrm>
              <a:off x="1940400" y="3323880"/>
              <a:ext cx="377280" cy="253440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Google Shape;828;p47"/>
            <p:cNvSpPr/>
            <p:nvPr/>
          </p:nvSpPr>
          <p:spPr>
            <a:xfrm>
              <a:off x="1940400" y="3389400"/>
              <a:ext cx="377280" cy="360"/>
            </a:xfrm>
            <a:custGeom>
              <a:avLst/>
              <a:gdLst/>
              <a:ahLst/>
              <a:cxnLst/>
              <a:rect l="l" t="t" r="r" b="b"/>
              <a:pathLst>
                <a:path w="17975" h="1" fill="none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Google Shape;829;p47"/>
            <p:cNvSpPr/>
            <p:nvPr/>
          </p:nvSpPr>
          <p:spPr>
            <a:xfrm>
              <a:off x="1940400" y="3438000"/>
              <a:ext cx="377280" cy="360"/>
            </a:xfrm>
            <a:custGeom>
              <a:avLst/>
              <a:gdLst/>
              <a:ahLst/>
              <a:cxnLst/>
              <a:rect l="l" t="t" r="r" b="b"/>
              <a:pathLst>
                <a:path w="17975" h="1" fill="none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Google Shape;830;p47"/>
            <p:cNvSpPr/>
            <p:nvPr/>
          </p:nvSpPr>
          <p:spPr>
            <a:xfrm>
              <a:off x="1989000" y="3472200"/>
              <a:ext cx="135360" cy="360"/>
            </a:xfrm>
            <a:custGeom>
              <a:avLst/>
              <a:gdLst/>
              <a:ahLst/>
              <a:cxnLst/>
              <a:rect l="l" t="t" r="r" b="b"/>
              <a:pathLst>
                <a:path w="6455" h="1" fill="none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Google Shape;831;p47"/>
            <p:cNvSpPr/>
            <p:nvPr/>
          </p:nvSpPr>
          <p:spPr>
            <a:xfrm>
              <a:off x="1989000" y="3506040"/>
              <a:ext cx="92160" cy="360"/>
            </a:xfrm>
            <a:custGeom>
              <a:avLst/>
              <a:gdLst/>
              <a:ahLst/>
              <a:cxnLst/>
              <a:rect l="l" t="t" r="r" b="b"/>
              <a:pathLst>
                <a:path w="4410" h="1" fill="none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Google Shape;832;p47"/>
            <p:cNvSpPr/>
            <p:nvPr/>
          </p:nvSpPr>
          <p:spPr>
            <a:xfrm>
              <a:off x="2216160" y="3477240"/>
              <a:ext cx="51840" cy="33480"/>
            </a:xfrm>
            <a:custGeom>
              <a:avLst/>
              <a:gdLst/>
              <a:ahLst/>
              <a:cxnLst/>
              <a:rect l="l" t="t" r="r" b="b"/>
              <a:pathLst>
                <a:path w="2485" h="1609" fill="none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41" name="Google Shape;833;p47"/>
          <p:cNvGrpSpPr/>
          <p:nvPr/>
        </p:nvGrpSpPr>
        <p:grpSpPr>
          <a:xfrm>
            <a:off x="2510280" y="3304440"/>
            <a:ext cx="367200" cy="286560"/>
            <a:chOff x="2510280" y="3304440"/>
            <a:chExt cx="367200" cy="286560"/>
          </a:xfrm>
        </p:grpSpPr>
        <p:sp>
          <p:nvSpPr>
            <p:cNvPr id="1042" name="Google Shape;834;p47"/>
            <p:cNvSpPr/>
            <p:nvPr/>
          </p:nvSpPr>
          <p:spPr>
            <a:xfrm>
              <a:off x="2783160" y="3547440"/>
              <a:ext cx="43560" cy="43560"/>
            </a:xfrm>
            <a:custGeom>
              <a:avLst/>
              <a:gdLst/>
              <a:ahLst/>
              <a:cxnLst/>
              <a:rect l="l" t="t" r="r" b="b"/>
              <a:pathLst>
                <a:path w="2096" h="2095" fill="none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3" name="Google Shape;835;p47"/>
            <p:cNvSpPr/>
            <p:nvPr/>
          </p:nvSpPr>
          <p:spPr>
            <a:xfrm>
              <a:off x="2604600" y="3547440"/>
              <a:ext cx="43560" cy="43560"/>
            </a:xfrm>
            <a:custGeom>
              <a:avLst/>
              <a:gdLst/>
              <a:ahLst/>
              <a:cxnLst/>
              <a:rect l="l" t="t" r="r" b="b"/>
              <a:pathLst>
                <a:path w="2096" h="2095" fill="none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4" name="Google Shape;836;p47"/>
            <p:cNvSpPr/>
            <p:nvPr/>
          </p:nvSpPr>
          <p:spPr>
            <a:xfrm>
              <a:off x="2510280" y="3304440"/>
              <a:ext cx="367200" cy="23508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5" name="Google Shape;837;p47"/>
            <p:cNvSpPr/>
            <p:nvPr/>
          </p:nvSpPr>
          <p:spPr>
            <a:xfrm>
              <a:off x="2794320" y="3378240"/>
              <a:ext cx="40680" cy="9072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6" name="Google Shape;838;p47"/>
            <p:cNvSpPr/>
            <p:nvPr/>
          </p:nvSpPr>
          <p:spPr>
            <a:xfrm>
              <a:off x="2764800" y="3377160"/>
              <a:ext cx="26640" cy="95400"/>
            </a:xfrm>
            <a:custGeom>
              <a:avLst/>
              <a:gdLst/>
              <a:ahLst/>
              <a:cxnLst/>
              <a:rect l="l" t="t" r="r" b="b"/>
              <a:pathLst>
                <a:path w="1292" h="4555" fill="none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Google Shape;839;p47"/>
            <p:cNvSpPr/>
            <p:nvPr/>
          </p:nvSpPr>
          <p:spPr>
            <a:xfrm>
              <a:off x="2734920" y="3376080"/>
              <a:ext cx="12960" cy="100080"/>
            </a:xfrm>
            <a:custGeom>
              <a:avLst/>
              <a:gdLst/>
              <a:ahLst/>
              <a:cxnLst/>
              <a:rect l="l" t="t" r="r" b="b"/>
              <a:pathLst>
                <a:path w="634" h="4774" fill="none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Google Shape;840;p47"/>
            <p:cNvSpPr/>
            <p:nvPr/>
          </p:nvSpPr>
          <p:spPr>
            <a:xfrm>
              <a:off x="2705040" y="3374640"/>
              <a:ext cx="720" cy="105480"/>
            </a:xfrm>
            <a:custGeom>
              <a:avLst/>
              <a:gdLst/>
              <a:ahLst/>
              <a:cxnLst/>
              <a:rect l="l" t="t" r="r" b="b"/>
              <a:pathLst>
                <a:path w="50" h="5042" fill="none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Google Shape;841;p47"/>
            <p:cNvSpPr/>
            <p:nvPr/>
          </p:nvSpPr>
          <p:spPr>
            <a:xfrm>
              <a:off x="2661840" y="3373560"/>
              <a:ext cx="14040" cy="110160"/>
            </a:xfrm>
            <a:custGeom>
              <a:avLst/>
              <a:gdLst/>
              <a:ahLst/>
              <a:cxnLst/>
              <a:rect l="l" t="t" r="r" b="b"/>
              <a:pathLst>
                <a:path w="683" h="5262" fill="none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Google Shape;842;p47"/>
            <p:cNvSpPr/>
            <p:nvPr/>
          </p:nvSpPr>
          <p:spPr>
            <a:xfrm>
              <a:off x="2618280" y="3372480"/>
              <a:ext cx="28440" cy="114840"/>
            </a:xfrm>
            <a:custGeom>
              <a:avLst/>
              <a:gdLst/>
              <a:ahLst/>
              <a:cxnLst/>
              <a:rect l="l" t="t" r="r" b="b"/>
              <a:pathLst>
                <a:path w="1365" h="5481" fill="none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51" name="Google Shape;843;p47"/>
          <p:cNvGrpSpPr/>
          <p:nvPr/>
        </p:nvGrpSpPr>
        <p:grpSpPr>
          <a:xfrm>
            <a:off x="3079080" y="3299760"/>
            <a:ext cx="360000" cy="295560"/>
            <a:chOff x="3079080" y="3299760"/>
            <a:chExt cx="360000" cy="295560"/>
          </a:xfrm>
        </p:grpSpPr>
        <p:sp>
          <p:nvSpPr>
            <p:cNvPr id="1052" name="Google Shape;844;p47"/>
            <p:cNvSpPr/>
            <p:nvPr/>
          </p:nvSpPr>
          <p:spPr>
            <a:xfrm>
              <a:off x="3079080" y="3299760"/>
              <a:ext cx="360000" cy="141480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Google Shape;845;p47"/>
            <p:cNvSpPr/>
            <p:nvPr/>
          </p:nvSpPr>
          <p:spPr>
            <a:xfrm>
              <a:off x="3241080" y="3445560"/>
              <a:ext cx="35640" cy="19800"/>
            </a:xfrm>
            <a:custGeom>
              <a:avLst/>
              <a:gdLst/>
              <a:ahLst/>
              <a:cxnLst/>
              <a:rect l="l" t="t" r="r" b="b"/>
              <a:pathLst>
                <a:path w="1706" h="951" fill="none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Google Shape;846;p47"/>
            <p:cNvSpPr/>
            <p:nvPr/>
          </p:nvSpPr>
          <p:spPr>
            <a:xfrm>
              <a:off x="3079080" y="3437640"/>
              <a:ext cx="360000" cy="157680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55" name="Google Shape;847;p47"/>
          <p:cNvGrpSpPr/>
          <p:nvPr/>
        </p:nvGrpSpPr>
        <p:grpSpPr>
          <a:xfrm>
            <a:off x="3661200" y="3279240"/>
            <a:ext cx="333360" cy="329040"/>
            <a:chOff x="3661200" y="3279240"/>
            <a:chExt cx="333360" cy="329040"/>
          </a:xfrm>
        </p:grpSpPr>
        <p:sp>
          <p:nvSpPr>
            <p:cNvPr id="1056" name="Google Shape;848;p47"/>
            <p:cNvSpPr/>
            <p:nvPr/>
          </p:nvSpPr>
          <p:spPr>
            <a:xfrm>
              <a:off x="3661200" y="3293280"/>
              <a:ext cx="315000" cy="3150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Google Shape;849;p47"/>
            <p:cNvSpPr/>
            <p:nvPr/>
          </p:nvSpPr>
          <p:spPr>
            <a:xfrm>
              <a:off x="3839400" y="3279240"/>
              <a:ext cx="110160" cy="12852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8" name="Google Shape;850;p47"/>
            <p:cNvSpPr/>
            <p:nvPr/>
          </p:nvSpPr>
          <p:spPr>
            <a:xfrm>
              <a:off x="3837240" y="3350880"/>
              <a:ext cx="157320" cy="81000"/>
            </a:xfrm>
            <a:custGeom>
              <a:avLst/>
              <a:gdLst/>
              <a:ahLst/>
              <a:cxnLst/>
              <a:rect l="l" t="t" r="r" b="b"/>
              <a:pathLst>
                <a:path w="7503" h="3873" fill="none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59" name="Google Shape;851;p47"/>
          <p:cNvGrpSpPr/>
          <p:nvPr/>
        </p:nvGrpSpPr>
        <p:grpSpPr>
          <a:xfrm>
            <a:off x="4199040" y="3321720"/>
            <a:ext cx="369000" cy="267840"/>
            <a:chOff x="4199040" y="3321720"/>
            <a:chExt cx="369000" cy="267840"/>
          </a:xfrm>
        </p:grpSpPr>
        <p:sp>
          <p:nvSpPr>
            <p:cNvPr id="1060" name="Google Shape;852;p47"/>
            <p:cNvSpPr/>
            <p:nvPr/>
          </p:nvSpPr>
          <p:spPr>
            <a:xfrm>
              <a:off x="4199040" y="3321720"/>
              <a:ext cx="369000" cy="267840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1" name="Google Shape;853;p47"/>
            <p:cNvSpPr/>
            <p:nvPr/>
          </p:nvSpPr>
          <p:spPr>
            <a:xfrm>
              <a:off x="4231080" y="3446280"/>
              <a:ext cx="64800" cy="11124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2" name="Google Shape;854;p47"/>
            <p:cNvSpPr/>
            <p:nvPr/>
          </p:nvSpPr>
          <p:spPr>
            <a:xfrm>
              <a:off x="4490280" y="3446280"/>
              <a:ext cx="64800" cy="11124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3" name="Google Shape;855;p47"/>
            <p:cNvSpPr/>
            <p:nvPr/>
          </p:nvSpPr>
          <p:spPr>
            <a:xfrm>
              <a:off x="4317480" y="3323520"/>
              <a:ext cx="64800" cy="2340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4" name="Google Shape;856;p47"/>
            <p:cNvSpPr/>
            <p:nvPr/>
          </p:nvSpPr>
          <p:spPr>
            <a:xfrm>
              <a:off x="4403880" y="3382560"/>
              <a:ext cx="64800" cy="17460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65" name="Google Shape;857;p47"/>
          <p:cNvGrpSpPr/>
          <p:nvPr/>
        </p:nvGrpSpPr>
        <p:grpSpPr>
          <a:xfrm>
            <a:off x="4764240" y="3321720"/>
            <a:ext cx="369000" cy="267840"/>
            <a:chOff x="4764240" y="3321720"/>
            <a:chExt cx="369000" cy="267840"/>
          </a:xfrm>
        </p:grpSpPr>
        <p:sp>
          <p:nvSpPr>
            <p:cNvPr id="1066" name="Google Shape;858;p47"/>
            <p:cNvSpPr/>
            <p:nvPr/>
          </p:nvSpPr>
          <p:spPr>
            <a:xfrm>
              <a:off x="4764240" y="3321720"/>
              <a:ext cx="369000" cy="267840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7" name="Google Shape;859;p47"/>
            <p:cNvSpPr/>
            <p:nvPr/>
          </p:nvSpPr>
          <p:spPr>
            <a:xfrm>
              <a:off x="4799880" y="3361320"/>
              <a:ext cx="297360" cy="179280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68" name="Google Shape;860;p47"/>
          <p:cNvGrpSpPr/>
          <p:nvPr/>
        </p:nvGrpSpPr>
        <p:grpSpPr>
          <a:xfrm>
            <a:off x="5342400" y="3294360"/>
            <a:ext cx="352800" cy="313200"/>
            <a:chOff x="5342400" y="3294360"/>
            <a:chExt cx="352800" cy="313200"/>
          </a:xfrm>
        </p:grpSpPr>
        <p:sp>
          <p:nvSpPr>
            <p:cNvPr id="1069" name="Google Shape;861;p47"/>
            <p:cNvSpPr/>
            <p:nvPr/>
          </p:nvSpPr>
          <p:spPr>
            <a:xfrm>
              <a:off x="5342400" y="3315240"/>
              <a:ext cx="352800" cy="22392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0" name="Google Shape;862;p47"/>
            <p:cNvSpPr/>
            <p:nvPr/>
          </p:nvSpPr>
          <p:spPr>
            <a:xfrm>
              <a:off x="5508720" y="3294360"/>
              <a:ext cx="20160" cy="20520"/>
            </a:xfrm>
            <a:custGeom>
              <a:avLst/>
              <a:gdLst/>
              <a:ahLst/>
              <a:cxnLst/>
              <a:rect l="l" t="t" r="r" b="b"/>
              <a:pathLst>
                <a:path w="975" h="1000" fill="none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1" name="Google Shape;863;p47"/>
            <p:cNvSpPr/>
            <p:nvPr/>
          </p:nvSpPr>
          <p:spPr>
            <a:xfrm>
              <a:off x="5397840" y="3539160"/>
              <a:ext cx="50760" cy="68400"/>
            </a:xfrm>
            <a:custGeom>
              <a:avLst/>
              <a:gdLst/>
              <a:ahLst/>
              <a:cxnLst/>
              <a:rect l="l" t="t" r="r" b="b"/>
              <a:pathLst>
                <a:path w="2436" h="3265" fill="none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2" name="Google Shape;864;p47"/>
            <p:cNvSpPr/>
            <p:nvPr/>
          </p:nvSpPr>
          <p:spPr>
            <a:xfrm>
              <a:off x="5589000" y="3539160"/>
              <a:ext cx="50760" cy="68400"/>
            </a:xfrm>
            <a:custGeom>
              <a:avLst/>
              <a:gdLst/>
              <a:ahLst/>
              <a:cxnLst/>
              <a:rect l="l" t="t" r="r" b="b"/>
              <a:pathLst>
                <a:path w="2437" h="3265" fill="none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3" name="Google Shape;865;p47"/>
            <p:cNvSpPr/>
            <p:nvPr/>
          </p:nvSpPr>
          <p:spPr>
            <a:xfrm>
              <a:off x="5362920" y="3335760"/>
              <a:ext cx="311760" cy="18288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4" name="Google Shape;866;p47"/>
            <p:cNvSpPr/>
            <p:nvPr/>
          </p:nvSpPr>
          <p:spPr>
            <a:xfrm>
              <a:off x="5416200" y="3380760"/>
              <a:ext cx="192960" cy="96840"/>
            </a:xfrm>
            <a:custGeom>
              <a:avLst/>
              <a:gdLst/>
              <a:ahLst/>
              <a:cxnLst/>
              <a:rect l="l" t="t" r="r" b="b"/>
              <a:pathLst>
                <a:path w="9208" h="4629" fill="none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5" name="Google Shape;867;p47"/>
            <p:cNvSpPr/>
            <p:nvPr/>
          </p:nvSpPr>
          <p:spPr>
            <a:xfrm>
              <a:off x="5556960" y="3376440"/>
              <a:ext cx="57600" cy="57600"/>
            </a:xfrm>
            <a:custGeom>
              <a:avLst/>
              <a:gdLst/>
              <a:ahLst/>
              <a:cxnLst/>
              <a:rect l="l" t="t" r="r" b="b"/>
              <a:pathLst>
                <a:path w="2753" h="2753" fill="none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76" name="Google Shape;868;p47"/>
          <p:cNvGrpSpPr/>
          <p:nvPr/>
        </p:nvGrpSpPr>
        <p:grpSpPr>
          <a:xfrm>
            <a:off x="5887440" y="3254400"/>
            <a:ext cx="392760" cy="392760"/>
            <a:chOff x="5887440" y="3254400"/>
            <a:chExt cx="392760" cy="392760"/>
          </a:xfrm>
        </p:grpSpPr>
        <p:sp>
          <p:nvSpPr>
            <p:cNvPr id="1077" name="Google Shape;869;p47"/>
            <p:cNvSpPr/>
            <p:nvPr/>
          </p:nvSpPr>
          <p:spPr>
            <a:xfrm>
              <a:off x="5887440" y="3254400"/>
              <a:ext cx="392760" cy="39276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Google Shape;870;p47"/>
            <p:cNvSpPr/>
            <p:nvPr/>
          </p:nvSpPr>
          <p:spPr>
            <a:xfrm>
              <a:off x="6115320" y="3354120"/>
              <a:ext cx="16200" cy="15480"/>
            </a:xfrm>
            <a:custGeom>
              <a:avLst/>
              <a:gdLst/>
              <a:ahLst/>
              <a:cxnLst/>
              <a:rect l="l" t="t" r="r" b="b"/>
              <a:pathLst>
                <a:path w="781" h="756" fill="none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Google Shape;871;p47"/>
            <p:cNvSpPr/>
            <p:nvPr/>
          </p:nvSpPr>
          <p:spPr>
            <a:xfrm>
              <a:off x="5889600" y="3305880"/>
              <a:ext cx="149040" cy="29484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Google Shape;872;p47"/>
            <p:cNvSpPr/>
            <p:nvPr/>
          </p:nvSpPr>
          <p:spPr>
            <a:xfrm>
              <a:off x="6045120" y="3305880"/>
              <a:ext cx="72360" cy="39600"/>
            </a:xfrm>
            <a:custGeom>
              <a:avLst/>
              <a:gdLst/>
              <a:ahLst/>
              <a:cxnLst/>
              <a:rect l="l" t="t" r="r" b="b"/>
              <a:pathLst>
                <a:path w="3459" h="1901" fill="none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Google Shape;873;p47"/>
            <p:cNvSpPr/>
            <p:nvPr/>
          </p:nvSpPr>
          <p:spPr>
            <a:xfrm>
              <a:off x="6237720" y="3511080"/>
              <a:ext cx="15480" cy="28800"/>
            </a:xfrm>
            <a:custGeom>
              <a:avLst/>
              <a:gdLst/>
              <a:ahLst/>
              <a:cxnLst/>
              <a:rect l="l" t="t" r="r" b="b"/>
              <a:pathLst>
                <a:path w="756" h="1389" fill="none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Google Shape;874;p47"/>
            <p:cNvSpPr/>
            <p:nvPr/>
          </p:nvSpPr>
          <p:spPr>
            <a:xfrm>
              <a:off x="6107400" y="3327120"/>
              <a:ext cx="171000" cy="234000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83" name="Google Shape;875;p47"/>
          <p:cNvGrpSpPr/>
          <p:nvPr/>
        </p:nvGrpSpPr>
        <p:grpSpPr>
          <a:xfrm>
            <a:off x="6477480" y="3279240"/>
            <a:ext cx="342360" cy="342720"/>
            <a:chOff x="6477480" y="3279240"/>
            <a:chExt cx="342360" cy="342720"/>
          </a:xfrm>
        </p:grpSpPr>
        <p:sp>
          <p:nvSpPr>
            <p:cNvPr id="1084" name="Google Shape;876;p47"/>
            <p:cNvSpPr/>
            <p:nvPr/>
          </p:nvSpPr>
          <p:spPr>
            <a:xfrm>
              <a:off x="6604560" y="3406320"/>
              <a:ext cx="177120" cy="17712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Google Shape;877;p47"/>
            <p:cNvSpPr/>
            <p:nvPr/>
          </p:nvSpPr>
          <p:spPr>
            <a:xfrm>
              <a:off x="6477480" y="3279240"/>
              <a:ext cx="342360" cy="342720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86" name="Google Shape;878;p47"/>
          <p:cNvGrpSpPr/>
          <p:nvPr/>
        </p:nvGrpSpPr>
        <p:grpSpPr>
          <a:xfrm>
            <a:off x="1378440" y="3830040"/>
            <a:ext cx="371160" cy="371160"/>
            <a:chOff x="1378440" y="3830040"/>
            <a:chExt cx="371160" cy="371160"/>
          </a:xfrm>
        </p:grpSpPr>
        <p:sp>
          <p:nvSpPr>
            <p:cNvPr id="1087" name="Google Shape;879;p47"/>
            <p:cNvSpPr/>
            <p:nvPr/>
          </p:nvSpPr>
          <p:spPr>
            <a:xfrm>
              <a:off x="1378440" y="3830040"/>
              <a:ext cx="371160" cy="37116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Google Shape;880;p47"/>
            <p:cNvSpPr/>
            <p:nvPr/>
          </p:nvSpPr>
          <p:spPr>
            <a:xfrm>
              <a:off x="1394640" y="4123800"/>
              <a:ext cx="61200" cy="612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Google Shape;881;p47"/>
            <p:cNvSpPr/>
            <p:nvPr/>
          </p:nvSpPr>
          <p:spPr>
            <a:xfrm>
              <a:off x="1442520" y="415944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877" h="1877" fill="none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Google Shape;882;p47"/>
            <p:cNvSpPr/>
            <p:nvPr/>
          </p:nvSpPr>
          <p:spPr>
            <a:xfrm>
              <a:off x="1380960" y="4098240"/>
              <a:ext cx="38880" cy="3888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91" name="Google Shape;883;p47"/>
          <p:cNvSpPr/>
          <p:nvPr/>
        </p:nvSpPr>
        <p:spPr>
          <a:xfrm>
            <a:off x="1928160" y="3902400"/>
            <a:ext cx="401760" cy="226800"/>
          </a:xfrm>
          <a:custGeom>
            <a:avLst/>
            <a:gdLst/>
            <a:ahLst/>
            <a:cxnLst/>
            <a:rect l="l" t="t" r="r" b="b"/>
            <a:pathLst>
              <a:path w="19144" h="10814" fill="none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Google Shape;884;p47"/>
          <p:cNvSpPr/>
          <p:nvPr/>
        </p:nvSpPr>
        <p:spPr>
          <a:xfrm>
            <a:off x="4218840" y="3845520"/>
            <a:ext cx="340560" cy="340560"/>
          </a:xfrm>
          <a:custGeom>
            <a:avLst/>
            <a:gdLst/>
            <a:ahLst/>
            <a:cxnLst/>
            <a:rect l="l" t="t" r="r" b="b"/>
            <a:pathLst>
              <a:path w="16221" h="16222" fill="none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3" name="Google Shape;885;p47"/>
          <p:cNvSpPr/>
          <p:nvPr/>
        </p:nvSpPr>
        <p:spPr>
          <a:xfrm>
            <a:off x="3653640" y="3867120"/>
            <a:ext cx="340560" cy="297360"/>
          </a:xfrm>
          <a:custGeom>
            <a:avLst/>
            <a:gdLst/>
            <a:ahLst/>
            <a:cxnLst/>
            <a:rect l="l" t="t" r="r" b="b"/>
            <a:pathLst>
              <a:path w="16221" h="14176" fill="none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4" name="Google Shape;886;p47"/>
          <p:cNvSpPr/>
          <p:nvPr/>
        </p:nvSpPr>
        <p:spPr>
          <a:xfrm>
            <a:off x="4782240" y="3844080"/>
            <a:ext cx="343440" cy="343440"/>
          </a:xfrm>
          <a:custGeom>
            <a:avLst/>
            <a:gdLst/>
            <a:ahLst/>
            <a:cxnLst/>
            <a:rect l="l" t="t" r="r" b="b"/>
            <a:pathLst>
              <a:path w="16367" h="16368" fill="none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95" name="Google Shape;887;p47"/>
          <p:cNvGrpSpPr/>
          <p:nvPr/>
        </p:nvGrpSpPr>
        <p:grpSpPr>
          <a:xfrm>
            <a:off x="5321880" y="3848760"/>
            <a:ext cx="393840" cy="325080"/>
            <a:chOff x="5321880" y="3848760"/>
            <a:chExt cx="393840" cy="325080"/>
          </a:xfrm>
        </p:grpSpPr>
        <p:sp>
          <p:nvSpPr>
            <p:cNvPr id="1096" name="Google Shape;888;p47"/>
            <p:cNvSpPr/>
            <p:nvPr/>
          </p:nvSpPr>
          <p:spPr>
            <a:xfrm>
              <a:off x="5644800" y="4130280"/>
              <a:ext cx="55080" cy="4356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Google Shape;889;p47"/>
            <p:cNvSpPr/>
            <p:nvPr/>
          </p:nvSpPr>
          <p:spPr>
            <a:xfrm>
              <a:off x="5337720" y="4130280"/>
              <a:ext cx="55080" cy="4356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Google Shape;890;p47"/>
            <p:cNvSpPr/>
            <p:nvPr/>
          </p:nvSpPr>
          <p:spPr>
            <a:xfrm>
              <a:off x="5321880" y="3848760"/>
              <a:ext cx="393840" cy="279720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Google Shape;891;p47"/>
            <p:cNvSpPr/>
            <p:nvPr/>
          </p:nvSpPr>
          <p:spPr>
            <a:xfrm>
              <a:off x="5391720" y="3877200"/>
              <a:ext cx="254520" cy="125640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0" name="Google Shape;892;p47"/>
            <p:cNvSpPr/>
            <p:nvPr/>
          </p:nvSpPr>
          <p:spPr>
            <a:xfrm>
              <a:off x="5371200" y="4039920"/>
              <a:ext cx="67680" cy="54360"/>
            </a:xfrm>
            <a:custGeom>
              <a:avLst/>
              <a:gdLst/>
              <a:ahLst/>
              <a:cxnLst/>
              <a:rect l="l" t="t" r="r" b="b"/>
              <a:pathLst>
                <a:path w="3240" h="2607" fill="none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1" name="Google Shape;893;p47"/>
            <p:cNvSpPr/>
            <p:nvPr/>
          </p:nvSpPr>
          <p:spPr>
            <a:xfrm>
              <a:off x="5472360" y="4079160"/>
              <a:ext cx="92880" cy="360"/>
            </a:xfrm>
            <a:custGeom>
              <a:avLst/>
              <a:gdLst/>
              <a:ahLst/>
              <a:cxnLst/>
              <a:rect l="l" t="t" r="r" b="b"/>
              <a:pathLst>
                <a:path w="4434" h="1" fill="none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2" name="Google Shape;894;p47"/>
            <p:cNvSpPr/>
            <p:nvPr/>
          </p:nvSpPr>
          <p:spPr>
            <a:xfrm>
              <a:off x="5466240" y="4056840"/>
              <a:ext cx="105120" cy="360"/>
            </a:xfrm>
            <a:custGeom>
              <a:avLst/>
              <a:gdLst/>
              <a:ahLst/>
              <a:cxnLst/>
              <a:rect l="l" t="t" r="r" b="b"/>
              <a:pathLst>
                <a:path w="5018" h="1" fill="none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3" name="Google Shape;895;p47"/>
            <p:cNvSpPr/>
            <p:nvPr/>
          </p:nvSpPr>
          <p:spPr>
            <a:xfrm>
              <a:off x="5598720" y="4039920"/>
              <a:ext cx="67680" cy="54360"/>
            </a:xfrm>
            <a:custGeom>
              <a:avLst/>
              <a:gdLst/>
              <a:ahLst/>
              <a:cxnLst/>
              <a:rect l="l" t="t" r="r" b="b"/>
              <a:pathLst>
                <a:path w="3240" h="2607" fill="none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04" name="Google Shape;896;p47"/>
          <p:cNvGrpSpPr/>
          <p:nvPr/>
        </p:nvGrpSpPr>
        <p:grpSpPr>
          <a:xfrm>
            <a:off x="5906880" y="3838680"/>
            <a:ext cx="353880" cy="353880"/>
            <a:chOff x="5906880" y="3838680"/>
            <a:chExt cx="353880" cy="353880"/>
          </a:xfrm>
        </p:grpSpPr>
        <p:sp>
          <p:nvSpPr>
            <p:cNvPr id="1105" name="Google Shape;897;p47"/>
            <p:cNvSpPr/>
            <p:nvPr/>
          </p:nvSpPr>
          <p:spPr>
            <a:xfrm>
              <a:off x="5906880" y="3838680"/>
              <a:ext cx="353880" cy="35388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Google Shape;898;p47"/>
            <p:cNvSpPr/>
            <p:nvPr/>
          </p:nvSpPr>
          <p:spPr>
            <a:xfrm>
              <a:off x="6208560" y="3864960"/>
              <a:ext cx="26280" cy="25200"/>
            </a:xfrm>
            <a:custGeom>
              <a:avLst/>
              <a:gdLst/>
              <a:ahLst/>
              <a:cxnLst/>
              <a:rect l="l" t="t" r="r" b="b"/>
              <a:pathLst>
                <a:path w="1267" h="1219" fill="none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07" name="Google Shape;899;p47"/>
          <p:cNvGrpSpPr/>
          <p:nvPr/>
        </p:nvGrpSpPr>
        <p:grpSpPr>
          <a:xfrm>
            <a:off x="1942920" y="4403520"/>
            <a:ext cx="372240" cy="360000"/>
            <a:chOff x="1942920" y="4403520"/>
            <a:chExt cx="372240" cy="360000"/>
          </a:xfrm>
        </p:grpSpPr>
        <p:sp>
          <p:nvSpPr>
            <p:cNvPr id="1108" name="Google Shape;900;p47"/>
            <p:cNvSpPr/>
            <p:nvPr/>
          </p:nvSpPr>
          <p:spPr>
            <a:xfrm>
              <a:off x="1942920" y="4543560"/>
              <a:ext cx="313920" cy="18576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Google Shape;901;p47"/>
            <p:cNvSpPr/>
            <p:nvPr/>
          </p:nvSpPr>
          <p:spPr>
            <a:xfrm>
              <a:off x="1966320" y="4578120"/>
              <a:ext cx="50760" cy="72720"/>
            </a:xfrm>
            <a:custGeom>
              <a:avLst/>
              <a:gdLst/>
              <a:ahLst/>
              <a:cxnLst/>
              <a:rect l="l" t="t" r="r" b="b"/>
              <a:pathLst>
                <a:path w="2436" h="3483" fill="none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Google Shape;902;p47"/>
            <p:cNvSpPr/>
            <p:nvPr/>
          </p:nvSpPr>
          <p:spPr>
            <a:xfrm>
              <a:off x="1942920" y="4731120"/>
              <a:ext cx="372240" cy="324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Google Shape;903;p47"/>
            <p:cNvSpPr/>
            <p:nvPr/>
          </p:nvSpPr>
          <p:spPr>
            <a:xfrm>
              <a:off x="2116800" y="4403520"/>
              <a:ext cx="14040" cy="95760"/>
            </a:xfrm>
            <a:custGeom>
              <a:avLst/>
              <a:gdLst/>
              <a:ahLst/>
              <a:cxnLst/>
              <a:rect l="l" t="t" r="r" b="b"/>
              <a:pathLst>
                <a:path w="683" h="4579" fill="none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Google Shape;904;p47"/>
            <p:cNvSpPr/>
            <p:nvPr/>
          </p:nvSpPr>
          <p:spPr>
            <a:xfrm>
              <a:off x="2080080" y="4403520"/>
              <a:ext cx="14040" cy="95760"/>
            </a:xfrm>
            <a:custGeom>
              <a:avLst/>
              <a:gdLst/>
              <a:ahLst/>
              <a:cxnLst/>
              <a:rect l="l" t="t" r="r" b="b"/>
              <a:pathLst>
                <a:path w="683" h="4579" fill="none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Google Shape;905;p47"/>
            <p:cNvSpPr/>
            <p:nvPr/>
          </p:nvSpPr>
          <p:spPr>
            <a:xfrm>
              <a:off x="2153880" y="4403520"/>
              <a:ext cx="13320" cy="95760"/>
            </a:xfrm>
            <a:custGeom>
              <a:avLst/>
              <a:gdLst/>
              <a:ahLst/>
              <a:cxnLst/>
              <a:rect l="l" t="t" r="r" b="b"/>
              <a:pathLst>
                <a:path w="658" h="4579" fill="none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14" name="Google Shape;906;p47"/>
          <p:cNvGrpSpPr/>
          <p:nvPr/>
        </p:nvGrpSpPr>
        <p:grpSpPr>
          <a:xfrm>
            <a:off x="2541240" y="4385880"/>
            <a:ext cx="305640" cy="389520"/>
            <a:chOff x="2541240" y="4385880"/>
            <a:chExt cx="305640" cy="389520"/>
          </a:xfrm>
        </p:grpSpPr>
        <p:sp>
          <p:nvSpPr>
            <p:cNvPr id="1115" name="Google Shape;907;p47"/>
            <p:cNvSpPr/>
            <p:nvPr/>
          </p:nvSpPr>
          <p:spPr>
            <a:xfrm>
              <a:off x="2541240" y="4385880"/>
              <a:ext cx="305640" cy="200880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6" name="Google Shape;908;p47"/>
            <p:cNvSpPr/>
            <p:nvPr/>
          </p:nvSpPr>
          <p:spPr>
            <a:xfrm>
              <a:off x="2620080" y="4503960"/>
              <a:ext cx="147960" cy="360"/>
            </a:xfrm>
            <a:custGeom>
              <a:avLst/>
              <a:gdLst/>
              <a:ahLst/>
              <a:cxnLst/>
              <a:rect l="l" t="t" r="r" b="b"/>
              <a:pathLst>
                <a:path w="7064" h="1" fill="none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7" name="Google Shape;909;p47"/>
            <p:cNvSpPr/>
            <p:nvPr/>
          </p:nvSpPr>
          <p:spPr>
            <a:xfrm>
              <a:off x="2662920" y="4503960"/>
              <a:ext cx="61920" cy="27144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8" name="Google Shape;910;p47"/>
            <p:cNvSpPr/>
            <p:nvPr/>
          </p:nvSpPr>
          <p:spPr>
            <a:xfrm>
              <a:off x="2715120" y="4422240"/>
              <a:ext cx="71280" cy="71280"/>
            </a:xfrm>
            <a:custGeom>
              <a:avLst/>
              <a:gdLst/>
              <a:ahLst/>
              <a:cxnLst/>
              <a:rect l="l" t="t" r="r" b="b"/>
              <a:pathLst>
                <a:path w="3411" h="3411" fill="none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9" name="Google Shape;911;p47"/>
            <p:cNvSpPr/>
            <p:nvPr/>
          </p:nvSpPr>
          <p:spPr>
            <a:xfrm>
              <a:off x="2601360" y="4422240"/>
              <a:ext cx="71280" cy="71280"/>
            </a:xfrm>
            <a:custGeom>
              <a:avLst/>
              <a:gdLst/>
              <a:ahLst/>
              <a:cxnLst/>
              <a:rect l="l" t="t" r="r" b="b"/>
              <a:pathLst>
                <a:path w="3411" h="3411" fill="none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0" name="Google Shape;912;p47"/>
            <p:cNvSpPr/>
            <p:nvPr/>
          </p:nvSpPr>
          <p:spPr>
            <a:xfrm>
              <a:off x="2557440" y="4586760"/>
              <a:ext cx="105120" cy="18864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1" name="Google Shape;913;p47"/>
            <p:cNvSpPr/>
            <p:nvPr/>
          </p:nvSpPr>
          <p:spPr>
            <a:xfrm>
              <a:off x="2725200" y="4586760"/>
              <a:ext cx="105120" cy="18864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22" name="Google Shape;914;p47"/>
          <p:cNvGrpSpPr/>
          <p:nvPr/>
        </p:nvGrpSpPr>
        <p:grpSpPr>
          <a:xfrm>
            <a:off x="3083760" y="4400640"/>
            <a:ext cx="350640" cy="360360"/>
            <a:chOff x="3083760" y="4400640"/>
            <a:chExt cx="350640" cy="360360"/>
          </a:xfrm>
        </p:grpSpPr>
        <p:sp>
          <p:nvSpPr>
            <p:cNvPr id="1123" name="Google Shape;915;p47"/>
            <p:cNvSpPr/>
            <p:nvPr/>
          </p:nvSpPr>
          <p:spPr>
            <a:xfrm>
              <a:off x="3263760" y="4584240"/>
              <a:ext cx="169560" cy="17676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4" name="Google Shape;916;p47"/>
            <p:cNvSpPr/>
            <p:nvPr/>
          </p:nvSpPr>
          <p:spPr>
            <a:xfrm>
              <a:off x="3084480" y="4400640"/>
              <a:ext cx="170640" cy="17424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5" name="Google Shape;917;p47"/>
            <p:cNvSpPr/>
            <p:nvPr/>
          </p:nvSpPr>
          <p:spPr>
            <a:xfrm>
              <a:off x="3083760" y="4405320"/>
              <a:ext cx="350640" cy="35064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26" name="Google Shape;918;p47"/>
          <p:cNvGrpSpPr/>
          <p:nvPr/>
        </p:nvGrpSpPr>
        <p:grpSpPr>
          <a:xfrm>
            <a:off x="3614400" y="4403520"/>
            <a:ext cx="419400" cy="349200"/>
            <a:chOff x="3614400" y="4403520"/>
            <a:chExt cx="419400" cy="349200"/>
          </a:xfrm>
        </p:grpSpPr>
        <p:sp>
          <p:nvSpPr>
            <p:cNvPr id="1127" name="Google Shape;919;p47"/>
            <p:cNvSpPr/>
            <p:nvPr/>
          </p:nvSpPr>
          <p:spPr>
            <a:xfrm>
              <a:off x="3614400" y="4662000"/>
              <a:ext cx="419400" cy="9072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Google Shape;920;p47"/>
            <p:cNvSpPr/>
            <p:nvPr/>
          </p:nvSpPr>
          <p:spPr>
            <a:xfrm>
              <a:off x="3663360" y="4680000"/>
              <a:ext cx="321120" cy="360"/>
            </a:xfrm>
            <a:custGeom>
              <a:avLst/>
              <a:gdLst/>
              <a:ahLst/>
              <a:cxnLst/>
              <a:rect l="l" t="t" r="r" b="b"/>
              <a:pathLst>
                <a:path w="15296" h="1" fill="none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Google Shape;921;p47"/>
            <p:cNvSpPr/>
            <p:nvPr/>
          </p:nvSpPr>
          <p:spPr>
            <a:xfrm>
              <a:off x="3651120" y="4538880"/>
              <a:ext cx="345600" cy="117360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Google Shape;922;p47"/>
            <p:cNvSpPr/>
            <p:nvPr/>
          </p:nvSpPr>
          <p:spPr>
            <a:xfrm>
              <a:off x="3811680" y="4403520"/>
              <a:ext cx="14040" cy="95760"/>
            </a:xfrm>
            <a:custGeom>
              <a:avLst/>
              <a:gdLst/>
              <a:ahLst/>
              <a:cxnLst/>
              <a:rect l="l" t="t" r="r" b="b"/>
              <a:pathLst>
                <a:path w="683" h="4579" fill="none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Google Shape;923;p47"/>
            <p:cNvSpPr/>
            <p:nvPr/>
          </p:nvSpPr>
          <p:spPr>
            <a:xfrm>
              <a:off x="3774960" y="4403520"/>
              <a:ext cx="14040" cy="95760"/>
            </a:xfrm>
            <a:custGeom>
              <a:avLst/>
              <a:gdLst/>
              <a:ahLst/>
              <a:cxnLst/>
              <a:rect l="l" t="t" r="r" b="b"/>
              <a:pathLst>
                <a:path w="683" h="4579" fill="none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Google Shape;924;p47"/>
            <p:cNvSpPr/>
            <p:nvPr/>
          </p:nvSpPr>
          <p:spPr>
            <a:xfrm>
              <a:off x="3848760" y="4403520"/>
              <a:ext cx="13320" cy="95760"/>
            </a:xfrm>
            <a:custGeom>
              <a:avLst/>
              <a:gdLst/>
              <a:ahLst/>
              <a:cxnLst/>
              <a:rect l="l" t="t" r="r" b="b"/>
              <a:pathLst>
                <a:path w="659" h="4579" fill="none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3" name="Google Shape;925;p47"/>
          <p:cNvGrpSpPr/>
          <p:nvPr/>
        </p:nvGrpSpPr>
        <p:grpSpPr>
          <a:xfrm>
            <a:off x="4229280" y="4385880"/>
            <a:ext cx="318960" cy="379800"/>
            <a:chOff x="4229280" y="4385880"/>
            <a:chExt cx="318960" cy="379800"/>
          </a:xfrm>
        </p:grpSpPr>
        <p:sp>
          <p:nvSpPr>
            <p:cNvPr id="1134" name="Google Shape;926;p47"/>
            <p:cNvSpPr/>
            <p:nvPr/>
          </p:nvSpPr>
          <p:spPr>
            <a:xfrm>
              <a:off x="4397400" y="4385880"/>
              <a:ext cx="71640" cy="85680"/>
            </a:xfrm>
            <a:custGeom>
              <a:avLst/>
              <a:gdLst/>
              <a:ahLst/>
              <a:cxnLst/>
              <a:rect l="l" t="t" r="r" b="b"/>
              <a:pathLst>
                <a:path w="3435" h="4093" fill="none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Google Shape;927;p47"/>
            <p:cNvSpPr/>
            <p:nvPr/>
          </p:nvSpPr>
          <p:spPr>
            <a:xfrm>
              <a:off x="4229280" y="4438440"/>
              <a:ext cx="318960" cy="32724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Google Shape;928;p47"/>
            <p:cNvSpPr/>
            <p:nvPr/>
          </p:nvSpPr>
          <p:spPr>
            <a:xfrm>
              <a:off x="4282200" y="4528440"/>
              <a:ext cx="45360" cy="51480"/>
            </a:xfrm>
            <a:custGeom>
              <a:avLst/>
              <a:gdLst/>
              <a:ahLst/>
              <a:cxnLst/>
              <a:rect l="l" t="t" r="r" b="b"/>
              <a:pathLst>
                <a:path w="2168" h="2461" fill="none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7" name="Google Shape;929;p47"/>
          <p:cNvGrpSpPr/>
          <p:nvPr/>
        </p:nvGrpSpPr>
        <p:grpSpPr>
          <a:xfrm>
            <a:off x="5884920" y="4470840"/>
            <a:ext cx="403920" cy="219600"/>
            <a:chOff x="5884920" y="4470840"/>
            <a:chExt cx="403920" cy="219600"/>
          </a:xfrm>
        </p:grpSpPr>
        <p:sp>
          <p:nvSpPr>
            <p:cNvPr id="1138" name="Google Shape;930;p47"/>
            <p:cNvSpPr/>
            <p:nvPr/>
          </p:nvSpPr>
          <p:spPr>
            <a:xfrm>
              <a:off x="6024600" y="4470840"/>
              <a:ext cx="264240" cy="180720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9" name="Google Shape;931;p47"/>
            <p:cNvSpPr/>
            <p:nvPr/>
          </p:nvSpPr>
          <p:spPr>
            <a:xfrm>
              <a:off x="5884920" y="4578840"/>
              <a:ext cx="280080" cy="111600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Google Shape;932;p47"/>
            <p:cNvSpPr/>
            <p:nvPr/>
          </p:nvSpPr>
          <p:spPr>
            <a:xfrm>
              <a:off x="6233040" y="4493880"/>
              <a:ext cx="16200" cy="15480"/>
            </a:xfrm>
            <a:custGeom>
              <a:avLst/>
              <a:gdLst/>
              <a:ahLst/>
              <a:cxnLst/>
              <a:rect l="l" t="t" r="r" b="b"/>
              <a:pathLst>
                <a:path w="780" h="756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41" name="Google Shape;933;p47"/>
          <p:cNvGrpSpPr/>
          <p:nvPr/>
        </p:nvGrpSpPr>
        <p:grpSpPr>
          <a:xfrm>
            <a:off x="6503040" y="4428360"/>
            <a:ext cx="289800" cy="333360"/>
            <a:chOff x="6503040" y="4428360"/>
            <a:chExt cx="289800" cy="333360"/>
          </a:xfrm>
        </p:grpSpPr>
        <p:sp>
          <p:nvSpPr>
            <p:cNvPr id="1142" name="Google Shape;934;p47"/>
            <p:cNvSpPr/>
            <p:nvPr/>
          </p:nvSpPr>
          <p:spPr>
            <a:xfrm>
              <a:off x="6552360" y="4428360"/>
              <a:ext cx="88200" cy="123480"/>
            </a:xfrm>
            <a:custGeom>
              <a:avLst/>
              <a:gdLst/>
              <a:ahLst/>
              <a:cxnLst/>
              <a:rect l="l" t="t" r="r" b="b"/>
              <a:pathLst>
                <a:path w="4215" h="5895" fill="none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Google Shape;935;p47"/>
            <p:cNvSpPr/>
            <p:nvPr/>
          </p:nvSpPr>
          <p:spPr>
            <a:xfrm>
              <a:off x="6503040" y="4525560"/>
              <a:ext cx="70200" cy="97920"/>
            </a:xfrm>
            <a:custGeom>
              <a:avLst/>
              <a:gdLst/>
              <a:ahLst/>
              <a:cxnLst/>
              <a:rect l="l" t="t" r="r" b="b"/>
              <a:pathLst>
                <a:path w="3362" h="4677" fill="none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Google Shape;936;p47"/>
            <p:cNvSpPr/>
            <p:nvPr/>
          </p:nvSpPr>
          <p:spPr>
            <a:xfrm>
              <a:off x="6659280" y="4430160"/>
              <a:ext cx="88200" cy="12132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Google Shape;937;p47"/>
            <p:cNvSpPr/>
            <p:nvPr/>
          </p:nvSpPr>
          <p:spPr>
            <a:xfrm>
              <a:off x="6720120" y="4528440"/>
              <a:ext cx="72720" cy="96840"/>
            </a:xfrm>
            <a:custGeom>
              <a:avLst/>
              <a:gdLst/>
              <a:ahLst/>
              <a:cxnLst/>
              <a:rect l="l" t="t" r="r" b="b"/>
              <a:pathLst>
                <a:path w="3483" h="4629" fill="none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Google Shape;938;p47"/>
            <p:cNvSpPr/>
            <p:nvPr/>
          </p:nvSpPr>
          <p:spPr>
            <a:xfrm>
              <a:off x="6538320" y="4553640"/>
              <a:ext cx="220680" cy="208080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47" name="Google Shape;939;p47"/>
          <p:cNvGrpSpPr/>
          <p:nvPr/>
        </p:nvGrpSpPr>
        <p:grpSpPr>
          <a:xfrm>
            <a:off x="4195080" y="452880"/>
            <a:ext cx="387720" cy="345600"/>
            <a:chOff x="4195080" y="452880"/>
            <a:chExt cx="387720" cy="345600"/>
          </a:xfrm>
        </p:grpSpPr>
        <p:sp>
          <p:nvSpPr>
            <p:cNvPr id="1148" name="Google Shape;940;p47"/>
            <p:cNvSpPr/>
            <p:nvPr/>
          </p:nvSpPr>
          <p:spPr>
            <a:xfrm>
              <a:off x="4323960" y="453240"/>
              <a:ext cx="129240" cy="34524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Google Shape;941;p47"/>
            <p:cNvSpPr/>
            <p:nvPr/>
          </p:nvSpPr>
          <p:spPr>
            <a:xfrm>
              <a:off x="4195080" y="452880"/>
              <a:ext cx="128520" cy="34092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Google Shape;942;p47"/>
            <p:cNvSpPr/>
            <p:nvPr/>
          </p:nvSpPr>
          <p:spPr>
            <a:xfrm>
              <a:off x="4453560" y="457560"/>
              <a:ext cx="129240" cy="340560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Google Shape;943;p47"/>
            <p:cNvSpPr/>
            <p:nvPr/>
          </p:nvSpPr>
          <p:spPr>
            <a:xfrm>
              <a:off x="4504680" y="570960"/>
              <a:ext cx="38520" cy="21600"/>
            </a:xfrm>
            <a:custGeom>
              <a:avLst/>
              <a:gdLst/>
              <a:ahLst/>
              <a:cxnLst/>
              <a:rect l="l" t="t" r="r" b="b"/>
              <a:pathLst>
                <a:path w="1852" h="1049" fill="none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2" name="Google Shape;944;p47"/>
            <p:cNvSpPr/>
            <p:nvPr/>
          </p:nvSpPr>
          <p:spPr>
            <a:xfrm>
              <a:off x="4505400" y="549000"/>
              <a:ext cx="37440" cy="65520"/>
            </a:xfrm>
            <a:custGeom>
              <a:avLst/>
              <a:gdLst/>
              <a:ahLst/>
              <a:cxnLst/>
              <a:rect l="l" t="t" r="r" b="b"/>
              <a:pathLst>
                <a:path w="1803" h="3143" fill="none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3" name="Google Shape;945;p47"/>
            <p:cNvSpPr/>
            <p:nvPr/>
          </p:nvSpPr>
          <p:spPr>
            <a:xfrm>
              <a:off x="4229280" y="695520"/>
              <a:ext cx="360" cy="4680"/>
            </a:xfrm>
            <a:custGeom>
              <a:avLst/>
              <a:gdLst/>
              <a:ahLst/>
              <a:cxnLst/>
              <a:rect l="l" t="t" r="r" b="b"/>
              <a:pathLst>
                <a:path w="1" h="244" fill="none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4" name="Google Shape;946;p47"/>
            <p:cNvSpPr/>
            <p:nvPr/>
          </p:nvSpPr>
          <p:spPr>
            <a:xfrm>
              <a:off x="4231440" y="668880"/>
              <a:ext cx="1080" cy="9720"/>
            </a:xfrm>
            <a:custGeom>
              <a:avLst/>
              <a:gdLst/>
              <a:ahLst/>
              <a:cxnLst/>
              <a:rect l="l" t="t" r="r" b="b"/>
              <a:pathLst>
                <a:path w="74" h="488" fill="none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5" name="Google Shape;947;p47"/>
            <p:cNvSpPr/>
            <p:nvPr/>
          </p:nvSpPr>
          <p:spPr>
            <a:xfrm>
              <a:off x="4236120" y="642600"/>
              <a:ext cx="2880" cy="9720"/>
            </a:xfrm>
            <a:custGeom>
              <a:avLst/>
              <a:gdLst/>
              <a:ahLst/>
              <a:cxnLst/>
              <a:rect l="l" t="t" r="r" b="b"/>
              <a:pathLst>
                <a:path w="147" h="488" fill="none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6" name="Google Shape;948;p47"/>
            <p:cNvSpPr/>
            <p:nvPr/>
          </p:nvSpPr>
          <p:spPr>
            <a:xfrm>
              <a:off x="4244400" y="618120"/>
              <a:ext cx="3600" cy="9000"/>
            </a:xfrm>
            <a:custGeom>
              <a:avLst/>
              <a:gdLst/>
              <a:ahLst/>
              <a:cxnLst/>
              <a:rect l="l" t="t" r="r" b="b"/>
              <a:pathLst>
                <a:path w="195" h="439" fill="none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Google Shape;949;p47"/>
            <p:cNvSpPr/>
            <p:nvPr/>
          </p:nvSpPr>
          <p:spPr>
            <a:xfrm>
              <a:off x="4256640" y="595800"/>
              <a:ext cx="5760" cy="7920"/>
            </a:xfrm>
            <a:custGeom>
              <a:avLst/>
              <a:gdLst/>
              <a:ahLst/>
              <a:cxnLst/>
              <a:rect l="l" t="t" r="r" b="b"/>
              <a:pathLst>
                <a:path w="293" h="391" fill="none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Google Shape;950;p47"/>
            <p:cNvSpPr/>
            <p:nvPr/>
          </p:nvSpPr>
          <p:spPr>
            <a:xfrm>
              <a:off x="4273920" y="578160"/>
              <a:ext cx="8280" cy="5400"/>
            </a:xfrm>
            <a:custGeom>
              <a:avLst/>
              <a:gdLst/>
              <a:ahLst/>
              <a:cxnLst/>
              <a:rect l="l" t="t" r="r" b="b"/>
              <a:pathLst>
                <a:path w="415" h="269" fill="none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Google Shape;951;p47"/>
            <p:cNvSpPr/>
            <p:nvPr/>
          </p:nvSpPr>
          <p:spPr>
            <a:xfrm>
              <a:off x="4297320" y="569520"/>
              <a:ext cx="9360" cy="1800"/>
            </a:xfrm>
            <a:custGeom>
              <a:avLst/>
              <a:gdLst/>
              <a:ahLst/>
              <a:cxnLst/>
              <a:rect l="l" t="t" r="r" b="b"/>
              <a:pathLst>
                <a:path w="464" h="99" fill="none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Google Shape;952;p47"/>
            <p:cNvSpPr/>
            <p:nvPr/>
          </p:nvSpPr>
          <p:spPr>
            <a:xfrm>
              <a:off x="4323600" y="569160"/>
              <a:ext cx="9720" cy="1080"/>
            </a:xfrm>
            <a:custGeom>
              <a:avLst/>
              <a:gdLst/>
              <a:ahLst/>
              <a:cxnLst/>
              <a:rect l="l" t="t" r="r" b="b"/>
              <a:pathLst>
                <a:path w="488" h="74" fill="none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1" name="Google Shape;953;p47"/>
            <p:cNvSpPr/>
            <p:nvPr/>
          </p:nvSpPr>
          <p:spPr>
            <a:xfrm>
              <a:off x="4348800" y="577800"/>
              <a:ext cx="7200" cy="6480"/>
            </a:xfrm>
            <a:custGeom>
              <a:avLst/>
              <a:gdLst/>
              <a:ahLst/>
              <a:cxnLst/>
              <a:rect l="l" t="t" r="r" b="b"/>
              <a:pathLst>
                <a:path w="366" h="318" fill="none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2" name="Google Shape;954;p47"/>
            <p:cNvSpPr/>
            <p:nvPr/>
          </p:nvSpPr>
          <p:spPr>
            <a:xfrm>
              <a:off x="4365720" y="597600"/>
              <a:ext cx="3600" cy="9000"/>
            </a:xfrm>
            <a:custGeom>
              <a:avLst/>
              <a:gdLst/>
              <a:ahLst/>
              <a:cxnLst/>
              <a:rect l="l" t="t" r="r" b="b"/>
              <a:pathLst>
                <a:path w="196" h="439" fill="none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3" name="Google Shape;955;p47"/>
            <p:cNvSpPr/>
            <p:nvPr/>
          </p:nvSpPr>
          <p:spPr>
            <a:xfrm>
              <a:off x="4375080" y="622440"/>
              <a:ext cx="2880" cy="9360"/>
            </a:xfrm>
            <a:custGeom>
              <a:avLst/>
              <a:gdLst/>
              <a:ahLst/>
              <a:cxnLst/>
              <a:rect l="l" t="t" r="r" b="b"/>
              <a:pathLst>
                <a:path w="148" h="464" fill="none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4" name="Google Shape;956;p47"/>
            <p:cNvSpPr/>
            <p:nvPr/>
          </p:nvSpPr>
          <p:spPr>
            <a:xfrm>
              <a:off x="4383000" y="648000"/>
              <a:ext cx="2880" cy="9360"/>
            </a:xfrm>
            <a:custGeom>
              <a:avLst/>
              <a:gdLst/>
              <a:ahLst/>
              <a:cxnLst/>
              <a:rect l="l" t="t" r="r" b="b"/>
              <a:pathLst>
                <a:path w="147" h="463" fill="none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5" name="Google Shape;957;p47"/>
            <p:cNvSpPr/>
            <p:nvPr/>
          </p:nvSpPr>
          <p:spPr>
            <a:xfrm>
              <a:off x="4391280" y="673560"/>
              <a:ext cx="3600" cy="9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6" name="Google Shape;958;p47"/>
            <p:cNvSpPr/>
            <p:nvPr/>
          </p:nvSpPr>
          <p:spPr>
            <a:xfrm>
              <a:off x="4403520" y="696960"/>
              <a:ext cx="5760" cy="7200"/>
            </a:xfrm>
            <a:custGeom>
              <a:avLst/>
              <a:gdLst/>
              <a:ahLst/>
              <a:cxnLst/>
              <a:rect l="l" t="t" r="r" b="b"/>
              <a:pathLst>
                <a:path w="293" h="366" fill="none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7" name="Google Shape;959;p47"/>
            <p:cNvSpPr/>
            <p:nvPr/>
          </p:nvSpPr>
          <p:spPr>
            <a:xfrm>
              <a:off x="4422960" y="714960"/>
              <a:ext cx="9000" cy="3600"/>
            </a:xfrm>
            <a:custGeom>
              <a:avLst/>
              <a:gdLst/>
              <a:ahLst/>
              <a:cxnLst/>
              <a:rect l="l" t="t" r="r" b="b"/>
              <a:pathLst>
                <a:path w="440" h="196" fill="none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8" name="Google Shape;960;p47"/>
            <p:cNvSpPr/>
            <p:nvPr/>
          </p:nvSpPr>
          <p:spPr>
            <a:xfrm>
              <a:off x="4447800" y="721440"/>
              <a:ext cx="9720" cy="360"/>
            </a:xfrm>
            <a:custGeom>
              <a:avLst/>
              <a:gdLst/>
              <a:ahLst/>
              <a:cxnLst/>
              <a:rect l="l" t="t" r="r" b="b"/>
              <a:pathLst>
                <a:path w="488" h="25" fill="none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9" name="Google Shape;961;p47"/>
            <p:cNvSpPr/>
            <p:nvPr/>
          </p:nvSpPr>
          <p:spPr>
            <a:xfrm>
              <a:off x="4474440" y="717480"/>
              <a:ext cx="9360" cy="2160"/>
            </a:xfrm>
            <a:custGeom>
              <a:avLst/>
              <a:gdLst/>
              <a:ahLst/>
              <a:cxnLst/>
              <a:rect l="l" t="t" r="r" b="b"/>
              <a:pathLst>
                <a:path w="464" h="123" fill="none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0" name="Google Shape;962;p47"/>
            <p:cNvSpPr/>
            <p:nvPr/>
          </p:nvSpPr>
          <p:spPr>
            <a:xfrm>
              <a:off x="4499640" y="705600"/>
              <a:ext cx="8280" cy="5400"/>
            </a:xfrm>
            <a:custGeom>
              <a:avLst/>
              <a:gdLst/>
              <a:ahLst/>
              <a:cxnLst/>
              <a:rect l="l" t="t" r="r" b="b"/>
              <a:pathLst>
                <a:path w="415" h="269" fill="none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1" name="Google Shape;963;p47"/>
            <p:cNvSpPr/>
            <p:nvPr/>
          </p:nvSpPr>
          <p:spPr>
            <a:xfrm>
              <a:off x="4519440" y="685080"/>
              <a:ext cx="4680" cy="8280"/>
            </a:xfrm>
            <a:custGeom>
              <a:avLst/>
              <a:gdLst/>
              <a:ahLst/>
              <a:cxnLst/>
              <a:rect l="l" t="t" r="r" b="b"/>
              <a:pathLst>
                <a:path w="244" h="415" fill="none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2" name="Google Shape;964;p47"/>
            <p:cNvSpPr/>
            <p:nvPr/>
          </p:nvSpPr>
          <p:spPr>
            <a:xfrm>
              <a:off x="4530240" y="659520"/>
              <a:ext cx="1800" cy="9720"/>
            </a:xfrm>
            <a:custGeom>
              <a:avLst/>
              <a:gdLst/>
              <a:ahLst/>
              <a:cxnLst/>
              <a:rect l="l" t="t" r="r" b="b"/>
              <a:pathLst>
                <a:path w="98" h="488" fill="none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3" name="Google Shape;965;p47"/>
            <p:cNvSpPr/>
            <p:nvPr/>
          </p:nvSpPr>
          <p:spPr>
            <a:xfrm>
              <a:off x="4532760" y="632880"/>
              <a:ext cx="360" cy="9720"/>
            </a:xfrm>
            <a:custGeom>
              <a:avLst/>
              <a:gdLst/>
              <a:ahLst/>
              <a:cxnLst/>
              <a:rect l="l" t="t" r="r" b="b"/>
              <a:pathLst>
                <a:path w="25" h="488" fill="none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4" name="Google Shape;966;p47"/>
            <p:cNvSpPr/>
            <p:nvPr/>
          </p:nvSpPr>
          <p:spPr>
            <a:xfrm>
              <a:off x="4529160" y="610560"/>
              <a:ext cx="720" cy="4680"/>
            </a:xfrm>
            <a:custGeom>
              <a:avLst/>
              <a:gdLst/>
              <a:ahLst/>
              <a:cxnLst/>
              <a:rect l="l" t="t" r="r" b="b"/>
              <a:pathLst>
                <a:path w="50" h="244" fill="none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75" name="Google Shape;967;p47"/>
          <p:cNvGrpSpPr/>
          <p:nvPr/>
        </p:nvGrpSpPr>
        <p:grpSpPr>
          <a:xfrm>
            <a:off x="6482520" y="459720"/>
            <a:ext cx="332280" cy="332280"/>
            <a:chOff x="6482520" y="459720"/>
            <a:chExt cx="332280" cy="332280"/>
          </a:xfrm>
        </p:grpSpPr>
        <p:sp>
          <p:nvSpPr>
            <p:cNvPr id="1176" name="Google Shape;968;p47"/>
            <p:cNvSpPr/>
            <p:nvPr/>
          </p:nvSpPr>
          <p:spPr>
            <a:xfrm>
              <a:off x="6482520" y="459720"/>
              <a:ext cx="332280" cy="33228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7" name="Google Shape;969;p47"/>
            <p:cNvSpPr/>
            <p:nvPr/>
          </p:nvSpPr>
          <p:spPr>
            <a:xfrm>
              <a:off x="6503040" y="479880"/>
              <a:ext cx="291240" cy="29124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8" name="Google Shape;970;p47"/>
            <p:cNvSpPr/>
            <p:nvPr/>
          </p:nvSpPr>
          <p:spPr>
            <a:xfrm>
              <a:off x="6650640" y="533880"/>
              <a:ext cx="45720" cy="14184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9" name="Google Shape;971;p47"/>
            <p:cNvSpPr/>
            <p:nvPr/>
          </p:nvSpPr>
          <p:spPr>
            <a:xfrm>
              <a:off x="6648840" y="479880"/>
              <a:ext cx="360" cy="24120"/>
            </a:xfrm>
            <a:custGeom>
              <a:avLst/>
              <a:gdLst/>
              <a:ahLst/>
              <a:cxnLst/>
              <a:rect l="l" t="t" r="r" b="b"/>
              <a:pathLst>
                <a:path w="1" h="1170" fill="none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0" name="Google Shape;972;p47"/>
            <p:cNvSpPr/>
            <p:nvPr/>
          </p:nvSpPr>
          <p:spPr>
            <a:xfrm>
              <a:off x="6576480" y="49932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 h="1" fill="none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1" name="Google Shape;973;p47"/>
            <p:cNvSpPr/>
            <p:nvPr/>
          </p:nvSpPr>
          <p:spPr>
            <a:xfrm>
              <a:off x="6576480" y="499320"/>
              <a:ext cx="11520" cy="20520"/>
            </a:xfrm>
            <a:custGeom>
              <a:avLst/>
              <a:gdLst/>
              <a:ahLst/>
              <a:cxnLst/>
              <a:rect l="l" t="t" r="r" b="b"/>
              <a:pathLst>
                <a:path w="561" h="999" fill="none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2" name="Google Shape;974;p47"/>
            <p:cNvSpPr/>
            <p:nvPr/>
          </p:nvSpPr>
          <p:spPr>
            <a:xfrm>
              <a:off x="6522480" y="55332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 h="1" fill="none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3" name="Google Shape;975;p47"/>
            <p:cNvSpPr/>
            <p:nvPr/>
          </p:nvSpPr>
          <p:spPr>
            <a:xfrm>
              <a:off x="6522480" y="553320"/>
              <a:ext cx="20520" cy="11520"/>
            </a:xfrm>
            <a:custGeom>
              <a:avLst/>
              <a:gdLst/>
              <a:ahLst/>
              <a:cxnLst/>
              <a:rect l="l" t="t" r="r" b="b"/>
              <a:pathLst>
                <a:path w="999" h="561" fill="none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4" name="Google Shape;976;p47"/>
            <p:cNvSpPr/>
            <p:nvPr/>
          </p:nvSpPr>
          <p:spPr>
            <a:xfrm>
              <a:off x="6503040" y="626040"/>
              <a:ext cx="24120" cy="360"/>
            </a:xfrm>
            <a:custGeom>
              <a:avLst/>
              <a:gdLst/>
              <a:ahLst/>
              <a:cxnLst/>
              <a:rect l="l" t="t" r="r" b="b"/>
              <a:pathLst>
                <a:path w="1170" h="1" fill="none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5" name="Google Shape;977;p47"/>
            <p:cNvSpPr/>
            <p:nvPr/>
          </p:nvSpPr>
          <p:spPr>
            <a:xfrm>
              <a:off x="6522480" y="69840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 h="1" fill="none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6" name="Google Shape;978;p47"/>
            <p:cNvSpPr/>
            <p:nvPr/>
          </p:nvSpPr>
          <p:spPr>
            <a:xfrm>
              <a:off x="6522480" y="686880"/>
              <a:ext cx="20520" cy="11520"/>
            </a:xfrm>
            <a:custGeom>
              <a:avLst/>
              <a:gdLst/>
              <a:ahLst/>
              <a:cxnLst/>
              <a:rect l="l" t="t" r="r" b="b"/>
              <a:pathLst>
                <a:path w="999" h="561" fill="none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7" name="Google Shape;979;p47"/>
            <p:cNvSpPr/>
            <p:nvPr/>
          </p:nvSpPr>
          <p:spPr>
            <a:xfrm>
              <a:off x="6576480" y="731160"/>
              <a:ext cx="11520" cy="20520"/>
            </a:xfrm>
            <a:custGeom>
              <a:avLst/>
              <a:gdLst/>
              <a:ahLst/>
              <a:cxnLst/>
              <a:rect l="l" t="t" r="r" b="b"/>
              <a:pathLst>
                <a:path w="561" h="999" fill="none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8" name="Google Shape;980;p47"/>
            <p:cNvSpPr/>
            <p:nvPr/>
          </p:nvSpPr>
          <p:spPr>
            <a:xfrm>
              <a:off x="6576480" y="75240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 h="1" fill="none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9" name="Google Shape;981;p47"/>
            <p:cNvSpPr/>
            <p:nvPr/>
          </p:nvSpPr>
          <p:spPr>
            <a:xfrm>
              <a:off x="6648840" y="747000"/>
              <a:ext cx="360" cy="24120"/>
            </a:xfrm>
            <a:custGeom>
              <a:avLst/>
              <a:gdLst/>
              <a:ahLst/>
              <a:cxnLst/>
              <a:rect l="l" t="t" r="r" b="b"/>
              <a:pathLst>
                <a:path w="1" h="1170" fill="none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0" name="Google Shape;982;p47"/>
            <p:cNvSpPr/>
            <p:nvPr/>
          </p:nvSpPr>
          <p:spPr>
            <a:xfrm>
              <a:off x="6710040" y="731160"/>
              <a:ext cx="11520" cy="20520"/>
            </a:xfrm>
            <a:custGeom>
              <a:avLst/>
              <a:gdLst/>
              <a:ahLst/>
              <a:cxnLst/>
              <a:rect l="l" t="t" r="r" b="b"/>
              <a:pathLst>
                <a:path w="561" h="999" fill="none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1" name="Google Shape;983;p47"/>
            <p:cNvSpPr/>
            <p:nvPr/>
          </p:nvSpPr>
          <p:spPr>
            <a:xfrm>
              <a:off x="6721560" y="75240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 h="1" fill="none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2" name="Google Shape;984;p47"/>
            <p:cNvSpPr/>
            <p:nvPr/>
          </p:nvSpPr>
          <p:spPr>
            <a:xfrm>
              <a:off x="6754320" y="686880"/>
              <a:ext cx="20520" cy="11520"/>
            </a:xfrm>
            <a:custGeom>
              <a:avLst/>
              <a:gdLst/>
              <a:ahLst/>
              <a:cxnLst/>
              <a:rect l="l" t="t" r="r" b="b"/>
              <a:pathLst>
                <a:path w="999" h="561" fill="none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3" name="Google Shape;985;p47"/>
            <p:cNvSpPr/>
            <p:nvPr/>
          </p:nvSpPr>
          <p:spPr>
            <a:xfrm>
              <a:off x="6775560" y="69840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 h="1" fill="none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4" name="Google Shape;986;p47"/>
            <p:cNvSpPr/>
            <p:nvPr/>
          </p:nvSpPr>
          <p:spPr>
            <a:xfrm>
              <a:off x="6770160" y="626040"/>
              <a:ext cx="24120" cy="360"/>
            </a:xfrm>
            <a:custGeom>
              <a:avLst/>
              <a:gdLst/>
              <a:ahLst/>
              <a:cxnLst/>
              <a:rect l="l" t="t" r="r" b="b"/>
              <a:pathLst>
                <a:path w="1170" h="1" fill="none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5" name="Google Shape;987;p47"/>
            <p:cNvSpPr/>
            <p:nvPr/>
          </p:nvSpPr>
          <p:spPr>
            <a:xfrm>
              <a:off x="6754320" y="553320"/>
              <a:ext cx="20520" cy="11520"/>
            </a:xfrm>
            <a:custGeom>
              <a:avLst/>
              <a:gdLst/>
              <a:ahLst/>
              <a:cxnLst/>
              <a:rect l="l" t="t" r="r" b="b"/>
              <a:pathLst>
                <a:path w="999" h="561" fill="none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6" name="Google Shape;988;p47"/>
            <p:cNvSpPr/>
            <p:nvPr/>
          </p:nvSpPr>
          <p:spPr>
            <a:xfrm>
              <a:off x="6775560" y="55332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 h="1" fill="none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7" name="Google Shape;989;p47"/>
            <p:cNvSpPr/>
            <p:nvPr/>
          </p:nvSpPr>
          <p:spPr>
            <a:xfrm>
              <a:off x="6710040" y="499320"/>
              <a:ext cx="11520" cy="20520"/>
            </a:xfrm>
            <a:custGeom>
              <a:avLst/>
              <a:gdLst/>
              <a:ahLst/>
              <a:cxnLst/>
              <a:rect l="l" t="t" r="r" b="b"/>
              <a:pathLst>
                <a:path w="561" h="999" fill="none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8" name="Google Shape;990;p47"/>
            <p:cNvSpPr/>
            <p:nvPr/>
          </p:nvSpPr>
          <p:spPr>
            <a:xfrm>
              <a:off x="6721560" y="49932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 h="1" fill="none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99" name="Google Shape;991;p47"/>
          <p:cNvGrpSpPr/>
          <p:nvPr/>
        </p:nvGrpSpPr>
        <p:grpSpPr>
          <a:xfrm>
            <a:off x="5915160" y="467280"/>
            <a:ext cx="337320" cy="319320"/>
            <a:chOff x="5915160" y="467280"/>
            <a:chExt cx="337320" cy="319320"/>
          </a:xfrm>
        </p:grpSpPr>
        <p:sp>
          <p:nvSpPr>
            <p:cNvPr id="1200" name="Google Shape;992;p47"/>
            <p:cNvSpPr/>
            <p:nvPr/>
          </p:nvSpPr>
          <p:spPr>
            <a:xfrm>
              <a:off x="5915160" y="483480"/>
              <a:ext cx="337320" cy="558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1" name="Google Shape;993;p47"/>
            <p:cNvSpPr/>
            <p:nvPr/>
          </p:nvSpPr>
          <p:spPr>
            <a:xfrm>
              <a:off x="5957640" y="49248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3" h="1803" fill="none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2" name="Google Shape;994;p47"/>
            <p:cNvSpPr/>
            <p:nvPr/>
          </p:nvSpPr>
          <p:spPr>
            <a:xfrm>
              <a:off x="6172560" y="49248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3" h="1803" fill="none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3" name="Google Shape;995;p47"/>
            <p:cNvSpPr/>
            <p:nvPr/>
          </p:nvSpPr>
          <p:spPr>
            <a:xfrm>
              <a:off x="5915160" y="760320"/>
              <a:ext cx="337320" cy="26280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4" name="Google Shape;996;p47"/>
            <p:cNvSpPr/>
            <p:nvPr/>
          </p:nvSpPr>
          <p:spPr>
            <a:xfrm>
              <a:off x="6191640" y="467280"/>
              <a:ext cx="23760" cy="5292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5" name="Google Shape;997;p47"/>
            <p:cNvSpPr/>
            <p:nvPr/>
          </p:nvSpPr>
          <p:spPr>
            <a:xfrm>
              <a:off x="5976720" y="467280"/>
              <a:ext cx="23760" cy="5292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6" name="Google Shape;998;p47"/>
            <p:cNvSpPr/>
            <p:nvPr/>
          </p:nvSpPr>
          <p:spPr>
            <a:xfrm>
              <a:off x="5915160" y="541800"/>
              <a:ext cx="337320" cy="2286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7" name="Google Shape;999;p47"/>
            <p:cNvSpPr/>
            <p:nvPr/>
          </p:nvSpPr>
          <p:spPr>
            <a:xfrm>
              <a:off x="5957640" y="582840"/>
              <a:ext cx="252360" cy="146880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8" name="Google Shape;1000;p47"/>
            <p:cNvSpPr/>
            <p:nvPr/>
          </p:nvSpPr>
          <p:spPr>
            <a:xfrm>
              <a:off x="5957640" y="681120"/>
              <a:ext cx="252360" cy="360"/>
            </a:xfrm>
            <a:custGeom>
              <a:avLst/>
              <a:gdLst/>
              <a:ahLst/>
              <a:cxnLst/>
              <a:rect l="l" t="t" r="r" b="b"/>
              <a:pathLst>
                <a:path w="12032" h="1" fill="none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9" name="Google Shape;1001;p47"/>
            <p:cNvSpPr/>
            <p:nvPr/>
          </p:nvSpPr>
          <p:spPr>
            <a:xfrm>
              <a:off x="5957640" y="632160"/>
              <a:ext cx="252360" cy="360"/>
            </a:xfrm>
            <a:custGeom>
              <a:avLst/>
              <a:gdLst/>
              <a:ahLst/>
              <a:cxnLst/>
              <a:rect l="l" t="t" r="r" b="b"/>
              <a:pathLst>
                <a:path w="12032" h="1" fill="none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0" name="Google Shape;1002;p47"/>
            <p:cNvSpPr/>
            <p:nvPr/>
          </p:nvSpPr>
          <p:spPr>
            <a:xfrm>
              <a:off x="6159600" y="582840"/>
              <a:ext cx="360" cy="146880"/>
            </a:xfrm>
            <a:custGeom>
              <a:avLst/>
              <a:gdLst/>
              <a:ahLst/>
              <a:cxnLst/>
              <a:rect l="l" t="t" r="r" b="b"/>
              <a:pathLst>
                <a:path w="1" h="7015" fill="none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1" name="Google Shape;1003;p47"/>
            <p:cNvSpPr/>
            <p:nvPr/>
          </p:nvSpPr>
          <p:spPr>
            <a:xfrm>
              <a:off x="6109200" y="582840"/>
              <a:ext cx="360" cy="146880"/>
            </a:xfrm>
            <a:custGeom>
              <a:avLst/>
              <a:gdLst/>
              <a:ahLst/>
              <a:cxnLst/>
              <a:rect l="l" t="t" r="r" b="b"/>
              <a:pathLst>
                <a:path w="1" h="7015" fill="none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2" name="Google Shape;1004;p47"/>
            <p:cNvSpPr/>
            <p:nvPr/>
          </p:nvSpPr>
          <p:spPr>
            <a:xfrm>
              <a:off x="6058800" y="582840"/>
              <a:ext cx="360" cy="146880"/>
            </a:xfrm>
            <a:custGeom>
              <a:avLst/>
              <a:gdLst/>
              <a:ahLst/>
              <a:cxnLst/>
              <a:rect l="l" t="t" r="r" b="b"/>
              <a:pathLst>
                <a:path w="1" h="7015" fill="none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3" name="Google Shape;1005;p47"/>
            <p:cNvSpPr/>
            <p:nvPr/>
          </p:nvSpPr>
          <p:spPr>
            <a:xfrm>
              <a:off x="6008400" y="582840"/>
              <a:ext cx="360" cy="146880"/>
            </a:xfrm>
            <a:custGeom>
              <a:avLst/>
              <a:gdLst/>
              <a:ahLst/>
              <a:cxnLst/>
              <a:rect l="l" t="t" r="r" b="b"/>
              <a:pathLst>
                <a:path w="1" h="7015" fill="none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14" name="Google Shape;1006;p47"/>
          <p:cNvGrpSpPr/>
          <p:nvPr/>
        </p:nvGrpSpPr>
        <p:grpSpPr>
          <a:xfrm>
            <a:off x="1960200" y="980640"/>
            <a:ext cx="342360" cy="417960"/>
            <a:chOff x="1960200" y="980640"/>
            <a:chExt cx="342360" cy="417960"/>
          </a:xfrm>
        </p:grpSpPr>
        <p:sp>
          <p:nvSpPr>
            <p:cNvPr id="1215" name="Google Shape;1007;p47"/>
            <p:cNvSpPr/>
            <p:nvPr/>
          </p:nvSpPr>
          <p:spPr>
            <a:xfrm>
              <a:off x="1960200" y="1001160"/>
              <a:ext cx="325080" cy="39744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6" name="Google Shape;1008;p47"/>
            <p:cNvSpPr/>
            <p:nvPr/>
          </p:nvSpPr>
          <p:spPr>
            <a:xfrm>
              <a:off x="1985760" y="980640"/>
              <a:ext cx="316800" cy="388440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7" name="Google Shape;1009;p47"/>
            <p:cNvSpPr/>
            <p:nvPr/>
          </p:nvSpPr>
          <p:spPr>
            <a:xfrm>
              <a:off x="2232360" y="98064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18" name="Google Shape;1010;p47"/>
          <p:cNvGrpSpPr/>
          <p:nvPr/>
        </p:nvGrpSpPr>
        <p:grpSpPr>
          <a:xfrm>
            <a:off x="6446520" y="996480"/>
            <a:ext cx="405000" cy="388440"/>
            <a:chOff x="6446520" y="996480"/>
            <a:chExt cx="405000" cy="388440"/>
          </a:xfrm>
        </p:grpSpPr>
        <p:sp>
          <p:nvSpPr>
            <p:cNvPr id="1219" name="Google Shape;1011;p47"/>
            <p:cNvSpPr/>
            <p:nvPr/>
          </p:nvSpPr>
          <p:spPr>
            <a:xfrm>
              <a:off x="6648840" y="1216440"/>
              <a:ext cx="50400" cy="16848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Google Shape;1012;p47"/>
            <p:cNvSpPr/>
            <p:nvPr/>
          </p:nvSpPr>
          <p:spPr>
            <a:xfrm>
              <a:off x="6446520" y="1016280"/>
              <a:ext cx="405000" cy="19152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1" name="Google Shape;1013;p47"/>
            <p:cNvSpPr/>
            <p:nvPr/>
          </p:nvSpPr>
          <p:spPr>
            <a:xfrm>
              <a:off x="6648840" y="996480"/>
              <a:ext cx="360" cy="19800"/>
            </a:xfrm>
            <a:custGeom>
              <a:avLst/>
              <a:gdLst/>
              <a:ahLst/>
              <a:cxnLst/>
              <a:rect l="l" t="t" r="r" b="b"/>
              <a:pathLst>
                <a:path w="1" h="951" fill="none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2" name="Google Shape;1014;p47"/>
            <p:cNvSpPr/>
            <p:nvPr/>
          </p:nvSpPr>
          <p:spPr>
            <a:xfrm>
              <a:off x="6648840" y="1040760"/>
              <a:ext cx="360" cy="154080"/>
            </a:xfrm>
            <a:custGeom>
              <a:avLst/>
              <a:gdLst/>
              <a:ahLst/>
              <a:cxnLst/>
              <a:rect l="l" t="t" r="r" b="b"/>
              <a:pathLst>
                <a:path w="1" h="7356" fill="none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3" name="Google Shape;1015;p47"/>
            <p:cNvSpPr/>
            <p:nvPr/>
          </p:nvSpPr>
          <p:spPr>
            <a:xfrm>
              <a:off x="6670080" y="1035360"/>
              <a:ext cx="71280" cy="15984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4" name="Google Shape;1016;p47"/>
            <p:cNvSpPr/>
            <p:nvPr/>
          </p:nvSpPr>
          <p:spPr>
            <a:xfrm>
              <a:off x="6556320" y="1035360"/>
              <a:ext cx="71280" cy="15984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25" name="Google Shape;1017;p47"/>
          <p:cNvGrpSpPr/>
          <p:nvPr/>
        </p:nvGrpSpPr>
        <p:grpSpPr>
          <a:xfrm>
            <a:off x="6541200" y="2148480"/>
            <a:ext cx="215640" cy="342000"/>
            <a:chOff x="6541200" y="2148480"/>
            <a:chExt cx="215640" cy="342000"/>
          </a:xfrm>
        </p:grpSpPr>
        <p:sp>
          <p:nvSpPr>
            <p:cNvPr id="1226" name="Google Shape;1018;p47"/>
            <p:cNvSpPr/>
            <p:nvPr/>
          </p:nvSpPr>
          <p:spPr>
            <a:xfrm>
              <a:off x="6606000" y="2446560"/>
              <a:ext cx="85680" cy="18720"/>
            </a:xfrm>
            <a:custGeom>
              <a:avLst/>
              <a:gdLst/>
              <a:ahLst/>
              <a:cxnLst/>
              <a:rect l="l" t="t" r="r" b="b"/>
              <a:pathLst>
                <a:path w="4092" h="902" fill="none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7" name="Google Shape;1019;p47"/>
            <p:cNvSpPr/>
            <p:nvPr/>
          </p:nvSpPr>
          <p:spPr>
            <a:xfrm>
              <a:off x="6606000" y="2427120"/>
              <a:ext cx="85680" cy="18720"/>
            </a:xfrm>
            <a:custGeom>
              <a:avLst/>
              <a:gdLst/>
              <a:ahLst/>
              <a:cxnLst/>
              <a:rect l="l" t="t" r="r" b="b"/>
              <a:pathLst>
                <a:path w="4092" h="902" fill="none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8" name="Google Shape;1020;p47"/>
            <p:cNvSpPr/>
            <p:nvPr/>
          </p:nvSpPr>
          <p:spPr>
            <a:xfrm>
              <a:off x="6606000" y="2465640"/>
              <a:ext cx="85680" cy="24840"/>
            </a:xfrm>
            <a:custGeom>
              <a:avLst/>
              <a:gdLst/>
              <a:ahLst/>
              <a:cxnLst/>
              <a:rect l="l" t="t" r="r" b="b"/>
              <a:pathLst>
                <a:path w="4092" h="1195" fill="none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9" name="Google Shape;1021;p47"/>
            <p:cNvSpPr/>
            <p:nvPr/>
          </p:nvSpPr>
          <p:spPr>
            <a:xfrm>
              <a:off x="6596640" y="2266560"/>
              <a:ext cx="29520" cy="14004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0" name="Google Shape;1022;p47"/>
            <p:cNvSpPr/>
            <p:nvPr/>
          </p:nvSpPr>
          <p:spPr>
            <a:xfrm>
              <a:off x="6541200" y="2148480"/>
              <a:ext cx="215640" cy="258120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Google Shape;1023;p47"/>
            <p:cNvSpPr/>
            <p:nvPr/>
          </p:nvSpPr>
          <p:spPr>
            <a:xfrm>
              <a:off x="6671520" y="2266560"/>
              <a:ext cx="29520" cy="14004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Google Shape;1024;p47"/>
            <p:cNvSpPr/>
            <p:nvPr/>
          </p:nvSpPr>
          <p:spPr>
            <a:xfrm>
              <a:off x="6611040" y="2261520"/>
              <a:ext cx="75240" cy="162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Google Shape;1025;p47"/>
            <p:cNvSpPr/>
            <p:nvPr/>
          </p:nvSpPr>
          <p:spPr>
            <a:xfrm>
              <a:off x="6606000" y="2408760"/>
              <a:ext cx="85680" cy="360"/>
            </a:xfrm>
            <a:custGeom>
              <a:avLst/>
              <a:gdLst/>
              <a:ahLst/>
              <a:cxnLst/>
              <a:rect l="l" t="t" r="r" b="b"/>
              <a:pathLst>
                <a:path w="4092" h="1" fill="none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34" name="Google Shape;1026;p47"/>
          <p:cNvGrpSpPr/>
          <p:nvPr/>
        </p:nvGrpSpPr>
        <p:grpSpPr>
          <a:xfrm>
            <a:off x="3642480" y="2775240"/>
            <a:ext cx="362880" cy="220680"/>
            <a:chOff x="3642480" y="2775240"/>
            <a:chExt cx="362880" cy="220680"/>
          </a:xfrm>
        </p:grpSpPr>
        <p:sp>
          <p:nvSpPr>
            <p:cNvPr id="1235" name="Google Shape;1027;p47"/>
            <p:cNvSpPr/>
            <p:nvPr/>
          </p:nvSpPr>
          <p:spPr>
            <a:xfrm>
              <a:off x="3642480" y="2775240"/>
              <a:ext cx="362880" cy="220680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6" name="Google Shape;1028;p47"/>
            <p:cNvSpPr/>
            <p:nvPr/>
          </p:nvSpPr>
          <p:spPr>
            <a:xfrm>
              <a:off x="3790440" y="2851920"/>
              <a:ext cx="67320" cy="6732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7" name="Google Shape;1029;p47"/>
            <p:cNvSpPr/>
            <p:nvPr/>
          </p:nvSpPr>
          <p:spPr>
            <a:xfrm>
              <a:off x="3736440" y="279828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8331" h="8331" fill="none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38" name="Google Shape;1030;p47"/>
          <p:cNvGrpSpPr/>
          <p:nvPr/>
        </p:nvGrpSpPr>
        <p:grpSpPr>
          <a:xfrm>
            <a:off x="6516360" y="2707560"/>
            <a:ext cx="264600" cy="372240"/>
            <a:chOff x="6516360" y="2707560"/>
            <a:chExt cx="264600" cy="372240"/>
          </a:xfrm>
        </p:grpSpPr>
        <p:sp>
          <p:nvSpPr>
            <p:cNvPr id="1239" name="Google Shape;1031;p47"/>
            <p:cNvSpPr/>
            <p:nvPr/>
          </p:nvSpPr>
          <p:spPr>
            <a:xfrm>
              <a:off x="6516360" y="2707560"/>
              <a:ext cx="264600" cy="65160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0" name="Google Shape;1032;p47"/>
            <p:cNvSpPr/>
            <p:nvPr/>
          </p:nvSpPr>
          <p:spPr>
            <a:xfrm>
              <a:off x="6527160" y="2779200"/>
              <a:ext cx="243360" cy="30060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1" name="Google Shape;1033;p47"/>
            <p:cNvSpPr/>
            <p:nvPr/>
          </p:nvSpPr>
          <p:spPr>
            <a:xfrm>
              <a:off x="6576840" y="2819880"/>
              <a:ext cx="360" cy="219600"/>
            </a:xfrm>
            <a:custGeom>
              <a:avLst/>
              <a:gdLst/>
              <a:ahLst/>
              <a:cxnLst/>
              <a:rect l="l" t="t" r="r" b="b"/>
              <a:pathLst>
                <a:path w="1" h="10474" fill="none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2" name="Google Shape;1034;p47"/>
            <p:cNvSpPr/>
            <p:nvPr/>
          </p:nvSpPr>
          <p:spPr>
            <a:xfrm>
              <a:off x="6648840" y="2819880"/>
              <a:ext cx="360" cy="219600"/>
            </a:xfrm>
            <a:custGeom>
              <a:avLst/>
              <a:gdLst/>
              <a:ahLst/>
              <a:cxnLst/>
              <a:rect l="l" t="t" r="r" b="b"/>
              <a:pathLst>
                <a:path w="1" h="10474" fill="none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3" name="Google Shape;1035;p47"/>
            <p:cNvSpPr/>
            <p:nvPr/>
          </p:nvSpPr>
          <p:spPr>
            <a:xfrm>
              <a:off x="6721200" y="2819880"/>
              <a:ext cx="360" cy="219600"/>
            </a:xfrm>
            <a:custGeom>
              <a:avLst/>
              <a:gdLst/>
              <a:ahLst/>
              <a:cxnLst/>
              <a:rect l="l" t="t" r="r" b="b"/>
              <a:pathLst>
                <a:path w="1" h="10474" fill="none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4" name="Google Shape;1036;p47"/>
          <p:cNvGrpSpPr/>
          <p:nvPr/>
        </p:nvGrpSpPr>
        <p:grpSpPr>
          <a:xfrm>
            <a:off x="2565000" y="3802320"/>
            <a:ext cx="255960" cy="414360"/>
            <a:chOff x="2565000" y="3802320"/>
            <a:chExt cx="255960" cy="414360"/>
          </a:xfrm>
        </p:grpSpPr>
        <p:sp>
          <p:nvSpPr>
            <p:cNvPr id="1245" name="Google Shape;1037;p47"/>
            <p:cNvSpPr/>
            <p:nvPr/>
          </p:nvSpPr>
          <p:spPr>
            <a:xfrm>
              <a:off x="2725200" y="3998520"/>
              <a:ext cx="95760" cy="95760"/>
            </a:xfrm>
            <a:custGeom>
              <a:avLst/>
              <a:gdLst/>
              <a:ahLst/>
              <a:cxnLst/>
              <a:rect l="l" t="t" r="r" b="b"/>
              <a:pathLst>
                <a:path w="4580" h="4579" fill="none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Google Shape;1038;p47"/>
            <p:cNvSpPr/>
            <p:nvPr/>
          </p:nvSpPr>
          <p:spPr>
            <a:xfrm>
              <a:off x="2565000" y="4014720"/>
              <a:ext cx="131040" cy="13104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Google Shape;1039;p47"/>
            <p:cNvSpPr/>
            <p:nvPr/>
          </p:nvSpPr>
          <p:spPr>
            <a:xfrm>
              <a:off x="2610720" y="3802320"/>
              <a:ext cx="200880" cy="19836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8" name="Google Shape;1040;p47"/>
            <p:cNvSpPr/>
            <p:nvPr/>
          </p:nvSpPr>
          <p:spPr>
            <a:xfrm>
              <a:off x="2711160" y="4001040"/>
              <a:ext cx="360" cy="215640"/>
            </a:xfrm>
            <a:custGeom>
              <a:avLst/>
              <a:gdLst/>
              <a:ahLst/>
              <a:cxnLst/>
              <a:rect l="l" t="t" r="r" b="b"/>
              <a:pathLst>
                <a:path w="1" h="10279" fill="none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9" name="Google Shape;1041;p47"/>
            <p:cNvSpPr/>
            <p:nvPr/>
          </p:nvSpPr>
          <p:spPr>
            <a:xfrm>
              <a:off x="2687400" y="3879000"/>
              <a:ext cx="46800" cy="46800"/>
            </a:xfrm>
            <a:custGeom>
              <a:avLst/>
              <a:gdLst/>
              <a:ahLst/>
              <a:cxnLst/>
              <a:rect l="l" t="t" r="r" b="b"/>
              <a:pathLst>
                <a:path w="2242" h="2241" fill="none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Google Shape;1042;p47"/>
            <p:cNvSpPr/>
            <p:nvPr/>
          </p:nvSpPr>
          <p:spPr>
            <a:xfrm>
              <a:off x="2607120" y="4056840"/>
              <a:ext cx="72720" cy="7272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Google Shape;1043;p47"/>
            <p:cNvSpPr/>
            <p:nvPr/>
          </p:nvSpPr>
          <p:spPr>
            <a:xfrm>
              <a:off x="2738160" y="403560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2193" h="2193" fill="none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52" name="Google Shape;1044;p47"/>
          <p:cNvGrpSpPr/>
          <p:nvPr/>
        </p:nvGrpSpPr>
        <p:grpSpPr>
          <a:xfrm>
            <a:off x="3109320" y="3831480"/>
            <a:ext cx="309240" cy="391680"/>
            <a:chOff x="3109320" y="3831480"/>
            <a:chExt cx="309240" cy="391680"/>
          </a:xfrm>
        </p:grpSpPr>
        <p:sp>
          <p:nvSpPr>
            <p:cNvPr id="1253" name="Google Shape;1045;p47"/>
            <p:cNvSpPr/>
            <p:nvPr/>
          </p:nvSpPr>
          <p:spPr>
            <a:xfrm>
              <a:off x="3109320" y="4110480"/>
              <a:ext cx="309240" cy="11268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Google Shape;1046;p47"/>
            <p:cNvSpPr/>
            <p:nvPr/>
          </p:nvSpPr>
          <p:spPr>
            <a:xfrm>
              <a:off x="3263760" y="3831480"/>
              <a:ext cx="360" cy="291240"/>
            </a:xfrm>
            <a:custGeom>
              <a:avLst/>
              <a:gdLst/>
              <a:ahLst/>
              <a:cxnLst/>
              <a:rect l="l" t="t" r="r" b="b"/>
              <a:pathLst>
                <a:path w="1" h="13883" fill="none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5" name="Google Shape;1047;p47"/>
            <p:cNvSpPr/>
            <p:nvPr/>
          </p:nvSpPr>
          <p:spPr>
            <a:xfrm>
              <a:off x="3277080" y="3837600"/>
              <a:ext cx="95760" cy="9576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6" name="Google Shape;1048;p47"/>
            <p:cNvSpPr/>
            <p:nvPr/>
          </p:nvSpPr>
          <p:spPr>
            <a:xfrm>
              <a:off x="3289680" y="387504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2193" h="2193" fill="none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7" name="Google Shape;1049;p47"/>
            <p:cNvSpPr/>
            <p:nvPr/>
          </p:nvSpPr>
          <p:spPr>
            <a:xfrm>
              <a:off x="3118320" y="3922560"/>
              <a:ext cx="131040" cy="13104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8" name="Google Shape;1050;p47"/>
            <p:cNvSpPr/>
            <p:nvPr/>
          </p:nvSpPr>
          <p:spPr>
            <a:xfrm>
              <a:off x="3160440" y="3964680"/>
              <a:ext cx="72720" cy="7272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59" name="Google Shape;1051;p47"/>
          <p:cNvGrpSpPr/>
          <p:nvPr/>
        </p:nvGrpSpPr>
        <p:grpSpPr>
          <a:xfrm>
            <a:off x="6477480" y="3821760"/>
            <a:ext cx="342360" cy="383400"/>
            <a:chOff x="6477480" y="3821760"/>
            <a:chExt cx="342360" cy="383400"/>
          </a:xfrm>
        </p:grpSpPr>
        <p:sp>
          <p:nvSpPr>
            <p:cNvPr id="1260" name="Google Shape;1052;p47"/>
            <p:cNvSpPr/>
            <p:nvPr/>
          </p:nvSpPr>
          <p:spPr>
            <a:xfrm>
              <a:off x="6477480" y="4148280"/>
              <a:ext cx="342360" cy="11880"/>
            </a:xfrm>
            <a:custGeom>
              <a:avLst/>
              <a:gdLst/>
              <a:ahLst/>
              <a:cxnLst/>
              <a:rect l="l" t="t" r="r" b="b"/>
              <a:pathLst>
                <a:path w="16318" h="585" fill="none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Google Shape;1053;p47"/>
            <p:cNvSpPr/>
            <p:nvPr/>
          </p:nvSpPr>
          <p:spPr>
            <a:xfrm>
              <a:off x="6477480" y="4172760"/>
              <a:ext cx="342360" cy="11880"/>
            </a:xfrm>
            <a:custGeom>
              <a:avLst/>
              <a:gdLst/>
              <a:ahLst/>
              <a:cxnLst/>
              <a:rect l="l" t="t" r="r" b="b"/>
              <a:pathLst>
                <a:path w="16318" h="585" fill="none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Google Shape;1054;p47"/>
            <p:cNvSpPr/>
            <p:nvPr/>
          </p:nvSpPr>
          <p:spPr>
            <a:xfrm>
              <a:off x="6477480" y="4193280"/>
              <a:ext cx="342360" cy="11880"/>
            </a:xfrm>
            <a:custGeom>
              <a:avLst/>
              <a:gdLst/>
              <a:ahLst/>
              <a:cxnLst/>
              <a:rect l="l" t="t" r="r" b="b"/>
              <a:pathLst>
                <a:path w="16318" h="585" fill="none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3" name="Google Shape;1055;p47"/>
            <p:cNvSpPr/>
            <p:nvPr/>
          </p:nvSpPr>
          <p:spPr>
            <a:xfrm>
              <a:off x="6502680" y="3821760"/>
              <a:ext cx="293040" cy="31608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4" name="Google Shape;1056;p47"/>
            <p:cNvSpPr/>
            <p:nvPr/>
          </p:nvSpPr>
          <p:spPr>
            <a:xfrm>
              <a:off x="6614280" y="3942000"/>
              <a:ext cx="12960" cy="23040"/>
            </a:xfrm>
            <a:custGeom>
              <a:avLst/>
              <a:gdLst/>
              <a:ahLst/>
              <a:cxnLst/>
              <a:rect l="l" t="t" r="r" b="b"/>
              <a:pathLst>
                <a:path w="634" h="1122" fill="none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Google Shape;1057;p47"/>
            <p:cNvSpPr/>
            <p:nvPr/>
          </p:nvSpPr>
          <p:spPr>
            <a:xfrm>
              <a:off x="6670440" y="3942000"/>
              <a:ext cx="12960" cy="23040"/>
            </a:xfrm>
            <a:custGeom>
              <a:avLst/>
              <a:gdLst/>
              <a:ahLst/>
              <a:cxnLst/>
              <a:rect l="l" t="t" r="r" b="b"/>
              <a:pathLst>
                <a:path w="635" h="1122" fill="none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Google Shape;1058;p47"/>
            <p:cNvSpPr/>
            <p:nvPr/>
          </p:nvSpPr>
          <p:spPr>
            <a:xfrm>
              <a:off x="6533280" y="3910320"/>
              <a:ext cx="231120" cy="45720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Google Shape;1059;p47"/>
            <p:cNvSpPr/>
            <p:nvPr/>
          </p:nvSpPr>
          <p:spPr>
            <a:xfrm>
              <a:off x="6553440" y="3883320"/>
              <a:ext cx="191160" cy="3096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Google Shape;1060;p47"/>
            <p:cNvSpPr/>
            <p:nvPr/>
          </p:nvSpPr>
          <p:spPr>
            <a:xfrm>
              <a:off x="6648840" y="3910320"/>
              <a:ext cx="360" cy="122040"/>
            </a:xfrm>
            <a:custGeom>
              <a:avLst/>
              <a:gdLst/>
              <a:ahLst/>
              <a:cxnLst/>
              <a:rect l="l" t="t" r="r" b="b"/>
              <a:pathLst>
                <a:path w="1" h="5822" fill="none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69" name="Google Shape;1061;p47"/>
          <p:cNvGrpSpPr/>
          <p:nvPr/>
        </p:nvGrpSpPr>
        <p:grpSpPr>
          <a:xfrm>
            <a:off x="5292720" y="4363920"/>
            <a:ext cx="452160" cy="433440"/>
            <a:chOff x="5292720" y="4363920"/>
            <a:chExt cx="452160" cy="433440"/>
          </a:xfrm>
        </p:grpSpPr>
        <p:sp>
          <p:nvSpPr>
            <p:cNvPr id="1270" name="Google Shape;1062;p47"/>
            <p:cNvSpPr/>
            <p:nvPr/>
          </p:nvSpPr>
          <p:spPr>
            <a:xfrm>
              <a:off x="5632560" y="4363920"/>
              <a:ext cx="74880" cy="74880"/>
            </a:xfrm>
            <a:custGeom>
              <a:avLst/>
              <a:gdLst/>
              <a:ahLst/>
              <a:cxnLst/>
              <a:rect l="l" t="t" r="r" b="b"/>
              <a:pathLst>
                <a:path w="3581" h="3581" fill="none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1" name="Google Shape;1063;p47"/>
            <p:cNvSpPr/>
            <p:nvPr/>
          </p:nvSpPr>
          <p:spPr>
            <a:xfrm>
              <a:off x="5367960" y="4385880"/>
              <a:ext cx="74520" cy="74520"/>
            </a:xfrm>
            <a:custGeom>
              <a:avLst/>
              <a:gdLst/>
              <a:ahLst/>
              <a:cxnLst/>
              <a:rect l="l" t="t" r="r" b="b"/>
              <a:pathLst>
                <a:path w="3557" h="3557" fill="none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2" name="Google Shape;1064;p47"/>
            <p:cNvSpPr/>
            <p:nvPr/>
          </p:nvSpPr>
          <p:spPr>
            <a:xfrm>
              <a:off x="5292720" y="4616640"/>
              <a:ext cx="74880" cy="74880"/>
            </a:xfrm>
            <a:custGeom>
              <a:avLst/>
              <a:gdLst/>
              <a:ahLst/>
              <a:cxnLst/>
              <a:rect l="l" t="t" r="r" b="b"/>
              <a:pathLst>
                <a:path w="3581" h="3581" fill="none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3" name="Google Shape;1065;p47"/>
            <p:cNvSpPr/>
            <p:nvPr/>
          </p:nvSpPr>
          <p:spPr>
            <a:xfrm>
              <a:off x="5477760" y="4723560"/>
              <a:ext cx="74520" cy="73800"/>
            </a:xfrm>
            <a:custGeom>
              <a:avLst/>
              <a:gdLst/>
              <a:ahLst/>
              <a:cxnLst/>
              <a:rect l="l" t="t" r="r" b="b"/>
              <a:pathLst>
                <a:path w="3557" h="3533" fill="none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Google Shape;1066;p47"/>
            <p:cNvSpPr/>
            <p:nvPr/>
          </p:nvSpPr>
          <p:spPr>
            <a:xfrm>
              <a:off x="5670360" y="4560840"/>
              <a:ext cx="74520" cy="74880"/>
            </a:xfrm>
            <a:custGeom>
              <a:avLst/>
              <a:gdLst/>
              <a:ahLst/>
              <a:cxnLst/>
              <a:rect l="l" t="t" r="r" b="b"/>
              <a:pathLst>
                <a:path w="3557" h="3581" fill="none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Google Shape;1067;p47"/>
            <p:cNvSpPr/>
            <p:nvPr/>
          </p:nvSpPr>
          <p:spPr>
            <a:xfrm>
              <a:off x="5442840" y="4495320"/>
              <a:ext cx="158400" cy="15876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Google Shape;1068;p47"/>
            <p:cNvSpPr/>
            <p:nvPr/>
          </p:nvSpPr>
          <p:spPr>
            <a:xfrm>
              <a:off x="5405400" y="4422960"/>
              <a:ext cx="68400" cy="88560"/>
            </a:xfrm>
            <a:custGeom>
              <a:avLst/>
              <a:gdLst/>
              <a:ahLst/>
              <a:cxnLst/>
              <a:rect l="l" t="t" r="r" b="b"/>
              <a:pathLst>
                <a:path w="3264" h="4239" fill="none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Google Shape;1069;p47"/>
            <p:cNvSpPr/>
            <p:nvPr/>
          </p:nvSpPr>
          <p:spPr>
            <a:xfrm>
              <a:off x="5573880" y="4401720"/>
              <a:ext cx="96480" cy="112320"/>
            </a:xfrm>
            <a:custGeom>
              <a:avLst/>
              <a:gdLst/>
              <a:ahLst/>
              <a:cxnLst/>
              <a:rect l="l" t="t" r="r" b="b"/>
              <a:pathLst>
                <a:path w="4604" h="5359" fill="none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Google Shape;1070;p47"/>
            <p:cNvSpPr/>
            <p:nvPr/>
          </p:nvSpPr>
          <p:spPr>
            <a:xfrm>
              <a:off x="5600880" y="4584960"/>
              <a:ext cx="106560" cy="13320"/>
            </a:xfrm>
            <a:custGeom>
              <a:avLst/>
              <a:gdLst/>
              <a:ahLst/>
              <a:cxnLst/>
              <a:rect l="l" t="t" r="r" b="b"/>
              <a:pathLst>
                <a:path w="5091" h="659" fill="none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9" name="Google Shape;1071;p47"/>
            <p:cNvSpPr/>
            <p:nvPr/>
          </p:nvSpPr>
          <p:spPr>
            <a:xfrm>
              <a:off x="5514840" y="4654080"/>
              <a:ext cx="3600" cy="106200"/>
            </a:xfrm>
            <a:custGeom>
              <a:avLst/>
              <a:gdLst/>
              <a:ahLst/>
              <a:cxnLst/>
              <a:rect l="l" t="t" r="r" b="b"/>
              <a:pathLst>
                <a:path w="196" h="5067" fill="none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0" name="Google Shape;1072;p47"/>
            <p:cNvSpPr/>
            <p:nvPr/>
          </p:nvSpPr>
          <p:spPr>
            <a:xfrm>
              <a:off x="5330160" y="4605120"/>
              <a:ext cx="118440" cy="4896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81" name="Google Shape;1073;p47"/>
          <p:cNvGrpSpPr/>
          <p:nvPr/>
        </p:nvGrpSpPr>
        <p:grpSpPr>
          <a:xfrm>
            <a:off x="4723920" y="4371480"/>
            <a:ext cx="460080" cy="418320"/>
            <a:chOff x="4723920" y="4371480"/>
            <a:chExt cx="460080" cy="418320"/>
          </a:xfrm>
        </p:grpSpPr>
        <p:sp>
          <p:nvSpPr>
            <p:cNvPr id="1282" name="Google Shape;1074;p47"/>
            <p:cNvSpPr/>
            <p:nvPr/>
          </p:nvSpPr>
          <p:spPr>
            <a:xfrm>
              <a:off x="4770360" y="4588920"/>
              <a:ext cx="366480" cy="200880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Google Shape;1075;p47"/>
            <p:cNvSpPr/>
            <p:nvPr/>
          </p:nvSpPr>
          <p:spPr>
            <a:xfrm>
              <a:off x="4770720" y="4371480"/>
              <a:ext cx="366120" cy="10512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Google Shape;1076;p47"/>
            <p:cNvSpPr/>
            <p:nvPr/>
          </p:nvSpPr>
          <p:spPr>
            <a:xfrm>
              <a:off x="4723920" y="4476960"/>
              <a:ext cx="230040" cy="189360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5" name="Google Shape;1077;p47"/>
            <p:cNvSpPr/>
            <p:nvPr/>
          </p:nvSpPr>
          <p:spPr>
            <a:xfrm>
              <a:off x="4953960" y="4476960"/>
              <a:ext cx="230040" cy="189360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6" name="Google Shape;1078;p47"/>
            <p:cNvSpPr/>
            <p:nvPr/>
          </p:nvSpPr>
          <p:spPr>
            <a:xfrm>
              <a:off x="4953960" y="4581360"/>
              <a:ext cx="360" cy="208440"/>
            </a:xfrm>
            <a:custGeom>
              <a:avLst/>
              <a:gdLst/>
              <a:ahLst/>
              <a:cxnLst/>
              <a:rect l="l" t="t" r="r" b="b"/>
              <a:pathLst>
                <a:path w="1" h="9938" fill="none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87" name="Google Shape;1079;p47"/>
          <p:cNvGrpSpPr/>
          <p:nvPr/>
        </p:nvGrpSpPr>
        <p:grpSpPr>
          <a:xfrm>
            <a:off x="1341000" y="4461840"/>
            <a:ext cx="444960" cy="245880"/>
            <a:chOff x="1341000" y="4461840"/>
            <a:chExt cx="444960" cy="245880"/>
          </a:xfrm>
        </p:grpSpPr>
        <p:sp>
          <p:nvSpPr>
            <p:cNvPr id="1288" name="Google Shape;1080;p47"/>
            <p:cNvSpPr/>
            <p:nvPr/>
          </p:nvSpPr>
          <p:spPr>
            <a:xfrm>
              <a:off x="1425960" y="4467240"/>
              <a:ext cx="228600" cy="155880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9" name="Google Shape;1081;p47"/>
            <p:cNvSpPr/>
            <p:nvPr/>
          </p:nvSpPr>
          <p:spPr>
            <a:xfrm>
              <a:off x="1638720" y="4461840"/>
              <a:ext cx="61920" cy="160920"/>
            </a:xfrm>
            <a:custGeom>
              <a:avLst/>
              <a:gdLst/>
              <a:ahLst/>
              <a:cxnLst/>
              <a:rect l="l" t="t" r="r" b="b"/>
              <a:pathLst>
                <a:path w="2972" h="7673" fill="none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0" name="Google Shape;1082;p47"/>
            <p:cNvSpPr/>
            <p:nvPr/>
          </p:nvSpPr>
          <p:spPr>
            <a:xfrm>
              <a:off x="1341000" y="4538160"/>
              <a:ext cx="169560" cy="169560"/>
            </a:xfrm>
            <a:custGeom>
              <a:avLst/>
              <a:gdLst/>
              <a:ahLst/>
              <a:cxnLst/>
              <a:rect l="l" t="t" r="r" b="b"/>
              <a:pathLst>
                <a:path w="8087" h="8087" fill="none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1" name="Google Shape;1083;p47"/>
            <p:cNvSpPr/>
            <p:nvPr/>
          </p:nvSpPr>
          <p:spPr>
            <a:xfrm>
              <a:off x="1616400" y="4538160"/>
              <a:ext cx="169560" cy="169560"/>
            </a:xfrm>
            <a:custGeom>
              <a:avLst/>
              <a:gdLst/>
              <a:ahLst/>
              <a:cxnLst/>
              <a:rect l="l" t="t" r="r" b="b"/>
              <a:pathLst>
                <a:path w="8087" h="8087" fill="none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2" name="Google Shape;1084;p47"/>
            <p:cNvSpPr/>
            <p:nvPr/>
          </p:nvSpPr>
          <p:spPr>
            <a:xfrm>
              <a:off x="1462320" y="4461840"/>
              <a:ext cx="72360" cy="5760"/>
            </a:xfrm>
            <a:custGeom>
              <a:avLst/>
              <a:gdLst/>
              <a:ahLst/>
              <a:cxnLst/>
              <a:rect l="l" t="t" r="r" b="b"/>
              <a:pathLst>
                <a:path w="3460" h="293" fill="none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3" name="Google Shape;1085;p47"/>
            <p:cNvSpPr/>
            <p:nvPr/>
          </p:nvSpPr>
          <p:spPr>
            <a:xfrm>
              <a:off x="1685520" y="4607280"/>
              <a:ext cx="30960" cy="30960"/>
            </a:xfrm>
            <a:custGeom>
              <a:avLst/>
              <a:gdLst/>
              <a:ahLst/>
              <a:cxnLst/>
              <a:rect l="l" t="t" r="r" b="b"/>
              <a:pathLst>
                <a:path w="1487" h="1487" fill="none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Google Shape;1086;p47"/>
            <p:cNvSpPr/>
            <p:nvPr/>
          </p:nvSpPr>
          <p:spPr>
            <a:xfrm>
              <a:off x="1410480" y="4607280"/>
              <a:ext cx="30960" cy="30960"/>
            </a:xfrm>
            <a:custGeom>
              <a:avLst/>
              <a:gdLst/>
              <a:ahLst/>
              <a:cxnLst/>
              <a:rect l="l" t="t" r="r" b="b"/>
              <a:pathLst>
                <a:path w="1487" h="1487" fill="none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95" name="Google Shape;1087;p47"/>
          <p:cNvGrpSpPr/>
          <p:nvPr/>
        </p:nvGrpSpPr>
        <p:grpSpPr>
          <a:xfrm>
            <a:off x="8100360" y="2403360"/>
            <a:ext cx="433800" cy="422280"/>
            <a:chOff x="8100360" y="2403360"/>
            <a:chExt cx="433800" cy="422280"/>
          </a:xfrm>
        </p:grpSpPr>
        <p:sp>
          <p:nvSpPr>
            <p:cNvPr id="1296" name="Google Shape;1088;p47"/>
            <p:cNvSpPr/>
            <p:nvPr/>
          </p:nvSpPr>
          <p:spPr>
            <a:xfrm>
              <a:off x="8100360" y="2403360"/>
              <a:ext cx="433800" cy="42228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Google Shape;1089;p47"/>
            <p:cNvSpPr/>
            <p:nvPr/>
          </p:nvSpPr>
          <p:spPr>
            <a:xfrm>
              <a:off x="8175960" y="2473560"/>
              <a:ext cx="282240" cy="282240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98" name="Google Shape;1090;p47"/>
          <p:cNvGrpSpPr/>
          <p:nvPr/>
        </p:nvGrpSpPr>
        <p:grpSpPr>
          <a:xfrm>
            <a:off x="7216200" y="3109320"/>
            <a:ext cx="1079280" cy="1051200"/>
            <a:chOff x="7216200" y="3109320"/>
            <a:chExt cx="1079280" cy="1051200"/>
          </a:xfrm>
        </p:grpSpPr>
        <p:sp>
          <p:nvSpPr>
            <p:cNvPr id="1299" name="Google Shape;1091;p47"/>
            <p:cNvSpPr/>
            <p:nvPr/>
          </p:nvSpPr>
          <p:spPr>
            <a:xfrm>
              <a:off x="7216200" y="3109320"/>
              <a:ext cx="1079280" cy="105120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>
              <a:solidFill>
                <a:srgbClr val="FFFF00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0" name="Google Shape;1092;p47"/>
            <p:cNvSpPr/>
            <p:nvPr/>
          </p:nvSpPr>
          <p:spPr>
            <a:xfrm>
              <a:off x="7404840" y="3283560"/>
              <a:ext cx="702360" cy="702360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>
              <a:solidFill>
                <a:srgbClr val="FFFF00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01" name="Google Shape;1093;p47"/>
          <p:cNvGrpSpPr/>
          <p:nvPr/>
        </p:nvGrpSpPr>
        <p:grpSpPr>
          <a:xfrm>
            <a:off x="7216560" y="2403360"/>
            <a:ext cx="433800" cy="422280"/>
            <a:chOff x="7216560" y="2403360"/>
            <a:chExt cx="433800" cy="422280"/>
          </a:xfrm>
        </p:grpSpPr>
        <p:sp>
          <p:nvSpPr>
            <p:cNvPr id="1302" name="Google Shape;1094;p47"/>
            <p:cNvSpPr/>
            <p:nvPr/>
          </p:nvSpPr>
          <p:spPr>
            <a:xfrm>
              <a:off x="7216560" y="2403360"/>
              <a:ext cx="433800" cy="42228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Google Shape;1095;p47"/>
            <p:cNvSpPr/>
            <p:nvPr/>
          </p:nvSpPr>
          <p:spPr>
            <a:xfrm>
              <a:off x="7292160" y="2473560"/>
              <a:ext cx="282240" cy="282240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04" name="Google Shape;1096;p47"/>
          <p:cNvSpPr/>
          <p:nvPr/>
        </p:nvSpPr>
        <p:spPr>
          <a:xfrm>
            <a:off x="8292600" y="2639880"/>
            <a:ext cx="401760" cy="226800"/>
          </a:xfrm>
          <a:custGeom>
            <a:avLst/>
            <a:gdLst/>
            <a:ahLst/>
            <a:cxnLst/>
            <a:rect l="l" t="t" r="r" b="b"/>
            <a:pathLst>
              <a:path w="19144" h="10814" fill="none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5" name="Google Shape;1097;p47"/>
          <p:cNvSpPr/>
          <p:nvPr/>
        </p:nvSpPr>
        <p:spPr>
          <a:xfrm>
            <a:off x="7408440" y="2639880"/>
            <a:ext cx="401760" cy="226800"/>
          </a:xfrm>
          <a:custGeom>
            <a:avLst/>
            <a:gdLst/>
            <a:ahLst/>
            <a:cxnLst/>
            <a:rect l="l" t="t" r="r" b="b"/>
            <a:pathLst>
              <a:path w="19144" h="10814" fill="none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6" name="Google Shape;1098;p47"/>
          <p:cNvSpPr/>
          <p:nvPr/>
        </p:nvSpPr>
        <p:spPr>
          <a:xfrm>
            <a:off x="7694280" y="3697200"/>
            <a:ext cx="1000080" cy="564840"/>
          </a:xfrm>
          <a:custGeom>
            <a:avLst/>
            <a:gdLst/>
            <a:ahLst/>
            <a:cxnLst/>
            <a:rect l="l" t="t" r="r" b="b"/>
            <a:pathLst>
              <a:path w="19144" h="10814" fill="none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>
            <a:solidFill>
              <a:srgbClr val="FFFFFF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oogle Shape;1103;p48"/>
          <p:cNvGrpSpPr/>
          <p:nvPr/>
        </p:nvGrpSpPr>
        <p:grpSpPr>
          <a:xfrm>
            <a:off x="3058920" y="1550160"/>
            <a:ext cx="445320" cy="445320"/>
            <a:chOff x="3058920" y="1550160"/>
            <a:chExt cx="445320" cy="445320"/>
          </a:xfrm>
        </p:grpSpPr>
        <p:sp>
          <p:nvSpPr>
            <p:cNvPr id="1308" name="Google Shape;1104;p48"/>
            <p:cNvSpPr/>
            <p:nvPr/>
          </p:nvSpPr>
          <p:spPr>
            <a:xfrm>
              <a:off x="3264120" y="1831320"/>
              <a:ext cx="210960" cy="162360"/>
            </a:xfrm>
            <a:custGeom>
              <a:avLst/>
              <a:gdLst/>
              <a:ahLst/>
              <a:cxnLst/>
              <a:rect l="l" t="t" r="r" b="b"/>
              <a:pathLst>
                <a:path w="517" h="39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9" name="Google Shape;1105;p48"/>
            <p:cNvSpPr/>
            <p:nvPr/>
          </p:nvSpPr>
          <p:spPr>
            <a:xfrm>
              <a:off x="3098880" y="1839240"/>
              <a:ext cx="187560" cy="156240"/>
            </a:xfrm>
            <a:custGeom>
              <a:avLst/>
              <a:gdLst/>
              <a:ahLst/>
              <a:cxnLst/>
              <a:rect l="l" t="t" r="r" b="b"/>
              <a:pathLst>
                <a:path w="459" h="382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Google Shape;1106;p48"/>
            <p:cNvSpPr/>
            <p:nvPr/>
          </p:nvSpPr>
          <p:spPr>
            <a:xfrm>
              <a:off x="3087360" y="1552320"/>
              <a:ext cx="211320" cy="162360"/>
            </a:xfrm>
            <a:custGeom>
              <a:avLst/>
              <a:gdLst/>
              <a:ahLst/>
              <a:cxnLst/>
              <a:rect l="l" t="t" r="r" b="b"/>
              <a:pathLst>
                <a:path w="518" h="397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1" name="Google Shape;1107;p48"/>
            <p:cNvSpPr/>
            <p:nvPr/>
          </p:nvSpPr>
          <p:spPr>
            <a:xfrm>
              <a:off x="3058920" y="1672920"/>
              <a:ext cx="122760" cy="214560"/>
            </a:xfrm>
            <a:custGeom>
              <a:avLst/>
              <a:gdLst/>
              <a:ahLst/>
              <a:cxnLst/>
              <a:rect l="l" t="t" r="r" b="b"/>
              <a:pathLst>
                <a:path w="301" h="525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2" name="Google Shape;1108;p48"/>
            <p:cNvSpPr/>
            <p:nvPr/>
          </p:nvSpPr>
          <p:spPr>
            <a:xfrm>
              <a:off x="3381120" y="1657800"/>
              <a:ext cx="123120" cy="215280"/>
            </a:xfrm>
            <a:custGeom>
              <a:avLst/>
              <a:gdLst/>
              <a:ahLst/>
              <a:cxnLst/>
              <a:rect l="l" t="t" r="r" b="b"/>
              <a:pathLst>
                <a:path w="302" h="526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3" name="Google Shape;1109;p48"/>
            <p:cNvSpPr/>
            <p:nvPr/>
          </p:nvSpPr>
          <p:spPr>
            <a:xfrm>
              <a:off x="3276360" y="1550160"/>
              <a:ext cx="187560" cy="156600"/>
            </a:xfrm>
            <a:custGeom>
              <a:avLst/>
              <a:gdLst/>
              <a:ahLst/>
              <a:cxnLst/>
              <a:rect l="l" t="t" r="r" b="b"/>
              <a:pathLst>
                <a:path w="459" h="383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14" name="Google Shape;1110;p48"/>
          <p:cNvGrpSpPr/>
          <p:nvPr/>
        </p:nvGrpSpPr>
        <p:grpSpPr>
          <a:xfrm>
            <a:off x="1779480" y="1550160"/>
            <a:ext cx="442800" cy="445320"/>
            <a:chOff x="1779480" y="1550160"/>
            <a:chExt cx="442800" cy="445320"/>
          </a:xfrm>
        </p:grpSpPr>
        <p:sp>
          <p:nvSpPr>
            <p:cNvPr id="1315" name="Google Shape;1111;p48"/>
            <p:cNvSpPr/>
            <p:nvPr/>
          </p:nvSpPr>
          <p:spPr>
            <a:xfrm>
              <a:off x="1779480" y="1740600"/>
              <a:ext cx="210960" cy="254520"/>
            </a:xfrm>
            <a:custGeom>
              <a:avLst/>
              <a:gdLst/>
              <a:ahLst/>
              <a:cxnLst/>
              <a:rect l="l" t="t" r="r" b="b"/>
              <a:pathLst>
                <a:path w="478" h="574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6" name="Google Shape;1112;p48"/>
            <p:cNvSpPr/>
            <p:nvPr/>
          </p:nvSpPr>
          <p:spPr>
            <a:xfrm>
              <a:off x="1969200" y="1783440"/>
              <a:ext cx="253080" cy="212040"/>
            </a:xfrm>
            <a:custGeom>
              <a:avLst/>
              <a:gdLst/>
              <a:ahLst/>
              <a:cxnLst/>
              <a:rect l="l" t="t" r="r" b="b"/>
              <a:pathLst>
                <a:path w="574" h="478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7" name="Google Shape;1113;p48"/>
            <p:cNvSpPr/>
            <p:nvPr/>
          </p:nvSpPr>
          <p:spPr>
            <a:xfrm>
              <a:off x="2011320" y="1550520"/>
              <a:ext cx="210960" cy="254160"/>
            </a:xfrm>
            <a:custGeom>
              <a:avLst/>
              <a:gdLst/>
              <a:ahLst/>
              <a:cxnLst/>
              <a:rect l="l" t="t" r="r" b="b"/>
              <a:pathLst>
                <a:path w="478" h="573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8" name="Google Shape;1114;p48"/>
            <p:cNvSpPr/>
            <p:nvPr/>
          </p:nvSpPr>
          <p:spPr>
            <a:xfrm>
              <a:off x="1779480" y="1550160"/>
              <a:ext cx="253440" cy="212040"/>
            </a:xfrm>
            <a:custGeom>
              <a:avLst/>
              <a:gdLst/>
              <a:ahLst/>
              <a:cxnLst/>
              <a:rect l="l" t="t" r="r" b="b"/>
              <a:pathLst>
                <a:path w="574" h="478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19" name="Google Shape;1115;p48"/>
          <p:cNvGrpSpPr/>
          <p:nvPr/>
        </p:nvGrpSpPr>
        <p:grpSpPr>
          <a:xfrm>
            <a:off x="1137960" y="1550160"/>
            <a:ext cx="446040" cy="444960"/>
            <a:chOff x="1137960" y="1550160"/>
            <a:chExt cx="446040" cy="444960"/>
          </a:xfrm>
        </p:grpSpPr>
        <p:sp>
          <p:nvSpPr>
            <p:cNvPr id="1320" name="Google Shape;1116;p48"/>
            <p:cNvSpPr/>
            <p:nvPr/>
          </p:nvSpPr>
          <p:spPr>
            <a:xfrm>
              <a:off x="1170000" y="1825200"/>
              <a:ext cx="378000" cy="169920"/>
            </a:xfrm>
            <a:custGeom>
              <a:avLst/>
              <a:gdLst/>
              <a:ahLst/>
              <a:cxnLst/>
              <a:rect l="l" t="t" r="r" b="b"/>
              <a:pathLst>
                <a:path w="999" h="45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1" name="Google Shape;1117;p48"/>
            <p:cNvSpPr/>
            <p:nvPr/>
          </p:nvSpPr>
          <p:spPr>
            <a:xfrm>
              <a:off x="1371600" y="1550520"/>
              <a:ext cx="212400" cy="330480"/>
            </a:xfrm>
            <a:custGeom>
              <a:avLst/>
              <a:gdLst/>
              <a:ahLst/>
              <a:cxnLst/>
              <a:rect l="l" t="t" r="r" b="b"/>
              <a:pathLst>
                <a:path w="561" h="874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2" name="Google Shape;1118;p48"/>
            <p:cNvSpPr/>
            <p:nvPr/>
          </p:nvSpPr>
          <p:spPr>
            <a:xfrm>
              <a:off x="1137960" y="1550160"/>
              <a:ext cx="255240" cy="324000"/>
            </a:xfrm>
            <a:custGeom>
              <a:avLst/>
              <a:gdLst/>
              <a:ahLst/>
              <a:cxnLst/>
              <a:rect l="l" t="t" r="r" b="b"/>
              <a:pathLst>
                <a:path w="674" h="857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23" name="Google Shape;1119;p48"/>
          <p:cNvGrpSpPr/>
          <p:nvPr/>
        </p:nvGrpSpPr>
        <p:grpSpPr>
          <a:xfrm>
            <a:off x="2418480" y="1550520"/>
            <a:ext cx="444600" cy="444600"/>
            <a:chOff x="2418480" y="1550520"/>
            <a:chExt cx="444600" cy="444600"/>
          </a:xfrm>
        </p:grpSpPr>
        <p:sp>
          <p:nvSpPr>
            <p:cNvPr id="1324" name="Google Shape;1120;p48"/>
            <p:cNvSpPr/>
            <p:nvPr/>
          </p:nvSpPr>
          <p:spPr>
            <a:xfrm>
              <a:off x="2418480" y="1692360"/>
              <a:ext cx="156960" cy="254520"/>
            </a:xfrm>
            <a:custGeom>
              <a:avLst/>
              <a:gdLst/>
              <a:ahLst/>
              <a:cxnLst/>
              <a:rect l="l" t="t" r="r" b="b"/>
              <a:pathLst>
                <a:path w="405" h="65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5" name="Google Shape;1121;p48"/>
            <p:cNvSpPr/>
            <p:nvPr/>
          </p:nvSpPr>
          <p:spPr>
            <a:xfrm>
              <a:off x="2513160" y="1854360"/>
              <a:ext cx="249840" cy="140760"/>
            </a:xfrm>
            <a:custGeom>
              <a:avLst/>
              <a:gdLst/>
              <a:ahLst/>
              <a:cxnLst/>
              <a:rect l="l" t="t" r="r" b="b"/>
              <a:pathLst>
                <a:path w="644" h="363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6" name="Google Shape;1122;p48"/>
            <p:cNvSpPr/>
            <p:nvPr/>
          </p:nvSpPr>
          <p:spPr>
            <a:xfrm>
              <a:off x="2701800" y="1713600"/>
              <a:ext cx="161280" cy="236880"/>
            </a:xfrm>
            <a:custGeom>
              <a:avLst/>
              <a:gdLst/>
              <a:ahLst/>
              <a:cxnLst/>
              <a:rect l="l" t="t" r="r" b="b"/>
              <a:pathLst>
                <a:path w="416" h="61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7" name="Google Shape;1123;p48"/>
            <p:cNvSpPr/>
            <p:nvPr/>
          </p:nvSpPr>
          <p:spPr>
            <a:xfrm>
              <a:off x="2650680" y="1550880"/>
              <a:ext cx="200160" cy="203400"/>
            </a:xfrm>
            <a:custGeom>
              <a:avLst/>
              <a:gdLst/>
              <a:ahLst/>
              <a:cxnLst/>
              <a:rect l="l" t="t" r="r" b="b"/>
              <a:pathLst>
                <a:path w="516" h="524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8" name="Google Shape;1124;p48"/>
            <p:cNvSpPr/>
            <p:nvPr/>
          </p:nvSpPr>
          <p:spPr>
            <a:xfrm>
              <a:off x="2432880" y="1550520"/>
              <a:ext cx="240480" cy="182880"/>
            </a:xfrm>
            <a:custGeom>
              <a:avLst/>
              <a:gdLst/>
              <a:ahLst/>
              <a:cxnLst/>
              <a:rect l="l" t="t" r="r" b="b"/>
              <a:pathLst>
                <a:path w="620" h="471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29" name="Google Shape;1125;p48"/>
          <p:cNvGrpSpPr/>
          <p:nvPr/>
        </p:nvGrpSpPr>
        <p:grpSpPr>
          <a:xfrm>
            <a:off x="4341600" y="1550160"/>
            <a:ext cx="444960" cy="445680"/>
            <a:chOff x="4341600" y="1550160"/>
            <a:chExt cx="444960" cy="445680"/>
          </a:xfrm>
        </p:grpSpPr>
        <p:sp>
          <p:nvSpPr>
            <p:cNvPr id="1330" name="Google Shape;1126;p48"/>
            <p:cNvSpPr/>
            <p:nvPr/>
          </p:nvSpPr>
          <p:spPr>
            <a:xfrm>
              <a:off x="4341600" y="1550160"/>
              <a:ext cx="247320" cy="333360"/>
            </a:xfrm>
            <a:custGeom>
              <a:avLst/>
              <a:gdLst/>
              <a:ahLst/>
              <a:cxnLst/>
              <a:rect l="l" t="t" r="r" b="b"/>
              <a:pathLst>
                <a:path w="670" h="902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1" name="Google Shape;1127;p48"/>
            <p:cNvSpPr/>
            <p:nvPr/>
          </p:nvSpPr>
          <p:spPr>
            <a:xfrm>
              <a:off x="4565160" y="1550160"/>
              <a:ext cx="221400" cy="328320"/>
            </a:xfrm>
            <a:custGeom>
              <a:avLst/>
              <a:gdLst/>
              <a:ahLst/>
              <a:cxnLst/>
              <a:rect l="l" t="t" r="r" b="b"/>
              <a:pathLst>
                <a:path w="600" h="889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2" name="Google Shape;1128;p48"/>
            <p:cNvSpPr/>
            <p:nvPr/>
          </p:nvSpPr>
          <p:spPr>
            <a:xfrm>
              <a:off x="4375440" y="1824480"/>
              <a:ext cx="380880" cy="171360"/>
            </a:xfrm>
            <a:custGeom>
              <a:avLst/>
              <a:gdLst/>
              <a:ahLst/>
              <a:cxnLst/>
              <a:rect l="l" t="t" r="r" b="b"/>
              <a:pathLst>
                <a:path w="1031" h="464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33" name="Google Shape;1129;p48"/>
          <p:cNvGrpSpPr/>
          <p:nvPr/>
        </p:nvGrpSpPr>
        <p:grpSpPr>
          <a:xfrm>
            <a:off x="4982760" y="1550160"/>
            <a:ext cx="445320" cy="445680"/>
            <a:chOff x="4982760" y="1550160"/>
            <a:chExt cx="445320" cy="445680"/>
          </a:xfrm>
        </p:grpSpPr>
        <p:sp>
          <p:nvSpPr>
            <p:cNvPr id="1334" name="Google Shape;1130;p48"/>
            <p:cNvSpPr/>
            <p:nvPr/>
          </p:nvSpPr>
          <p:spPr>
            <a:xfrm>
              <a:off x="4982760" y="1550880"/>
              <a:ext cx="247320" cy="221400"/>
            </a:xfrm>
            <a:custGeom>
              <a:avLst/>
              <a:gdLst/>
              <a:ahLst/>
              <a:cxnLst/>
              <a:rect l="l" t="t" r="r" b="b"/>
              <a:pathLst>
                <a:path w="638" h="571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5" name="Google Shape;1131;p48"/>
            <p:cNvSpPr/>
            <p:nvPr/>
          </p:nvSpPr>
          <p:spPr>
            <a:xfrm>
              <a:off x="4982760" y="1748160"/>
              <a:ext cx="221760" cy="247320"/>
            </a:xfrm>
            <a:custGeom>
              <a:avLst/>
              <a:gdLst/>
              <a:ahLst/>
              <a:cxnLst/>
              <a:rect l="l" t="t" r="r" b="b"/>
              <a:pathLst>
                <a:path w="572" h="638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6" name="Google Shape;1132;p48"/>
            <p:cNvSpPr/>
            <p:nvPr/>
          </p:nvSpPr>
          <p:spPr>
            <a:xfrm>
              <a:off x="5206320" y="1550160"/>
              <a:ext cx="221760" cy="247320"/>
            </a:xfrm>
            <a:custGeom>
              <a:avLst/>
              <a:gdLst/>
              <a:ahLst/>
              <a:cxnLst/>
              <a:rect l="l" t="t" r="r" b="b"/>
              <a:pathLst>
                <a:path w="572" h="638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7" name="Google Shape;1133;p48"/>
            <p:cNvSpPr/>
            <p:nvPr/>
          </p:nvSpPr>
          <p:spPr>
            <a:xfrm>
              <a:off x="5180760" y="1774080"/>
              <a:ext cx="247320" cy="221760"/>
            </a:xfrm>
            <a:custGeom>
              <a:avLst/>
              <a:gdLst/>
              <a:ahLst/>
              <a:cxnLst/>
              <a:rect l="l" t="t" r="r" b="b"/>
              <a:pathLst>
                <a:path w="638" h="572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38" name="Google Shape;1134;p48"/>
          <p:cNvGrpSpPr/>
          <p:nvPr/>
        </p:nvGrpSpPr>
        <p:grpSpPr>
          <a:xfrm>
            <a:off x="5624280" y="1550520"/>
            <a:ext cx="445320" cy="444960"/>
            <a:chOff x="5624280" y="1550520"/>
            <a:chExt cx="445320" cy="444960"/>
          </a:xfrm>
        </p:grpSpPr>
        <p:sp>
          <p:nvSpPr>
            <p:cNvPr id="1339" name="Google Shape;1135;p48"/>
            <p:cNvSpPr/>
            <p:nvPr/>
          </p:nvSpPr>
          <p:spPr>
            <a:xfrm>
              <a:off x="5624280" y="1699200"/>
              <a:ext cx="158400" cy="252000"/>
            </a:xfrm>
            <a:custGeom>
              <a:avLst/>
              <a:gdLst/>
              <a:ahLst/>
              <a:cxnLst/>
              <a:rect l="l" t="t" r="r" b="b"/>
              <a:pathLst>
                <a:path w="376" h="598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0" name="Google Shape;1136;p48"/>
            <p:cNvSpPr/>
            <p:nvPr/>
          </p:nvSpPr>
          <p:spPr>
            <a:xfrm>
              <a:off x="5635800" y="1550520"/>
              <a:ext cx="233280" cy="188280"/>
            </a:xfrm>
            <a:custGeom>
              <a:avLst/>
              <a:gdLst/>
              <a:ahLst/>
              <a:cxnLst/>
              <a:rect l="l" t="t" r="r" b="b"/>
              <a:pathLst>
                <a:path w="553" h="447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1" name="Google Shape;1137;p48"/>
            <p:cNvSpPr/>
            <p:nvPr/>
          </p:nvSpPr>
          <p:spPr>
            <a:xfrm>
              <a:off x="5916960" y="1705680"/>
              <a:ext cx="152640" cy="241560"/>
            </a:xfrm>
            <a:custGeom>
              <a:avLst/>
              <a:gdLst/>
              <a:ahLst/>
              <a:cxnLst/>
              <a:rect l="l" t="t" r="r" b="b"/>
              <a:pathLst>
                <a:path w="363" h="57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2" name="Google Shape;1138;p48"/>
            <p:cNvSpPr/>
            <p:nvPr/>
          </p:nvSpPr>
          <p:spPr>
            <a:xfrm>
              <a:off x="5847840" y="1550520"/>
              <a:ext cx="207720" cy="195120"/>
            </a:xfrm>
            <a:custGeom>
              <a:avLst/>
              <a:gdLst/>
              <a:ahLst/>
              <a:cxnLst/>
              <a:rect l="l" t="t" r="r" b="b"/>
              <a:pathLst>
                <a:path w="493" h="46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3" name="Google Shape;1139;p48"/>
            <p:cNvSpPr/>
            <p:nvPr/>
          </p:nvSpPr>
          <p:spPr>
            <a:xfrm>
              <a:off x="5723280" y="1860480"/>
              <a:ext cx="252720" cy="135000"/>
            </a:xfrm>
            <a:custGeom>
              <a:avLst/>
              <a:gdLst/>
              <a:ahLst/>
              <a:cxnLst/>
              <a:rect l="l" t="t" r="r" b="b"/>
              <a:pathLst>
                <a:path w="599" h="321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44" name="Google Shape;1140;p48"/>
          <p:cNvGrpSpPr/>
          <p:nvPr/>
        </p:nvGrpSpPr>
        <p:grpSpPr>
          <a:xfrm>
            <a:off x="6265800" y="1550160"/>
            <a:ext cx="445680" cy="445680"/>
            <a:chOff x="6265800" y="1550160"/>
            <a:chExt cx="445680" cy="445680"/>
          </a:xfrm>
        </p:grpSpPr>
        <p:sp>
          <p:nvSpPr>
            <p:cNvPr id="1345" name="Google Shape;1141;p48"/>
            <p:cNvSpPr/>
            <p:nvPr/>
          </p:nvSpPr>
          <p:spPr>
            <a:xfrm>
              <a:off x="6265800" y="1669320"/>
              <a:ext cx="129960" cy="215640"/>
            </a:xfrm>
            <a:custGeom>
              <a:avLst/>
              <a:gdLst/>
              <a:ahLst/>
              <a:cxnLst/>
              <a:rect l="l" t="t" r="r" b="b"/>
              <a:pathLst>
                <a:path w="312" h="516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6" name="Google Shape;1142;p48"/>
            <p:cNvSpPr/>
            <p:nvPr/>
          </p:nvSpPr>
          <p:spPr>
            <a:xfrm>
              <a:off x="6301800" y="1832760"/>
              <a:ext cx="188280" cy="163080"/>
            </a:xfrm>
            <a:custGeom>
              <a:avLst/>
              <a:gdLst/>
              <a:ahLst/>
              <a:cxnLst/>
              <a:rect l="l" t="t" r="r" b="b"/>
              <a:pathLst>
                <a:path w="451" h="39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7" name="Google Shape;1143;p48"/>
            <p:cNvSpPr/>
            <p:nvPr/>
          </p:nvSpPr>
          <p:spPr>
            <a:xfrm>
              <a:off x="6295680" y="1550160"/>
              <a:ext cx="213120" cy="169200"/>
            </a:xfrm>
            <a:custGeom>
              <a:avLst/>
              <a:gdLst/>
              <a:ahLst/>
              <a:cxnLst/>
              <a:rect l="l" t="t" r="r" b="b"/>
              <a:pathLst>
                <a:path w="511" h="405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8" name="Google Shape;1144;p48"/>
            <p:cNvSpPr/>
            <p:nvPr/>
          </p:nvSpPr>
          <p:spPr>
            <a:xfrm>
              <a:off x="6487200" y="1550160"/>
              <a:ext cx="188280" cy="163080"/>
            </a:xfrm>
            <a:custGeom>
              <a:avLst/>
              <a:gdLst/>
              <a:ahLst/>
              <a:cxnLst/>
              <a:rect l="l" t="t" r="r" b="b"/>
              <a:pathLst>
                <a:path w="451" h="39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Google Shape;1145;p48"/>
            <p:cNvSpPr/>
            <p:nvPr/>
          </p:nvSpPr>
          <p:spPr>
            <a:xfrm>
              <a:off x="6581520" y="1661040"/>
              <a:ext cx="129960" cy="215640"/>
            </a:xfrm>
            <a:custGeom>
              <a:avLst/>
              <a:gdLst/>
              <a:ahLst/>
              <a:cxnLst/>
              <a:rect l="l" t="t" r="r" b="b"/>
              <a:pathLst>
                <a:path w="312" h="516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Google Shape;1146;p48"/>
            <p:cNvSpPr/>
            <p:nvPr/>
          </p:nvSpPr>
          <p:spPr>
            <a:xfrm>
              <a:off x="6468480" y="1826640"/>
              <a:ext cx="213120" cy="168840"/>
            </a:xfrm>
            <a:custGeom>
              <a:avLst/>
              <a:gdLst/>
              <a:ahLst/>
              <a:cxnLst/>
              <a:rect l="l" t="t" r="r" b="b"/>
              <a:pathLst>
                <a:path w="511" h="404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51" name="Google Shape;1147;p48"/>
          <p:cNvGrpSpPr/>
          <p:nvPr/>
        </p:nvGrpSpPr>
        <p:grpSpPr>
          <a:xfrm>
            <a:off x="3699720" y="1550160"/>
            <a:ext cx="444960" cy="444960"/>
            <a:chOff x="3699720" y="1550160"/>
            <a:chExt cx="444960" cy="444960"/>
          </a:xfrm>
        </p:grpSpPr>
        <p:sp>
          <p:nvSpPr>
            <p:cNvPr id="1352" name="Google Shape;1148;p48"/>
            <p:cNvSpPr/>
            <p:nvPr/>
          </p:nvSpPr>
          <p:spPr>
            <a:xfrm>
              <a:off x="3699720" y="1550160"/>
              <a:ext cx="251280" cy="444960"/>
            </a:xfrm>
            <a:custGeom>
              <a:avLst/>
              <a:gdLst/>
              <a:ahLst/>
              <a:cxnLst/>
              <a:rect l="l" t="t" r="r" b="b"/>
              <a:pathLst>
                <a:path w="502" h="887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3" name="Google Shape;1149;p48"/>
            <p:cNvSpPr/>
            <p:nvPr/>
          </p:nvSpPr>
          <p:spPr>
            <a:xfrm>
              <a:off x="3893400" y="1550160"/>
              <a:ext cx="251280" cy="444960"/>
            </a:xfrm>
            <a:custGeom>
              <a:avLst/>
              <a:gdLst/>
              <a:ahLst/>
              <a:cxnLst/>
              <a:rect l="l" t="t" r="r" b="b"/>
              <a:pathLst>
                <a:path w="502" h="887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54" name="Google Shape;1150;p48"/>
          <p:cNvGrpSpPr/>
          <p:nvPr/>
        </p:nvGrpSpPr>
        <p:grpSpPr>
          <a:xfrm>
            <a:off x="6907680" y="1550520"/>
            <a:ext cx="445320" cy="444960"/>
            <a:chOff x="6907680" y="1550520"/>
            <a:chExt cx="445320" cy="444960"/>
          </a:xfrm>
        </p:grpSpPr>
        <p:sp>
          <p:nvSpPr>
            <p:cNvPr id="1355" name="Google Shape;1151;p48"/>
            <p:cNvSpPr/>
            <p:nvPr/>
          </p:nvSpPr>
          <p:spPr>
            <a:xfrm>
              <a:off x="7017840" y="1724400"/>
              <a:ext cx="335160" cy="271080"/>
            </a:xfrm>
            <a:custGeom>
              <a:avLst/>
              <a:gdLst/>
              <a:ahLst/>
              <a:cxnLst/>
              <a:rect l="l" t="t" r="r" b="b"/>
              <a:pathLst>
                <a:path w="861" h="697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6" name="Google Shape;1152;p48"/>
            <p:cNvSpPr/>
            <p:nvPr/>
          </p:nvSpPr>
          <p:spPr>
            <a:xfrm>
              <a:off x="6907680" y="1617840"/>
              <a:ext cx="283680" cy="367560"/>
            </a:xfrm>
            <a:custGeom>
              <a:avLst/>
              <a:gdLst/>
              <a:ahLst/>
              <a:cxnLst/>
              <a:rect l="l" t="t" r="r" b="b"/>
              <a:pathLst>
                <a:path w="729" h="945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Google Shape;1153;p48"/>
            <p:cNvSpPr/>
            <p:nvPr/>
          </p:nvSpPr>
          <p:spPr>
            <a:xfrm>
              <a:off x="6979680" y="1550520"/>
              <a:ext cx="360720" cy="309240"/>
            </a:xfrm>
            <a:custGeom>
              <a:avLst/>
              <a:gdLst/>
              <a:ahLst/>
              <a:cxnLst/>
              <a:rect l="l" t="t" r="r" b="b"/>
              <a:pathLst>
                <a:path w="927" h="795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58" name="Google Shape;1154;p48"/>
          <p:cNvGrpSpPr/>
          <p:nvPr/>
        </p:nvGrpSpPr>
        <p:grpSpPr>
          <a:xfrm>
            <a:off x="7549200" y="1550160"/>
            <a:ext cx="445320" cy="445320"/>
            <a:chOff x="7549200" y="1550160"/>
            <a:chExt cx="445320" cy="445320"/>
          </a:xfrm>
        </p:grpSpPr>
        <p:sp>
          <p:nvSpPr>
            <p:cNvPr id="1359" name="Google Shape;1155;p48"/>
            <p:cNvSpPr/>
            <p:nvPr/>
          </p:nvSpPr>
          <p:spPr>
            <a:xfrm>
              <a:off x="7850520" y="1719360"/>
              <a:ext cx="141840" cy="254880"/>
            </a:xfrm>
            <a:custGeom>
              <a:avLst/>
              <a:gdLst/>
              <a:ahLst/>
              <a:cxnLst/>
              <a:rect l="l" t="t" r="r" b="b"/>
              <a:pathLst>
                <a:path w="335" h="602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0" name="Google Shape;1156;p48"/>
            <p:cNvSpPr/>
            <p:nvPr/>
          </p:nvSpPr>
          <p:spPr>
            <a:xfrm>
              <a:off x="7549200" y="1754640"/>
              <a:ext cx="229320" cy="195120"/>
            </a:xfrm>
            <a:custGeom>
              <a:avLst/>
              <a:gdLst/>
              <a:ahLst/>
              <a:cxnLst/>
              <a:rect l="l" t="t" r="r" b="b"/>
              <a:pathLst>
                <a:path w="542" h="461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1" name="Google Shape;1157;p48"/>
            <p:cNvSpPr/>
            <p:nvPr/>
          </p:nvSpPr>
          <p:spPr>
            <a:xfrm>
              <a:off x="7686360" y="1550160"/>
              <a:ext cx="212040" cy="180720"/>
            </a:xfrm>
            <a:custGeom>
              <a:avLst/>
              <a:gdLst/>
              <a:ahLst/>
              <a:cxnLst/>
              <a:rect l="l" t="t" r="r" b="b"/>
              <a:pathLst>
                <a:path w="501" h="427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2" name="Google Shape;1158;p48"/>
            <p:cNvSpPr/>
            <p:nvPr/>
          </p:nvSpPr>
          <p:spPr>
            <a:xfrm>
              <a:off x="7551000" y="1571400"/>
              <a:ext cx="142200" cy="254520"/>
            </a:xfrm>
            <a:custGeom>
              <a:avLst/>
              <a:gdLst/>
              <a:ahLst/>
              <a:cxnLst/>
              <a:rect l="l" t="t" r="r" b="b"/>
              <a:pathLst>
                <a:path w="336" h="601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Google Shape;1159;p48"/>
            <p:cNvSpPr/>
            <p:nvPr/>
          </p:nvSpPr>
          <p:spPr>
            <a:xfrm>
              <a:off x="7645320" y="1814400"/>
              <a:ext cx="212040" cy="181080"/>
            </a:xfrm>
            <a:custGeom>
              <a:avLst/>
              <a:gdLst/>
              <a:ahLst/>
              <a:cxnLst/>
              <a:rect l="l" t="t" r="r" b="b"/>
              <a:pathLst>
                <a:path w="501" h="428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Google Shape;1160;p48"/>
            <p:cNvSpPr/>
            <p:nvPr/>
          </p:nvSpPr>
          <p:spPr>
            <a:xfrm>
              <a:off x="7765200" y="1596240"/>
              <a:ext cx="229320" cy="195120"/>
            </a:xfrm>
            <a:custGeom>
              <a:avLst/>
              <a:gdLst/>
              <a:ahLst/>
              <a:cxnLst/>
              <a:rect l="l" t="t" r="r" b="b"/>
              <a:pathLst>
                <a:path w="542" h="461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65" name="Google Shape;1161;p48"/>
          <p:cNvGrpSpPr/>
          <p:nvPr/>
        </p:nvGrpSpPr>
        <p:grpSpPr>
          <a:xfrm>
            <a:off x="1772640" y="843120"/>
            <a:ext cx="361080" cy="445320"/>
            <a:chOff x="1772640" y="843120"/>
            <a:chExt cx="361080" cy="445320"/>
          </a:xfrm>
        </p:grpSpPr>
        <p:sp>
          <p:nvSpPr>
            <p:cNvPr id="1366" name="Google Shape;1162;p48"/>
            <p:cNvSpPr/>
            <p:nvPr/>
          </p:nvSpPr>
          <p:spPr>
            <a:xfrm>
              <a:off x="1807200" y="1190160"/>
              <a:ext cx="277920" cy="98280"/>
            </a:xfrm>
            <a:custGeom>
              <a:avLst/>
              <a:gdLst/>
              <a:ahLst/>
              <a:cxnLst/>
              <a:rect l="l" t="t" r="r" b="b"/>
              <a:pathLst>
                <a:path w="767" h="273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Google Shape;1163;p48"/>
            <p:cNvSpPr/>
            <p:nvPr/>
          </p:nvSpPr>
          <p:spPr>
            <a:xfrm>
              <a:off x="1777680" y="1105560"/>
              <a:ext cx="318600" cy="84240"/>
            </a:xfrm>
            <a:custGeom>
              <a:avLst/>
              <a:gdLst/>
              <a:ahLst/>
              <a:cxnLst/>
              <a:rect l="l" t="t" r="r" b="b"/>
              <a:pathLst>
                <a:path w="879" h="233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Google Shape;1164;p48"/>
            <p:cNvSpPr/>
            <p:nvPr/>
          </p:nvSpPr>
          <p:spPr>
            <a:xfrm>
              <a:off x="1772640" y="1021320"/>
              <a:ext cx="356760" cy="83880"/>
            </a:xfrm>
            <a:custGeom>
              <a:avLst/>
              <a:gdLst/>
              <a:ahLst/>
              <a:cxnLst/>
              <a:rect l="l" t="t" r="r" b="b"/>
              <a:pathLst>
                <a:path w="984" h="233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Google Shape;1165;p48"/>
            <p:cNvSpPr/>
            <p:nvPr/>
          </p:nvSpPr>
          <p:spPr>
            <a:xfrm>
              <a:off x="1824120" y="843120"/>
              <a:ext cx="299520" cy="93600"/>
            </a:xfrm>
            <a:custGeom>
              <a:avLst/>
              <a:gdLst/>
              <a:ahLst/>
              <a:cxnLst/>
              <a:rect l="l" t="t" r="r" b="b"/>
              <a:pathLst>
                <a:path w="826" h="259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Google Shape;1166;p48"/>
            <p:cNvSpPr/>
            <p:nvPr/>
          </p:nvSpPr>
          <p:spPr>
            <a:xfrm>
              <a:off x="1807920" y="936720"/>
              <a:ext cx="325800" cy="84240"/>
            </a:xfrm>
            <a:custGeom>
              <a:avLst/>
              <a:gdLst/>
              <a:ahLst/>
              <a:cxnLst/>
              <a:rect l="l" t="t" r="r" b="b"/>
              <a:pathLst>
                <a:path w="899" h="233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71" name="Google Shape;1167;p48"/>
          <p:cNvGrpSpPr/>
          <p:nvPr/>
        </p:nvGrpSpPr>
        <p:grpSpPr>
          <a:xfrm>
            <a:off x="2373840" y="843120"/>
            <a:ext cx="379080" cy="445320"/>
            <a:chOff x="2373840" y="843120"/>
            <a:chExt cx="379080" cy="445320"/>
          </a:xfrm>
        </p:grpSpPr>
        <p:sp>
          <p:nvSpPr>
            <p:cNvPr id="1372" name="Google Shape;1168;p48"/>
            <p:cNvSpPr/>
            <p:nvPr/>
          </p:nvSpPr>
          <p:spPr>
            <a:xfrm flipH="1">
              <a:off x="2477160" y="843120"/>
              <a:ext cx="275400" cy="239760"/>
            </a:xfrm>
            <a:custGeom>
              <a:avLst/>
              <a:gdLst/>
              <a:ahLst/>
              <a:cxnLst/>
              <a:rect l="l" t="t" r="r" b="b"/>
              <a:pathLst>
                <a:path w="885" h="771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Google Shape;1169;p48"/>
            <p:cNvSpPr/>
            <p:nvPr/>
          </p:nvSpPr>
          <p:spPr>
            <a:xfrm flipH="1">
              <a:off x="2373480" y="880920"/>
              <a:ext cx="203400" cy="351720"/>
            </a:xfrm>
            <a:custGeom>
              <a:avLst/>
              <a:gdLst/>
              <a:ahLst/>
              <a:cxnLst/>
              <a:rect l="l" t="t" r="r" b="b"/>
              <a:pathLst>
                <a:path w="654" h="113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4" name="Google Shape;1170;p48"/>
            <p:cNvSpPr/>
            <p:nvPr/>
          </p:nvSpPr>
          <p:spPr>
            <a:xfrm flipH="1">
              <a:off x="2495880" y="1067040"/>
              <a:ext cx="218880" cy="221400"/>
            </a:xfrm>
            <a:custGeom>
              <a:avLst/>
              <a:gdLst/>
              <a:ahLst/>
              <a:cxnLst/>
              <a:rect l="l" t="t" r="r" b="b"/>
              <a:pathLst>
                <a:path w="704" h="712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75" name="Google Shape;1171;p48"/>
          <p:cNvGrpSpPr/>
          <p:nvPr/>
        </p:nvGrpSpPr>
        <p:grpSpPr>
          <a:xfrm>
            <a:off x="6922080" y="797400"/>
            <a:ext cx="460440" cy="491040"/>
            <a:chOff x="6922080" y="797400"/>
            <a:chExt cx="460440" cy="491040"/>
          </a:xfrm>
        </p:grpSpPr>
        <p:grpSp>
          <p:nvGrpSpPr>
            <p:cNvPr id="1376" name="Google Shape;1172;p48"/>
            <p:cNvGrpSpPr/>
            <p:nvPr/>
          </p:nvGrpSpPr>
          <p:grpSpPr>
            <a:xfrm>
              <a:off x="6922080" y="797400"/>
              <a:ext cx="460440" cy="491040"/>
              <a:chOff x="6922080" y="797400"/>
              <a:chExt cx="460440" cy="491040"/>
            </a:xfrm>
          </p:grpSpPr>
          <p:sp>
            <p:nvSpPr>
              <p:cNvPr id="1377" name="Google Shape;1173;p48"/>
              <p:cNvSpPr/>
              <p:nvPr/>
            </p:nvSpPr>
            <p:spPr>
              <a:xfrm>
                <a:off x="7270200" y="863280"/>
                <a:ext cx="46800" cy="464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78" name="Google Shape;1174;p48"/>
              <p:cNvSpPr/>
              <p:nvPr/>
            </p:nvSpPr>
            <p:spPr>
              <a:xfrm>
                <a:off x="7320960" y="1024200"/>
                <a:ext cx="6156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79" name="Google Shape;1175;p48"/>
              <p:cNvSpPr/>
              <p:nvPr/>
            </p:nvSpPr>
            <p:spPr>
              <a:xfrm>
                <a:off x="7270200" y="1145520"/>
                <a:ext cx="46800" cy="464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0" name="Google Shape;1176;p48"/>
              <p:cNvSpPr/>
              <p:nvPr/>
            </p:nvSpPr>
            <p:spPr>
              <a:xfrm>
                <a:off x="6987960" y="1145880"/>
                <a:ext cx="46800" cy="4608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1" name="Google Shape;1177;p48"/>
              <p:cNvSpPr/>
              <p:nvPr/>
            </p:nvSpPr>
            <p:spPr>
              <a:xfrm>
                <a:off x="6922080" y="1024200"/>
                <a:ext cx="6156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2" name="Google Shape;1178;p48"/>
              <p:cNvSpPr/>
              <p:nvPr/>
            </p:nvSpPr>
            <p:spPr>
              <a:xfrm>
                <a:off x="6987960" y="863640"/>
                <a:ext cx="46440" cy="4608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3" name="Google Shape;1179;p48"/>
              <p:cNvSpPr/>
              <p:nvPr/>
            </p:nvSpPr>
            <p:spPr>
              <a:xfrm>
                <a:off x="7148880" y="797400"/>
                <a:ext cx="720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4" name="Google Shape;1180;p48"/>
              <p:cNvSpPr/>
              <p:nvPr/>
            </p:nvSpPr>
            <p:spPr>
              <a:xfrm>
                <a:off x="7096680" y="1225800"/>
                <a:ext cx="11124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5" name="Google Shape;1181;p48"/>
              <p:cNvSpPr/>
              <p:nvPr/>
            </p:nvSpPr>
            <p:spPr>
              <a:xfrm>
                <a:off x="7099560" y="1249560"/>
                <a:ext cx="10548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6" name="Google Shape;1182;p48"/>
              <p:cNvSpPr/>
              <p:nvPr/>
            </p:nvSpPr>
            <p:spPr>
              <a:xfrm>
                <a:off x="7114680" y="1272960"/>
                <a:ext cx="7524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387" name="Google Shape;1183;p48"/>
            <p:cNvSpPr/>
            <p:nvPr/>
          </p:nvSpPr>
          <p:spPr>
            <a:xfrm>
              <a:off x="7012440" y="972720"/>
              <a:ext cx="133920" cy="126720"/>
            </a:xfrm>
            <a:custGeom>
              <a:avLst/>
              <a:gdLst/>
              <a:ahLst/>
              <a:cxnLst/>
              <a:rect l="l" t="t" r="r" b="b"/>
              <a:pathLst>
                <a:path w="380" h="359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Google Shape;1184;p48"/>
            <p:cNvSpPr/>
            <p:nvPr/>
          </p:nvSpPr>
          <p:spPr>
            <a:xfrm>
              <a:off x="7022160" y="886320"/>
              <a:ext cx="127080" cy="154800"/>
            </a:xfrm>
            <a:custGeom>
              <a:avLst/>
              <a:gdLst/>
              <a:ahLst/>
              <a:cxnLst/>
              <a:rect l="l" t="t" r="r" b="b"/>
              <a:pathLst>
                <a:path w="360" h="438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9" name="Google Shape;1185;p48"/>
            <p:cNvSpPr/>
            <p:nvPr/>
          </p:nvSpPr>
          <p:spPr>
            <a:xfrm>
              <a:off x="7153920" y="886320"/>
              <a:ext cx="128520" cy="154800"/>
            </a:xfrm>
            <a:custGeom>
              <a:avLst/>
              <a:gdLst/>
              <a:ahLst/>
              <a:cxnLst/>
              <a:rect l="l" t="t" r="r" b="b"/>
              <a:pathLst>
                <a:path w="364" h="438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0" name="Google Shape;1186;p48"/>
            <p:cNvSpPr/>
            <p:nvPr/>
          </p:nvSpPr>
          <p:spPr>
            <a:xfrm>
              <a:off x="7156440" y="971640"/>
              <a:ext cx="135360" cy="128880"/>
            </a:xfrm>
            <a:custGeom>
              <a:avLst/>
              <a:gdLst/>
              <a:ahLst/>
              <a:cxnLst/>
              <a:rect l="l" t="t" r="r" b="b"/>
              <a:pathLst>
                <a:path w="384" h="365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1" name="Google Shape;1187;p48"/>
            <p:cNvSpPr/>
            <p:nvPr/>
          </p:nvSpPr>
          <p:spPr>
            <a:xfrm>
              <a:off x="7054920" y="1049760"/>
              <a:ext cx="93960" cy="165240"/>
            </a:xfrm>
            <a:custGeom>
              <a:avLst/>
              <a:gdLst/>
              <a:ahLst/>
              <a:cxnLst/>
              <a:rect l="l" t="t" r="r" b="b"/>
              <a:pathLst>
                <a:path w="267" h="468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Google Shape;1188;p48"/>
            <p:cNvSpPr/>
            <p:nvPr/>
          </p:nvSpPr>
          <p:spPr>
            <a:xfrm>
              <a:off x="7153920" y="1049760"/>
              <a:ext cx="95400" cy="165240"/>
            </a:xfrm>
            <a:custGeom>
              <a:avLst/>
              <a:gdLst/>
              <a:ahLst/>
              <a:cxnLst/>
              <a:rect l="l" t="t" r="r" b="b"/>
              <a:pathLst>
                <a:path w="271" h="468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93" name="Google Shape;1189;p48"/>
          <p:cNvGrpSpPr/>
          <p:nvPr/>
        </p:nvGrpSpPr>
        <p:grpSpPr>
          <a:xfrm>
            <a:off x="2993400" y="843120"/>
            <a:ext cx="369360" cy="445320"/>
            <a:chOff x="2993400" y="843120"/>
            <a:chExt cx="369360" cy="445320"/>
          </a:xfrm>
        </p:grpSpPr>
        <p:sp>
          <p:nvSpPr>
            <p:cNvPr id="1394" name="Google Shape;1190;p48"/>
            <p:cNvSpPr/>
            <p:nvPr/>
          </p:nvSpPr>
          <p:spPr>
            <a:xfrm>
              <a:off x="3031200" y="1069200"/>
              <a:ext cx="272880" cy="219240"/>
            </a:xfrm>
            <a:custGeom>
              <a:avLst/>
              <a:gdLst/>
              <a:ahLst/>
              <a:cxnLst/>
              <a:rect l="l" t="t" r="r" b="b"/>
              <a:pathLst>
                <a:path w="797" h="638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Google Shape;1191;p48"/>
            <p:cNvSpPr/>
            <p:nvPr/>
          </p:nvSpPr>
          <p:spPr>
            <a:xfrm>
              <a:off x="2993400" y="937800"/>
              <a:ext cx="178200" cy="266040"/>
            </a:xfrm>
            <a:custGeom>
              <a:avLst/>
              <a:gdLst/>
              <a:ahLst/>
              <a:cxnLst/>
              <a:rect l="l" t="t" r="r" b="b"/>
              <a:pathLst>
                <a:path w="520" h="774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Google Shape;1192;p48"/>
            <p:cNvSpPr/>
            <p:nvPr/>
          </p:nvSpPr>
          <p:spPr>
            <a:xfrm>
              <a:off x="3182400" y="914760"/>
              <a:ext cx="180360" cy="263880"/>
            </a:xfrm>
            <a:custGeom>
              <a:avLst/>
              <a:gdLst/>
              <a:ahLst/>
              <a:cxnLst/>
              <a:rect l="l" t="t" r="r" b="b"/>
              <a:pathLst>
                <a:path w="527" h="768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Google Shape;1193;p48"/>
            <p:cNvSpPr/>
            <p:nvPr/>
          </p:nvSpPr>
          <p:spPr>
            <a:xfrm>
              <a:off x="3048480" y="843120"/>
              <a:ext cx="277920" cy="214920"/>
            </a:xfrm>
            <a:custGeom>
              <a:avLst/>
              <a:gdLst/>
              <a:ahLst/>
              <a:cxnLst/>
              <a:rect l="l" t="t" r="r" b="b"/>
              <a:pathLst>
                <a:path w="811" h="626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98" name="Google Shape;1194;p48"/>
          <p:cNvGrpSpPr/>
          <p:nvPr/>
        </p:nvGrpSpPr>
        <p:grpSpPr>
          <a:xfrm>
            <a:off x="3603240" y="843120"/>
            <a:ext cx="370080" cy="445680"/>
            <a:chOff x="3603240" y="843120"/>
            <a:chExt cx="370080" cy="445680"/>
          </a:xfrm>
        </p:grpSpPr>
        <p:sp>
          <p:nvSpPr>
            <p:cNvPr id="1399" name="Google Shape;1195;p48"/>
            <p:cNvSpPr/>
            <p:nvPr/>
          </p:nvSpPr>
          <p:spPr>
            <a:xfrm>
              <a:off x="3794760" y="843120"/>
              <a:ext cx="178560" cy="210240"/>
            </a:xfrm>
            <a:custGeom>
              <a:avLst/>
              <a:gdLst/>
              <a:ahLst/>
              <a:cxnLst/>
              <a:rect l="l" t="t" r="r" b="b"/>
              <a:pathLst>
                <a:path w="518" h="61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Google Shape;1196;p48"/>
            <p:cNvSpPr/>
            <p:nvPr/>
          </p:nvSpPr>
          <p:spPr>
            <a:xfrm>
              <a:off x="3639960" y="844200"/>
              <a:ext cx="171000" cy="209520"/>
            </a:xfrm>
            <a:custGeom>
              <a:avLst/>
              <a:gdLst/>
              <a:ahLst/>
              <a:cxnLst/>
              <a:rect l="l" t="t" r="r" b="b"/>
              <a:pathLst>
                <a:path w="496" h="608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Google Shape;1197;p48"/>
            <p:cNvSpPr/>
            <p:nvPr/>
          </p:nvSpPr>
          <p:spPr>
            <a:xfrm>
              <a:off x="3603240" y="1007280"/>
              <a:ext cx="182520" cy="216000"/>
            </a:xfrm>
            <a:custGeom>
              <a:avLst/>
              <a:gdLst/>
              <a:ahLst/>
              <a:cxnLst/>
              <a:rect l="l" t="t" r="r" b="b"/>
              <a:pathLst>
                <a:path w="529" h="627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Google Shape;1198;p48"/>
            <p:cNvSpPr/>
            <p:nvPr/>
          </p:nvSpPr>
          <p:spPr>
            <a:xfrm>
              <a:off x="3798000" y="1004760"/>
              <a:ext cx="171360" cy="218160"/>
            </a:xfrm>
            <a:custGeom>
              <a:avLst/>
              <a:gdLst/>
              <a:ahLst/>
              <a:cxnLst/>
              <a:rect l="l" t="t" r="r" b="b"/>
              <a:pathLst>
                <a:path w="497" h="633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3" name="Google Shape;1199;p48"/>
            <p:cNvSpPr/>
            <p:nvPr/>
          </p:nvSpPr>
          <p:spPr>
            <a:xfrm>
              <a:off x="3678480" y="1065600"/>
              <a:ext cx="240120" cy="223200"/>
            </a:xfrm>
            <a:custGeom>
              <a:avLst/>
              <a:gdLst/>
              <a:ahLst/>
              <a:cxnLst/>
              <a:rect l="l" t="t" r="r" b="b"/>
              <a:pathLst>
                <a:path w="696" h="647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04" name="Google Shape;1200;p48"/>
          <p:cNvGrpSpPr/>
          <p:nvPr/>
        </p:nvGrpSpPr>
        <p:grpSpPr>
          <a:xfrm>
            <a:off x="4213800" y="843120"/>
            <a:ext cx="366480" cy="445320"/>
            <a:chOff x="4213800" y="843120"/>
            <a:chExt cx="366480" cy="445320"/>
          </a:xfrm>
        </p:grpSpPr>
        <p:sp>
          <p:nvSpPr>
            <p:cNvPr id="1405" name="Google Shape;1201;p48"/>
            <p:cNvSpPr/>
            <p:nvPr/>
          </p:nvSpPr>
          <p:spPr>
            <a:xfrm>
              <a:off x="4279320" y="843120"/>
              <a:ext cx="192240" cy="210240"/>
            </a:xfrm>
            <a:custGeom>
              <a:avLst/>
              <a:gdLst/>
              <a:ahLst/>
              <a:cxnLst/>
              <a:rect l="l" t="t" r="r" b="b"/>
              <a:pathLst>
                <a:path w="518" h="567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6" name="Google Shape;1202;p48"/>
            <p:cNvSpPr/>
            <p:nvPr/>
          </p:nvSpPr>
          <p:spPr>
            <a:xfrm>
              <a:off x="4404960" y="862200"/>
              <a:ext cx="175320" cy="204120"/>
            </a:xfrm>
            <a:custGeom>
              <a:avLst/>
              <a:gdLst/>
              <a:ahLst/>
              <a:cxnLst/>
              <a:rect l="l" t="t" r="r" b="b"/>
              <a:pathLst>
                <a:path w="473" h="55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7" name="Google Shape;1203;p48"/>
            <p:cNvSpPr/>
            <p:nvPr/>
          </p:nvSpPr>
          <p:spPr>
            <a:xfrm>
              <a:off x="4406760" y="1038600"/>
              <a:ext cx="160560" cy="165600"/>
            </a:xfrm>
            <a:custGeom>
              <a:avLst/>
              <a:gdLst/>
              <a:ahLst/>
              <a:cxnLst/>
              <a:rect l="l" t="t" r="r" b="b"/>
              <a:pathLst>
                <a:path w="433" h="447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Google Shape;1204;p48"/>
            <p:cNvSpPr/>
            <p:nvPr/>
          </p:nvSpPr>
          <p:spPr>
            <a:xfrm>
              <a:off x="4336920" y="1071000"/>
              <a:ext cx="187920" cy="217440"/>
            </a:xfrm>
            <a:custGeom>
              <a:avLst/>
              <a:gdLst/>
              <a:ahLst/>
              <a:cxnLst/>
              <a:rect l="l" t="t" r="r" b="b"/>
              <a:pathLst>
                <a:path w="507" h="58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Google Shape;1205;p48"/>
            <p:cNvSpPr/>
            <p:nvPr/>
          </p:nvSpPr>
          <p:spPr>
            <a:xfrm>
              <a:off x="4213800" y="1058400"/>
              <a:ext cx="178920" cy="176040"/>
            </a:xfrm>
            <a:custGeom>
              <a:avLst/>
              <a:gdLst/>
              <a:ahLst/>
              <a:cxnLst/>
              <a:rect l="l" t="t" r="r" b="b"/>
              <a:pathLst>
                <a:path w="482" h="475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Google Shape;1206;p48"/>
            <p:cNvSpPr/>
            <p:nvPr/>
          </p:nvSpPr>
          <p:spPr>
            <a:xfrm>
              <a:off x="4216320" y="916920"/>
              <a:ext cx="174240" cy="170640"/>
            </a:xfrm>
            <a:custGeom>
              <a:avLst/>
              <a:gdLst/>
              <a:ahLst/>
              <a:cxnLst/>
              <a:rect l="l" t="t" r="r" b="b"/>
              <a:pathLst>
                <a:path w="470" h="46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1" name="Google Shape;1207;p48"/>
          <p:cNvGrpSpPr/>
          <p:nvPr/>
        </p:nvGrpSpPr>
        <p:grpSpPr>
          <a:xfrm>
            <a:off x="1168560" y="843120"/>
            <a:ext cx="363960" cy="445680"/>
            <a:chOff x="1168560" y="843120"/>
            <a:chExt cx="363960" cy="445680"/>
          </a:xfrm>
        </p:grpSpPr>
        <p:sp>
          <p:nvSpPr>
            <p:cNvPr id="1412" name="Google Shape;1208;p48"/>
            <p:cNvSpPr/>
            <p:nvPr/>
          </p:nvSpPr>
          <p:spPr>
            <a:xfrm>
              <a:off x="1200960" y="1156680"/>
              <a:ext cx="282240" cy="132120"/>
            </a:xfrm>
            <a:custGeom>
              <a:avLst/>
              <a:gdLst/>
              <a:ahLst/>
              <a:cxnLst/>
              <a:rect l="l" t="t" r="r" b="b"/>
              <a:pathLst>
                <a:path w="763" h="358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Google Shape;1209;p48"/>
            <p:cNvSpPr/>
            <p:nvPr/>
          </p:nvSpPr>
          <p:spPr>
            <a:xfrm>
              <a:off x="1168560" y="1055520"/>
              <a:ext cx="347400" cy="95400"/>
            </a:xfrm>
            <a:custGeom>
              <a:avLst/>
              <a:gdLst/>
              <a:ahLst/>
              <a:cxnLst/>
              <a:rect l="l" t="t" r="r" b="b"/>
              <a:pathLst>
                <a:path w="938" h="259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Google Shape;1210;p48"/>
            <p:cNvSpPr/>
            <p:nvPr/>
          </p:nvSpPr>
          <p:spPr>
            <a:xfrm>
              <a:off x="1202760" y="954720"/>
              <a:ext cx="329760" cy="95040"/>
            </a:xfrm>
            <a:custGeom>
              <a:avLst/>
              <a:gdLst/>
              <a:ahLst/>
              <a:cxnLst/>
              <a:rect l="l" t="t" r="r" b="b"/>
              <a:pathLst>
                <a:path w="891" h="258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Google Shape;1211;p48"/>
            <p:cNvSpPr/>
            <p:nvPr/>
          </p:nvSpPr>
          <p:spPr>
            <a:xfrm>
              <a:off x="1216080" y="843120"/>
              <a:ext cx="307440" cy="105840"/>
            </a:xfrm>
            <a:custGeom>
              <a:avLst/>
              <a:gdLst/>
              <a:ahLst/>
              <a:cxnLst/>
              <a:rect l="l" t="t" r="r" b="b"/>
              <a:pathLst>
                <a:path w="831" h="287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6" name="Google Shape;1212;p48"/>
          <p:cNvGrpSpPr/>
          <p:nvPr/>
        </p:nvGrpSpPr>
        <p:grpSpPr>
          <a:xfrm>
            <a:off x="7622640" y="843120"/>
            <a:ext cx="298080" cy="445320"/>
            <a:chOff x="7622640" y="843120"/>
            <a:chExt cx="298080" cy="445320"/>
          </a:xfrm>
        </p:grpSpPr>
        <p:sp>
          <p:nvSpPr>
            <p:cNvPr id="1417" name="Google Shape;1213;p48"/>
            <p:cNvSpPr/>
            <p:nvPr/>
          </p:nvSpPr>
          <p:spPr>
            <a:xfrm>
              <a:off x="7622640" y="1092600"/>
              <a:ext cx="298080" cy="93240"/>
            </a:xfrm>
            <a:custGeom>
              <a:avLst/>
              <a:gdLst/>
              <a:ahLst/>
              <a:cxnLst/>
              <a:rect l="l" t="t" r="r" b="b"/>
              <a:pathLst>
                <a:path w="724" h="227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Google Shape;1214;p48"/>
            <p:cNvSpPr/>
            <p:nvPr/>
          </p:nvSpPr>
          <p:spPr>
            <a:xfrm>
              <a:off x="7690320" y="843120"/>
              <a:ext cx="162720" cy="141480"/>
            </a:xfrm>
            <a:custGeom>
              <a:avLst/>
              <a:gdLst/>
              <a:ahLst/>
              <a:cxnLst/>
              <a:rect l="l" t="t" r="r" b="b"/>
              <a:pathLst>
                <a:path w="396" h="343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9" name="Google Shape;1215;p48"/>
            <p:cNvSpPr/>
            <p:nvPr/>
          </p:nvSpPr>
          <p:spPr>
            <a:xfrm>
              <a:off x="7634160" y="1193040"/>
              <a:ext cx="275040" cy="95400"/>
            </a:xfrm>
            <a:custGeom>
              <a:avLst/>
              <a:gdLst/>
              <a:ahLst/>
              <a:cxnLst/>
              <a:rect l="l" t="t" r="r" b="b"/>
              <a:pathLst>
                <a:path w="668" h="232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0" name="Google Shape;1216;p48"/>
            <p:cNvSpPr/>
            <p:nvPr/>
          </p:nvSpPr>
          <p:spPr>
            <a:xfrm>
              <a:off x="7634160" y="991800"/>
              <a:ext cx="276120" cy="93240"/>
            </a:xfrm>
            <a:custGeom>
              <a:avLst/>
              <a:gdLst/>
              <a:ahLst/>
              <a:cxnLst/>
              <a:rect l="l" t="t" r="r" b="b"/>
              <a:pathLst>
                <a:path w="671" h="227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21" name="Google Shape;1217;p48"/>
          <p:cNvGrpSpPr/>
          <p:nvPr/>
        </p:nvGrpSpPr>
        <p:grpSpPr>
          <a:xfrm>
            <a:off x="6221520" y="797400"/>
            <a:ext cx="460440" cy="491040"/>
            <a:chOff x="6221520" y="797400"/>
            <a:chExt cx="460440" cy="491040"/>
          </a:xfrm>
        </p:grpSpPr>
        <p:sp>
          <p:nvSpPr>
            <p:cNvPr id="1422" name="Google Shape;1218;p48"/>
            <p:cNvSpPr/>
            <p:nvPr/>
          </p:nvSpPr>
          <p:spPr>
            <a:xfrm>
              <a:off x="6344640" y="1085760"/>
              <a:ext cx="215280" cy="60480"/>
            </a:xfrm>
            <a:custGeom>
              <a:avLst/>
              <a:gdLst/>
              <a:ahLst/>
              <a:cxnLst/>
              <a:rect l="l" t="t" r="r" b="b"/>
              <a:pathLst>
                <a:path w="1741804" h="492696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Google Shape;1219;p48"/>
            <p:cNvSpPr/>
            <p:nvPr/>
          </p:nvSpPr>
          <p:spPr>
            <a:xfrm>
              <a:off x="6339600" y="885240"/>
              <a:ext cx="223920" cy="63000"/>
            </a:xfrm>
            <a:custGeom>
              <a:avLst/>
              <a:gdLst/>
              <a:ahLst/>
              <a:cxnLst/>
              <a:rect l="l" t="t" r="r" b="b"/>
              <a:pathLst>
                <a:path w="1812480" h="511754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Google Shape;1220;p48"/>
            <p:cNvSpPr/>
            <p:nvPr/>
          </p:nvSpPr>
          <p:spPr>
            <a:xfrm>
              <a:off x="6320880" y="953640"/>
              <a:ext cx="261360" cy="60480"/>
            </a:xfrm>
            <a:custGeom>
              <a:avLst/>
              <a:gdLst/>
              <a:ahLst/>
              <a:cxnLst/>
              <a:rect l="l" t="t" r="r" b="b"/>
              <a:pathLst>
                <a:path w="2113216" h="49269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Google Shape;1221;p48"/>
            <p:cNvSpPr/>
            <p:nvPr/>
          </p:nvSpPr>
          <p:spPr>
            <a:xfrm>
              <a:off x="6321240" y="1019520"/>
              <a:ext cx="260640" cy="60480"/>
            </a:xfrm>
            <a:custGeom>
              <a:avLst/>
              <a:gdLst/>
              <a:ahLst/>
              <a:cxnLst/>
              <a:rect l="l" t="t" r="r" b="b"/>
              <a:pathLst>
                <a:path w="2109469" h="492696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Google Shape;1222;p48"/>
            <p:cNvSpPr/>
            <p:nvPr/>
          </p:nvSpPr>
          <p:spPr>
            <a:xfrm>
              <a:off x="6383160" y="1151640"/>
              <a:ext cx="138240" cy="63000"/>
            </a:xfrm>
            <a:custGeom>
              <a:avLst/>
              <a:gdLst/>
              <a:ahLst/>
              <a:cxnLst/>
              <a:rect l="l" t="t" r="r" b="b"/>
              <a:pathLst>
                <a:path w="1119187" h="511746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427" name="Google Shape;1223;p48"/>
            <p:cNvGrpSpPr/>
            <p:nvPr/>
          </p:nvGrpSpPr>
          <p:grpSpPr>
            <a:xfrm>
              <a:off x="6221520" y="797400"/>
              <a:ext cx="460440" cy="491040"/>
              <a:chOff x="6221520" y="797400"/>
              <a:chExt cx="460440" cy="491040"/>
            </a:xfrm>
          </p:grpSpPr>
          <p:sp>
            <p:nvSpPr>
              <p:cNvPr id="1428" name="Google Shape;1224;p48"/>
              <p:cNvSpPr/>
              <p:nvPr/>
            </p:nvSpPr>
            <p:spPr>
              <a:xfrm>
                <a:off x="6569640" y="863280"/>
                <a:ext cx="46800" cy="464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9" name="Google Shape;1225;p48"/>
              <p:cNvSpPr/>
              <p:nvPr/>
            </p:nvSpPr>
            <p:spPr>
              <a:xfrm>
                <a:off x="6620400" y="1024200"/>
                <a:ext cx="6156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0" name="Google Shape;1226;p48"/>
              <p:cNvSpPr/>
              <p:nvPr/>
            </p:nvSpPr>
            <p:spPr>
              <a:xfrm>
                <a:off x="6569640" y="1145520"/>
                <a:ext cx="46800" cy="464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1" name="Google Shape;1227;p48"/>
              <p:cNvSpPr/>
              <p:nvPr/>
            </p:nvSpPr>
            <p:spPr>
              <a:xfrm>
                <a:off x="6287400" y="1145880"/>
                <a:ext cx="46800" cy="4608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2" name="Google Shape;1228;p48"/>
              <p:cNvSpPr/>
              <p:nvPr/>
            </p:nvSpPr>
            <p:spPr>
              <a:xfrm>
                <a:off x="6221520" y="1024200"/>
                <a:ext cx="6156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3" name="Google Shape;1229;p48"/>
              <p:cNvSpPr/>
              <p:nvPr/>
            </p:nvSpPr>
            <p:spPr>
              <a:xfrm>
                <a:off x="6287400" y="863640"/>
                <a:ext cx="46440" cy="4608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4" name="Google Shape;1230;p48"/>
              <p:cNvSpPr/>
              <p:nvPr/>
            </p:nvSpPr>
            <p:spPr>
              <a:xfrm>
                <a:off x="6448320" y="797400"/>
                <a:ext cx="720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5" name="Google Shape;1231;p48"/>
              <p:cNvSpPr/>
              <p:nvPr/>
            </p:nvSpPr>
            <p:spPr>
              <a:xfrm>
                <a:off x="6396120" y="1225800"/>
                <a:ext cx="11124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6" name="Google Shape;1232;p48"/>
              <p:cNvSpPr/>
              <p:nvPr/>
            </p:nvSpPr>
            <p:spPr>
              <a:xfrm>
                <a:off x="6399000" y="1249560"/>
                <a:ext cx="10548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7" name="Google Shape;1233;p48"/>
              <p:cNvSpPr/>
              <p:nvPr/>
            </p:nvSpPr>
            <p:spPr>
              <a:xfrm>
                <a:off x="6414120" y="1272960"/>
                <a:ext cx="7524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438" name="Google Shape;1234;p48"/>
          <p:cNvGrpSpPr/>
          <p:nvPr/>
        </p:nvGrpSpPr>
        <p:grpSpPr>
          <a:xfrm>
            <a:off x="4820400" y="797400"/>
            <a:ext cx="460440" cy="491040"/>
            <a:chOff x="4820400" y="797400"/>
            <a:chExt cx="460440" cy="491040"/>
          </a:xfrm>
        </p:grpSpPr>
        <p:sp>
          <p:nvSpPr>
            <p:cNvPr id="1439" name="Google Shape;1235;p48"/>
            <p:cNvSpPr/>
            <p:nvPr/>
          </p:nvSpPr>
          <p:spPr>
            <a:xfrm>
              <a:off x="4919760" y="885240"/>
              <a:ext cx="261000" cy="106200"/>
            </a:xfrm>
            <a:custGeom>
              <a:avLst/>
              <a:gdLst/>
              <a:ahLst/>
              <a:cxnLst/>
              <a:rect l="l" t="t" r="r" b="b"/>
              <a:pathLst>
                <a:path w="2085276" h="859701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Google Shape;1236;p48"/>
            <p:cNvSpPr/>
            <p:nvPr/>
          </p:nvSpPr>
          <p:spPr>
            <a:xfrm>
              <a:off x="4918320" y="997200"/>
              <a:ext cx="264600" cy="105840"/>
            </a:xfrm>
            <a:custGeom>
              <a:avLst/>
              <a:gdLst/>
              <a:ahLst/>
              <a:cxnLst/>
              <a:rect l="l" t="t" r="r" b="b"/>
              <a:pathLst>
                <a:path w="2113506" h="85725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Google Shape;1237;p48"/>
            <p:cNvSpPr/>
            <p:nvPr/>
          </p:nvSpPr>
          <p:spPr>
            <a:xfrm>
              <a:off x="4957560" y="1108440"/>
              <a:ext cx="187200" cy="105840"/>
            </a:xfrm>
            <a:custGeom>
              <a:avLst/>
              <a:gdLst/>
              <a:ahLst/>
              <a:cxnLst/>
              <a:rect l="l" t="t" r="r" b="b"/>
              <a:pathLst>
                <a:path w="1496631" h="85674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442" name="Google Shape;1238;p48"/>
            <p:cNvGrpSpPr/>
            <p:nvPr/>
          </p:nvGrpSpPr>
          <p:grpSpPr>
            <a:xfrm>
              <a:off x="4820400" y="797400"/>
              <a:ext cx="460440" cy="491040"/>
              <a:chOff x="4820400" y="797400"/>
              <a:chExt cx="460440" cy="491040"/>
            </a:xfrm>
          </p:grpSpPr>
          <p:sp>
            <p:nvSpPr>
              <p:cNvPr id="1443" name="Google Shape;1239;p48"/>
              <p:cNvSpPr/>
              <p:nvPr/>
            </p:nvSpPr>
            <p:spPr>
              <a:xfrm>
                <a:off x="5168520" y="863280"/>
                <a:ext cx="46800" cy="464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4" name="Google Shape;1240;p48"/>
              <p:cNvSpPr/>
              <p:nvPr/>
            </p:nvSpPr>
            <p:spPr>
              <a:xfrm>
                <a:off x="5219280" y="1024200"/>
                <a:ext cx="6156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5" name="Google Shape;1241;p48"/>
              <p:cNvSpPr/>
              <p:nvPr/>
            </p:nvSpPr>
            <p:spPr>
              <a:xfrm>
                <a:off x="5168520" y="1145520"/>
                <a:ext cx="46800" cy="464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6" name="Google Shape;1242;p48"/>
              <p:cNvSpPr/>
              <p:nvPr/>
            </p:nvSpPr>
            <p:spPr>
              <a:xfrm>
                <a:off x="4886280" y="1145880"/>
                <a:ext cx="46800" cy="4608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7" name="Google Shape;1243;p48"/>
              <p:cNvSpPr/>
              <p:nvPr/>
            </p:nvSpPr>
            <p:spPr>
              <a:xfrm>
                <a:off x="4820400" y="1024200"/>
                <a:ext cx="6156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8" name="Google Shape;1244;p48"/>
              <p:cNvSpPr/>
              <p:nvPr/>
            </p:nvSpPr>
            <p:spPr>
              <a:xfrm>
                <a:off x="4886280" y="863640"/>
                <a:ext cx="46440" cy="4608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9" name="Google Shape;1245;p48"/>
              <p:cNvSpPr/>
              <p:nvPr/>
            </p:nvSpPr>
            <p:spPr>
              <a:xfrm>
                <a:off x="5047200" y="797400"/>
                <a:ext cx="720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0" name="Google Shape;1246;p48"/>
              <p:cNvSpPr/>
              <p:nvPr/>
            </p:nvSpPr>
            <p:spPr>
              <a:xfrm>
                <a:off x="4995000" y="1225800"/>
                <a:ext cx="11124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1" name="Google Shape;1247;p48"/>
              <p:cNvSpPr/>
              <p:nvPr/>
            </p:nvSpPr>
            <p:spPr>
              <a:xfrm>
                <a:off x="4997880" y="1249560"/>
                <a:ext cx="10548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2" name="Google Shape;1248;p48"/>
              <p:cNvSpPr/>
              <p:nvPr/>
            </p:nvSpPr>
            <p:spPr>
              <a:xfrm>
                <a:off x="5013000" y="1272960"/>
                <a:ext cx="7524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453" name="Google Shape;1249;p48"/>
          <p:cNvGrpSpPr/>
          <p:nvPr/>
        </p:nvGrpSpPr>
        <p:grpSpPr>
          <a:xfrm>
            <a:off x="5520960" y="797400"/>
            <a:ext cx="460440" cy="491040"/>
            <a:chOff x="5520960" y="797400"/>
            <a:chExt cx="460440" cy="491040"/>
          </a:xfrm>
        </p:grpSpPr>
        <p:sp>
          <p:nvSpPr>
            <p:cNvPr id="1454" name="Google Shape;1250;p48"/>
            <p:cNvSpPr/>
            <p:nvPr/>
          </p:nvSpPr>
          <p:spPr>
            <a:xfrm>
              <a:off x="5753160" y="885240"/>
              <a:ext cx="133920" cy="156600"/>
            </a:xfrm>
            <a:custGeom>
              <a:avLst/>
              <a:gdLst/>
              <a:ahLst/>
              <a:cxnLst/>
              <a:rect l="l" t="t" r="r" b="b"/>
              <a:pathLst>
                <a:path w="1085755" h="1267396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Google Shape;1251;p48"/>
            <p:cNvSpPr/>
            <p:nvPr/>
          </p:nvSpPr>
          <p:spPr>
            <a:xfrm>
              <a:off x="5614920" y="885240"/>
              <a:ext cx="132480" cy="156600"/>
            </a:xfrm>
            <a:custGeom>
              <a:avLst/>
              <a:gdLst/>
              <a:ahLst/>
              <a:cxnLst/>
              <a:rect l="l" t="t" r="r" b="b"/>
              <a:pathLst>
                <a:path w="1071591" h="1267142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Google Shape;1252;p48"/>
            <p:cNvSpPr/>
            <p:nvPr/>
          </p:nvSpPr>
          <p:spPr>
            <a:xfrm>
              <a:off x="5753160" y="1047600"/>
              <a:ext cx="124920" cy="167040"/>
            </a:xfrm>
            <a:custGeom>
              <a:avLst/>
              <a:gdLst/>
              <a:ahLst/>
              <a:cxnLst/>
              <a:rect l="l" t="t" r="r" b="b"/>
              <a:pathLst>
                <a:path w="1010666" h="1352232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Google Shape;1253;p48"/>
            <p:cNvSpPr/>
            <p:nvPr/>
          </p:nvSpPr>
          <p:spPr>
            <a:xfrm>
              <a:off x="5624280" y="1047600"/>
              <a:ext cx="123120" cy="167040"/>
            </a:xfrm>
            <a:custGeom>
              <a:avLst/>
              <a:gdLst/>
              <a:ahLst/>
              <a:cxnLst/>
              <a:rect l="l" t="t" r="r" b="b"/>
              <a:pathLst>
                <a:path w="996442" h="1352197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458" name="Google Shape;1254;p48"/>
            <p:cNvGrpSpPr/>
            <p:nvPr/>
          </p:nvGrpSpPr>
          <p:grpSpPr>
            <a:xfrm>
              <a:off x="5520960" y="797400"/>
              <a:ext cx="460440" cy="491040"/>
              <a:chOff x="5520960" y="797400"/>
              <a:chExt cx="460440" cy="491040"/>
            </a:xfrm>
          </p:grpSpPr>
          <p:sp>
            <p:nvSpPr>
              <p:cNvPr id="1459" name="Google Shape;1255;p48"/>
              <p:cNvSpPr/>
              <p:nvPr/>
            </p:nvSpPr>
            <p:spPr>
              <a:xfrm>
                <a:off x="5869080" y="863280"/>
                <a:ext cx="46800" cy="464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0" name="Google Shape;1256;p48"/>
              <p:cNvSpPr/>
              <p:nvPr/>
            </p:nvSpPr>
            <p:spPr>
              <a:xfrm>
                <a:off x="5919840" y="1024200"/>
                <a:ext cx="6156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1" name="Google Shape;1257;p48"/>
              <p:cNvSpPr/>
              <p:nvPr/>
            </p:nvSpPr>
            <p:spPr>
              <a:xfrm>
                <a:off x="5869080" y="1145520"/>
                <a:ext cx="46800" cy="464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2" name="Google Shape;1258;p48"/>
              <p:cNvSpPr/>
              <p:nvPr/>
            </p:nvSpPr>
            <p:spPr>
              <a:xfrm>
                <a:off x="5586840" y="1145880"/>
                <a:ext cx="46800" cy="4608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3" name="Google Shape;1259;p48"/>
              <p:cNvSpPr/>
              <p:nvPr/>
            </p:nvSpPr>
            <p:spPr>
              <a:xfrm>
                <a:off x="5520960" y="1024200"/>
                <a:ext cx="6156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4" name="Google Shape;1260;p48"/>
              <p:cNvSpPr/>
              <p:nvPr/>
            </p:nvSpPr>
            <p:spPr>
              <a:xfrm>
                <a:off x="5586840" y="863640"/>
                <a:ext cx="46440" cy="4608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5" name="Google Shape;1261;p48"/>
              <p:cNvSpPr/>
              <p:nvPr/>
            </p:nvSpPr>
            <p:spPr>
              <a:xfrm>
                <a:off x="5747760" y="797400"/>
                <a:ext cx="720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6" name="Google Shape;1262;p48"/>
              <p:cNvSpPr/>
              <p:nvPr/>
            </p:nvSpPr>
            <p:spPr>
              <a:xfrm>
                <a:off x="5695560" y="1225800"/>
                <a:ext cx="11124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7" name="Google Shape;1263;p48"/>
              <p:cNvSpPr/>
              <p:nvPr/>
            </p:nvSpPr>
            <p:spPr>
              <a:xfrm>
                <a:off x="5698440" y="1249560"/>
                <a:ext cx="10548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8" name="Google Shape;1264;p48"/>
              <p:cNvSpPr/>
              <p:nvPr/>
            </p:nvSpPr>
            <p:spPr>
              <a:xfrm>
                <a:off x="5713560" y="1272960"/>
                <a:ext cx="7524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469" name="Google Shape;1265;p48"/>
          <p:cNvGrpSpPr/>
          <p:nvPr/>
        </p:nvGrpSpPr>
        <p:grpSpPr>
          <a:xfrm>
            <a:off x="3061080" y="2986920"/>
            <a:ext cx="445680" cy="400320"/>
            <a:chOff x="3061080" y="2986920"/>
            <a:chExt cx="445680" cy="400320"/>
          </a:xfrm>
        </p:grpSpPr>
        <p:sp>
          <p:nvSpPr>
            <p:cNvPr id="1470" name="Google Shape;1266;p48"/>
            <p:cNvSpPr/>
            <p:nvPr/>
          </p:nvSpPr>
          <p:spPr>
            <a:xfrm>
              <a:off x="3171600" y="3260520"/>
              <a:ext cx="225360" cy="68040"/>
            </a:xfrm>
            <a:custGeom>
              <a:avLst/>
              <a:gdLst/>
              <a:ahLst/>
              <a:cxnLst/>
              <a:rect l="l" t="t" r="r" b="b"/>
              <a:pathLst>
                <a:path w="640" h="194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Google Shape;1267;p48"/>
            <p:cNvSpPr/>
            <p:nvPr/>
          </p:nvSpPr>
          <p:spPr>
            <a:xfrm>
              <a:off x="3199320" y="3320640"/>
              <a:ext cx="169920" cy="66600"/>
            </a:xfrm>
            <a:custGeom>
              <a:avLst/>
              <a:gdLst/>
              <a:ahLst/>
              <a:cxnLst/>
              <a:rect l="l" t="t" r="r" b="b"/>
              <a:pathLst>
                <a:path w="483" h="19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Google Shape;1268;p48"/>
            <p:cNvSpPr/>
            <p:nvPr/>
          </p:nvSpPr>
          <p:spPr>
            <a:xfrm>
              <a:off x="3062160" y="3023280"/>
              <a:ext cx="444600" cy="70920"/>
            </a:xfrm>
            <a:custGeom>
              <a:avLst/>
              <a:gdLst/>
              <a:ahLst/>
              <a:cxnLst/>
              <a:rect l="l" t="t" r="r" b="b"/>
              <a:pathLst>
                <a:path w="1261" h="202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Google Shape;1269;p48"/>
            <p:cNvSpPr/>
            <p:nvPr/>
          </p:nvSpPr>
          <p:spPr>
            <a:xfrm>
              <a:off x="3116880" y="3141720"/>
              <a:ext cx="335160" cy="69480"/>
            </a:xfrm>
            <a:custGeom>
              <a:avLst/>
              <a:gdLst/>
              <a:ahLst/>
              <a:cxnLst/>
              <a:rect l="l" t="t" r="r" b="b"/>
              <a:pathLst>
                <a:path w="951" h="198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Google Shape;1270;p48"/>
            <p:cNvSpPr/>
            <p:nvPr/>
          </p:nvSpPr>
          <p:spPr>
            <a:xfrm>
              <a:off x="3089880" y="3082320"/>
              <a:ext cx="389160" cy="70200"/>
            </a:xfrm>
            <a:custGeom>
              <a:avLst/>
              <a:gdLst/>
              <a:ahLst/>
              <a:cxnLst/>
              <a:rect l="l" t="t" r="r" b="b"/>
              <a:pathLst>
                <a:path w="1105" h="20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Google Shape;1271;p48"/>
            <p:cNvSpPr/>
            <p:nvPr/>
          </p:nvSpPr>
          <p:spPr>
            <a:xfrm>
              <a:off x="3144240" y="3200760"/>
              <a:ext cx="280440" cy="69120"/>
            </a:xfrm>
            <a:custGeom>
              <a:avLst/>
              <a:gdLst/>
              <a:ahLst/>
              <a:cxnLst/>
              <a:rect l="l" t="t" r="r" b="b"/>
              <a:pathLst>
                <a:path w="796" h="197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Google Shape;1272;p48"/>
            <p:cNvSpPr/>
            <p:nvPr/>
          </p:nvSpPr>
          <p:spPr>
            <a:xfrm>
              <a:off x="3061080" y="2986920"/>
              <a:ext cx="444600" cy="486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77" name="Google Shape;1273;p48"/>
          <p:cNvGrpSpPr/>
          <p:nvPr/>
        </p:nvGrpSpPr>
        <p:grpSpPr>
          <a:xfrm>
            <a:off x="1137960" y="2972160"/>
            <a:ext cx="445320" cy="430200"/>
            <a:chOff x="1137960" y="2972160"/>
            <a:chExt cx="445320" cy="430200"/>
          </a:xfrm>
        </p:grpSpPr>
        <p:sp>
          <p:nvSpPr>
            <p:cNvPr id="1478" name="Google Shape;1274;p48"/>
            <p:cNvSpPr/>
            <p:nvPr/>
          </p:nvSpPr>
          <p:spPr>
            <a:xfrm>
              <a:off x="1137960" y="2972160"/>
              <a:ext cx="445320" cy="892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9" name="Google Shape;1275;p48"/>
            <p:cNvSpPr/>
            <p:nvPr/>
          </p:nvSpPr>
          <p:spPr>
            <a:xfrm>
              <a:off x="1196640" y="3153960"/>
              <a:ext cx="330120" cy="135000"/>
            </a:xfrm>
            <a:custGeom>
              <a:avLst/>
              <a:gdLst/>
              <a:ahLst/>
              <a:cxnLst/>
              <a:rect l="l" t="t" r="r" b="b"/>
              <a:pathLst>
                <a:path w="791" h="325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Google Shape;1276;p48"/>
            <p:cNvSpPr/>
            <p:nvPr/>
          </p:nvSpPr>
          <p:spPr>
            <a:xfrm>
              <a:off x="1142280" y="3036240"/>
              <a:ext cx="438480" cy="139320"/>
            </a:xfrm>
            <a:custGeom>
              <a:avLst/>
              <a:gdLst/>
              <a:ahLst/>
              <a:cxnLst/>
              <a:rect l="l" t="t" r="r" b="b"/>
              <a:pathLst>
                <a:path w="1051" h="336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Google Shape;1277;p48"/>
            <p:cNvSpPr/>
            <p:nvPr/>
          </p:nvSpPr>
          <p:spPr>
            <a:xfrm>
              <a:off x="1250640" y="3272040"/>
              <a:ext cx="221040" cy="130320"/>
            </a:xfrm>
            <a:custGeom>
              <a:avLst/>
              <a:gdLst/>
              <a:ahLst/>
              <a:cxnLst/>
              <a:rect l="l" t="t" r="r" b="b"/>
              <a:pathLst>
                <a:path w="530" h="314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82" name="Google Shape;1278;p48"/>
          <p:cNvGrpSpPr/>
          <p:nvPr/>
        </p:nvGrpSpPr>
        <p:grpSpPr>
          <a:xfrm>
            <a:off x="4343400" y="2964600"/>
            <a:ext cx="445680" cy="444960"/>
            <a:chOff x="4343400" y="2964600"/>
            <a:chExt cx="445680" cy="444960"/>
          </a:xfrm>
        </p:grpSpPr>
        <p:sp>
          <p:nvSpPr>
            <p:cNvPr id="1483" name="Google Shape;1279;p48"/>
            <p:cNvSpPr/>
            <p:nvPr/>
          </p:nvSpPr>
          <p:spPr>
            <a:xfrm>
              <a:off x="4343400" y="2964600"/>
              <a:ext cx="219960" cy="219600"/>
            </a:xfrm>
            <a:custGeom>
              <a:avLst/>
              <a:gdLst/>
              <a:ahLst/>
              <a:cxnLst/>
              <a:rect l="l" t="t" r="r" b="b"/>
              <a:pathLst>
                <a:path w="671" h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4" name="Google Shape;1280;p48"/>
            <p:cNvSpPr/>
            <p:nvPr/>
          </p:nvSpPr>
          <p:spPr>
            <a:xfrm>
              <a:off x="4343400" y="3189960"/>
              <a:ext cx="219960" cy="219600"/>
            </a:xfrm>
            <a:custGeom>
              <a:avLst/>
              <a:gdLst/>
              <a:ahLst/>
              <a:cxnLst/>
              <a:rect l="l" t="t" r="r" b="b"/>
              <a:pathLst>
                <a:path w="671" h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5" name="Google Shape;1281;p48"/>
            <p:cNvSpPr/>
            <p:nvPr/>
          </p:nvSpPr>
          <p:spPr>
            <a:xfrm>
              <a:off x="4569120" y="3189960"/>
              <a:ext cx="219960" cy="219600"/>
            </a:xfrm>
            <a:custGeom>
              <a:avLst/>
              <a:gdLst/>
              <a:ahLst/>
              <a:cxnLst/>
              <a:rect l="l" t="t" r="r" b="b"/>
              <a:pathLst>
                <a:path w="671" h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6" name="Google Shape;1282;p48"/>
            <p:cNvSpPr/>
            <p:nvPr/>
          </p:nvSpPr>
          <p:spPr>
            <a:xfrm>
              <a:off x="4569120" y="2964600"/>
              <a:ext cx="219960" cy="219600"/>
            </a:xfrm>
            <a:custGeom>
              <a:avLst/>
              <a:gdLst/>
              <a:ahLst/>
              <a:cxnLst/>
              <a:rect l="l" t="t" r="r" b="b"/>
              <a:pathLst>
                <a:path w="671" h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87" name="Google Shape;1283;p48"/>
          <p:cNvGrpSpPr/>
          <p:nvPr/>
        </p:nvGrpSpPr>
        <p:grpSpPr>
          <a:xfrm>
            <a:off x="1779120" y="2984040"/>
            <a:ext cx="445320" cy="406440"/>
            <a:chOff x="1779120" y="2984040"/>
            <a:chExt cx="445320" cy="406440"/>
          </a:xfrm>
        </p:grpSpPr>
        <p:sp>
          <p:nvSpPr>
            <p:cNvPr id="1488" name="Google Shape;1284;p48"/>
            <p:cNvSpPr/>
            <p:nvPr/>
          </p:nvSpPr>
          <p:spPr>
            <a:xfrm>
              <a:off x="1779120" y="2984040"/>
              <a:ext cx="445320" cy="6624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9" name="Google Shape;1285;p48"/>
            <p:cNvSpPr/>
            <p:nvPr/>
          </p:nvSpPr>
          <p:spPr>
            <a:xfrm>
              <a:off x="1912320" y="3294720"/>
              <a:ext cx="181080" cy="95760"/>
            </a:xfrm>
            <a:custGeom>
              <a:avLst/>
              <a:gdLst/>
              <a:ahLst/>
              <a:cxnLst/>
              <a:rect l="l" t="t" r="r" b="b"/>
              <a:pathLst>
                <a:path w="462" h="245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0" name="Google Shape;1286;p48"/>
            <p:cNvSpPr/>
            <p:nvPr/>
          </p:nvSpPr>
          <p:spPr>
            <a:xfrm>
              <a:off x="1868760" y="3206160"/>
              <a:ext cx="267120" cy="99720"/>
            </a:xfrm>
            <a:custGeom>
              <a:avLst/>
              <a:gdLst/>
              <a:ahLst/>
              <a:cxnLst/>
              <a:rect l="l" t="t" r="r" b="b"/>
              <a:pathLst>
                <a:path w="681" h="255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1" name="Google Shape;1287;p48"/>
            <p:cNvSpPr/>
            <p:nvPr/>
          </p:nvSpPr>
          <p:spPr>
            <a:xfrm>
              <a:off x="1784160" y="3030840"/>
              <a:ext cx="436680" cy="104400"/>
            </a:xfrm>
            <a:custGeom>
              <a:avLst/>
              <a:gdLst/>
              <a:ahLst/>
              <a:cxnLst/>
              <a:rect l="l" t="t" r="r" b="b"/>
              <a:pathLst>
                <a:path w="1113" h="267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2" name="Google Shape;1288;p48"/>
            <p:cNvSpPr/>
            <p:nvPr/>
          </p:nvSpPr>
          <p:spPr>
            <a:xfrm>
              <a:off x="1827000" y="3119400"/>
              <a:ext cx="351000" cy="101160"/>
            </a:xfrm>
            <a:custGeom>
              <a:avLst/>
              <a:gdLst/>
              <a:ahLst/>
              <a:cxnLst/>
              <a:rect l="l" t="t" r="r" b="b"/>
              <a:pathLst>
                <a:path w="895" h="259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93" name="Google Shape;1289;p48"/>
          <p:cNvGrpSpPr/>
          <p:nvPr/>
        </p:nvGrpSpPr>
        <p:grpSpPr>
          <a:xfrm>
            <a:off x="2419920" y="2983320"/>
            <a:ext cx="445320" cy="407520"/>
            <a:chOff x="2419920" y="2983320"/>
            <a:chExt cx="445320" cy="407520"/>
          </a:xfrm>
        </p:grpSpPr>
        <p:sp>
          <p:nvSpPr>
            <p:cNvPr id="1494" name="Google Shape;1290;p48"/>
            <p:cNvSpPr/>
            <p:nvPr/>
          </p:nvSpPr>
          <p:spPr>
            <a:xfrm>
              <a:off x="2419920" y="2983320"/>
              <a:ext cx="445320" cy="532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5" name="Google Shape;1291;p48"/>
            <p:cNvSpPr/>
            <p:nvPr/>
          </p:nvSpPr>
          <p:spPr>
            <a:xfrm>
              <a:off x="2494080" y="3166200"/>
              <a:ext cx="299520" cy="83520"/>
            </a:xfrm>
            <a:custGeom>
              <a:avLst/>
              <a:gdLst/>
              <a:ahLst/>
              <a:cxnLst/>
              <a:rect l="l" t="t" r="r" b="b"/>
              <a:pathLst>
                <a:path w="735" h="20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6" name="Google Shape;1292;p48"/>
            <p:cNvSpPr/>
            <p:nvPr/>
          </p:nvSpPr>
          <p:spPr>
            <a:xfrm>
              <a:off x="2565360" y="3312360"/>
              <a:ext cx="156600" cy="78480"/>
            </a:xfrm>
            <a:custGeom>
              <a:avLst/>
              <a:gdLst/>
              <a:ahLst/>
              <a:cxnLst/>
              <a:rect l="l" t="t" r="r" b="b"/>
              <a:pathLst>
                <a:path w="385" h="193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7" name="Google Shape;1293;p48"/>
            <p:cNvSpPr/>
            <p:nvPr/>
          </p:nvSpPr>
          <p:spPr>
            <a:xfrm>
              <a:off x="2529720" y="3239280"/>
              <a:ext cx="227520" cy="81000"/>
            </a:xfrm>
            <a:custGeom>
              <a:avLst/>
              <a:gdLst/>
              <a:ahLst/>
              <a:cxnLst/>
              <a:rect l="l" t="t" r="r" b="b"/>
              <a:pathLst>
                <a:path w="559" h="19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8" name="Google Shape;1294;p48"/>
            <p:cNvSpPr/>
            <p:nvPr/>
          </p:nvSpPr>
          <p:spPr>
            <a:xfrm>
              <a:off x="2423880" y="3021840"/>
              <a:ext cx="439560" cy="86400"/>
            </a:xfrm>
            <a:custGeom>
              <a:avLst/>
              <a:gdLst/>
              <a:ahLst/>
              <a:cxnLst/>
              <a:rect l="l" t="t" r="r" b="b"/>
              <a:pathLst>
                <a:path w="1079" h="212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9" name="Google Shape;1295;p48"/>
            <p:cNvSpPr/>
            <p:nvPr/>
          </p:nvSpPr>
          <p:spPr>
            <a:xfrm>
              <a:off x="2459160" y="3094560"/>
              <a:ext cx="368640" cy="84240"/>
            </a:xfrm>
            <a:custGeom>
              <a:avLst/>
              <a:gdLst/>
              <a:ahLst/>
              <a:cxnLst/>
              <a:rect l="l" t="t" r="r" b="b"/>
              <a:pathLst>
                <a:path w="905" h="207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00" name="Google Shape;1296;p48"/>
          <p:cNvGrpSpPr/>
          <p:nvPr/>
        </p:nvGrpSpPr>
        <p:grpSpPr>
          <a:xfrm>
            <a:off x="3702240" y="2985480"/>
            <a:ext cx="445320" cy="403560"/>
            <a:chOff x="3702240" y="2985480"/>
            <a:chExt cx="445320" cy="403560"/>
          </a:xfrm>
        </p:grpSpPr>
        <p:sp>
          <p:nvSpPr>
            <p:cNvPr id="1501" name="Google Shape;1297;p48"/>
            <p:cNvSpPr/>
            <p:nvPr/>
          </p:nvSpPr>
          <p:spPr>
            <a:xfrm>
              <a:off x="3922920" y="3159720"/>
              <a:ext cx="224640" cy="229320"/>
            </a:xfrm>
            <a:custGeom>
              <a:avLst/>
              <a:gdLst/>
              <a:ahLst/>
              <a:cxnLst/>
              <a:rect l="l" t="t" r="r" b="b"/>
              <a:pathLst>
                <a:path w="629" h="641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2" name="Google Shape;1298;p48"/>
            <p:cNvSpPr/>
            <p:nvPr/>
          </p:nvSpPr>
          <p:spPr>
            <a:xfrm>
              <a:off x="3702240" y="3159720"/>
              <a:ext cx="224640" cy="229320"/>
            </a:xfrm>
            <a:custGeom>
              <a:avLst/>
              <a:gdLst/>
              <a:ahLst/>
              <a:cxnLst/>
              <a:rect l="l" t="t" r="r" b="b"/>
              <a:pathLst>
                <a:path w="629" h="641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3" name="Google Shape;1299;p48"/>
            <p:cNvSpPr/>
            <p:nvPr/>
          </p:nvSpPr>
          <p:spPr>
            <a:xfrm>
              <a:off x="3821040" y="2985480"/>
              <a:ext cx="207720" cy="224280"/>
            </a:xfrm>
            <a:custGeom>
              <a:avLst/>
              <a:gdLst/>
              <a:ahLst/>
              <a:cxnLst/>
              <a:rect l="l" t="t" r="r" b="b"/>
              <a:pathLst>
                <a:path w="582" h="627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04" name="Google Shape;1300;p48"/>
          <p:cNvGrpSpPr/>
          <p:nvPr/>
        </p:nvGrpSpPr>
        <p:grpSpPr>
          <a:xfrm>
            <a:off x="4984560" y="2975760"/>
            <a:ext cx="445320" cy="423000"/>
            <a:chOff x="4984560" y="2975760"/>
            <a:chExt cx="445320" cy="423000"/>
          </a:xfrm>
        </p:grpSpPr>
        <p:sp>
          <p:nvSpPr>
            <p:cNvPr id="1505" name="Google Shape;1301;p48"/>
            <p:cNvSpPr/>
            <p:nvPr/>
          </p:nvSpPr>
          <p:spPr>
            <a:xfrm>
              <a:off x="5207400" y="3061080"/>
              <a:ext cx="222480" cy="173520"/>
            </a:xfrm>
            <a:custGeom>
              <a:avLst/>
              <a:gdLst/>
              <a:ahLst/>
              <a:cxnLst/>
              <a:rect l="l" t="t" r="r" b="b"/>
              <a:pathLst>
                <a:path w="701" h="548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6" name="Google Shape;1302;p48"/>
            <p:cNvSpPr/>
            <p:nvPr/>
          </p:nvSpPr>
          <p:spPr>
            <a:xfrm>
              <a:off x="5207040" y="3195360"/>
              <a:ext cx="173520" cy="203400"/>
            </a:xfrm>
            <a:custGeom>
              <a:avLst/>
              <a:gdLst/>
              <a:ahLst/>
              <a:cxnLst/>
              <a:rect l="l" t="t" r="r" b="b"/>
              <a:pathLst>
                <a:path w="547" h="642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7" name="Google Shape;1303;p48"/>
            <p:cNvSpPr/>
            <p:nvPr/>
          </p:nvSpPr>
          <p:spPr>
            <a:xfrm>
              <a:off x="5033880" y="3195360"/>
              <a:ext cx="173520" cy="203400"/>
            </a:xfrm>
            <a:custGeom>
              <a:avLst/>
              <a:gdLst/>
              <a:ahLst/>
              <a:cxnLst/>
              <a:rect l="l" t="t" r="r" b="b"/>
              <a:pathLst>
                <a:path w="547" h="642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8" name="Google Shape;1304;p48"/>
            <p:cNvSpPr/>
            <p:nvPr/>
          </p:nvSpPr>
          <p:spPr>
            <a:xfrm>
              <a:off x="4984560" y="3061080"/>
              <a:ext cx="222480" cy="173520"/>
            </a:xfrm>
            <a:custGeom>
              <a:avLst/>
              <a:gdLst/>
              <a:ahLst/>
              <a:cxnLst/>
              <a:rect l="l" t="t" r="r" b="b"/>
              <a:pathLst>
                <a:path w="701" h="548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9" name="Google Shape;1305;p48"/>
            <p:cNvSpPr/>
            <p:nvPr/>
          </p:nvSpPr>
          <p:spPr>
            <a:xfrm>
              <a:off x="5126040" y="2975760"/>
              <a:ext cx="162360" cy="218880"/>
            </a:xfrm>
            <a:custGeom>
              <a:avLst/>
              <a:gdLst/>
              <a:ahLst/>
              <a:cxnLst/>
              <a:rect l="l" t="t" r="r" b="b"/>
              <a:pathLst>
                <a:path w="512" h="691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10" name="Google Shape;1306;p48"/>
          <p:cNvGrpSpPr/>
          <p:nvPr/>
        </p:nvGrpSpPr>
        <p:grpSpPr>
          <a:xfrm>
            <a:off x="5625720" y="2973600"/>
            <a:ext cx="445320" cy="427320"/>
            <a:chOff x="5625720" y="2973600"/>
            <a:chExt cx="445320" cy="427320"/>
          </a:xfrm>
        </p:grpSpPr>
        <p:sp>
          <p:nvSpPr>
            <p:cNvPr id="1511" name="Google Shape;1307;p48"/>
            <p:cNvSpPr/>
            <p:nvPr/>
          </p:nvSpPr>
          <p:spPr>
            <a:xfrm>
              <a:off x="5689440" y="3187440"/>
              <a:ext cx="158760" cy="213480"/>
            </a:xfrm>
            <a:custGeom>
              <a:avLst/>
              <a:gdLst/>
              <a:ahLst/>
              <a:cxnLst/>
              <a:rect l="l" t="t" r="r" b="b"/>
              <a:pathLst>
                <a:path w="402" h="539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2" name="Google Shape;1308;p48"/>
            <p:cNvSpPr/>
            <p:nvPr/>
          </p:nvSpPr>
          <p:spPr>
            <a:xfrm>
              <a:off x="5848920" y="2973600"/>
              <a:ext cx="158760" cy="213480"/>
            </a:xfrm>
            <a:custGeom>
              <a:avLst/>
              <a:gdLst/>
              <a:ahLst/>
              <a:cxnLst/>
              <a:rect l="l" t="t" r="r" b="b"/>
              <a:pathLst>
                <a:path w="402" h="539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3" name="Google Shape;1309;p48"/>
            <p:cNvSpPr/>
            <p:nvPr/>
          </p:nvSpPr>
          <p:spPr>
            <a:xfrm>
              <a:off x="5848920" y="3112920"/>
              <a:ext cx="222120" cy="148320"/>
            </a:xfrm>
            <a:custGeom>
              <a:avLst/>
              <a:gdLst/>
              <a:ahLst/>
              <a:cxnLst/>
              <a:rect l="l" t="t" r="r" b="b"/>
              <a:pathLst>
                <a:path w="562" h="375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4" name="Google Shape;1310;p48"/>
            <p:cNvSpPr/>
            <p:nvPr/>
          </p:nvSpPr>
          <p:spPr>
            <a:xfrm>
              <a:off x="5848920" y="3187440"/>
              <a:ext cx="158760" cy="213480"/>
            </a:xfrm>
            <a:custGeom>
              <a:avLst/>
              <a:gdLst/>
              <a:ahLst/>
              <a:cxnLst/>
              <a:rect l="l" t="t" r="r" b="b"/>
              <a:pathLst>
                <a:path w="402" h="539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5" name="Google Shape;1311;p48"/>
            <p:cNvSpPr/>
            <p:nvPr/>
          </p:nvSpPr>
          <p:spPr>
            <a:xfrm>
              <a:off x="5625720" y="3112920"/>
              <a:ext cx="222840" cy="148320"/>
            </a:xfrm>
            <a:custGeom>
              <a:avLst/>
              <a:gdLst/>
              <a:ahLst/>
              <a:cxnLst/>
              <a:rect l="l" t="t" r="r" b="b"/>
              <a:pathLst>
                <a:path w="563" h="375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6" name="Google Shape;1312;p48"/>
            <p:cNvSpPr/>
            <p:nvPr/>
          </p:nvSpPr>
          <p:spPr>
            <a:xfrm>
              <a:off x="5689440" y="2973600"/>
              <a:ext cx="158760" cy="213480"/>
            </a:xfrm>
            <a:custGeom>
              <a:avLst/>
              <a:gdLst/>
              <a:ahLst/>
              <a:cxnLst/>
              <a:rect l="l" t="t" r="r" b="b"/>
              <a:pathLst>
                <a:path w="402" h="539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17" name="Google Shape;1313;p48"/>
          <p:cNvGrpSpPr/>
          <p:nvPr/>
        </p:nvGrpSpPr>
        <p:grpSpPr>
          <a:xfrm>
            <a:off x="6908040" y="2987640"/>
            <a:ext cx="445320" cy="398880"/>
            <a:chOff x="6908040" y="2987640"/>
            <a:chExt cx="445320" cy="398880"/>
          </a:xfrm>
        </p:grpSpPr>
        <p:sp>
          <p:nvSpPr>
            <p:cNvPr id="1518" name="Google Shape;1314;p48"/>
            <p:cNvSpPr/>
            <p:nvPr/>
          </p:nvSpPr>
          <p:spPr>
            <a:xfrm>
              <a:off x="7122600" y="3162960"/>
              <a:ext cx="230760" cy="223560"/>
            </a:xfrm>
            <a:custGeom>
              <a:avLst/>
              <a:gdLst/>
              <a:ahLst/>
              <a:cxnLst/>
              <a:rect l="l" t="t" r="r" b="b"/>
              <a:pathLst>
                <a:path w="635" h="614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9" name="Google Shape;1315;p48"/>
            <p:cNvSpPr/>
            <p:nvPr/>
          </p:nvSpPr>
          <p:spPr>
            <a:xfrm>
              <a:off x="7025040" y="2987640"/>
              <a:ext cx="223200" cy="223200"/>
            </a:xfrm>
            <a:custGeom>
              <a:avLst/>
              <a:gdLst/>
              <a:ahLst/>
              <a:cxnLst/>
              <a:rect l="l" t="t" r="r" b="b"/>
              <a:pathLst>
                <a:path w="614" h="613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0" name="Google Shape;1316;p48"/>
            <p:cNvSpPr/>
            <p:nvPr/>
          </p:nvSpPr>
          <p:spPr>
            <a:xfrm>
              <a:off x="6908040" y="3162960"/>
              <a:ext cx="222480" cy="223560"/>
            </a:xfrm>
            <a:custGeom>
              <a:avLst/>
              <a:gdLst/>
              <a:ahLst/>
              <a:cxnLst/>
              <a:rect l="l" t="t" r="r" b="b"/>
              <a:pathLst>
                <a:path w="612" h="614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21" name="Google Shape;1317;p48"/>
          <p:cNvGrpSpPr/>
          <p:nvPr/>
        </p:nvGrpSpPr>
        <p:grpSpPr>
          <a:xfrm>
            <a:off x="7549200" y="2976480"/>
            <a:ext cx="445320" cy="421560"/>
            <a:chOff x="7549200" y="2976480"/>
            <a:chExt cx="445320" cy="421560"/>
          </a:xfrm>
        </p:grpSpPr>
        <p:sp>
          <p:nvSpPr>
            <p:cNvPr id="1522" name="Google Shape;1318;p48"/>
            <p:cNvSpPr/>
            <p:nvPr/>
          </p:nvSpPr>
          <p:spPr>
            <a:xfrm>
              <a:off x="7549200" y="2976480"/>
              <a:ext cx="215640" cy="243000"/>
            </a:xfrm>
            <a:custGeom>
              <a:avLst/>
              <a:gdLst/>
              <a:ahLst/>
              <a:cxnLst/>
              <a:rect l="l" t="t" r="r" b="b"/>
              <a:pathLst>
                <a:path w="632" h="71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3" name="Google Shape;1319;p48"/>
            <p:cNvSpPr/>
            <p:nvPr/>
          </p:nvSpPr>
          <p:spPr>
            <a:xfrm>
              <a:off x="7560720" y="3194280"/>
              <a:ext cx="243000" cy="203760"/>
            </a:xfrm>
            <a:custGeom>
              <a:avLst/>
              <a:gdLst/>
              <a:ahLst/>
              <a:cxnLst/>
              <a:rect l="l" t="t" r="r" b="b"/>
              <a:pathLst>
                <a:path w="712" h="597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4" name="Google Shape;1320;p48"/>
            <p:cNvSpPr/>
            <p:nvPr/>
          </p:nvSpPr>
          <p:spPr>
            <a:xfrm>
              <a:off x="7778880" y="3155400"/>
              <a:ext cx="204120" cy="242640"/>
            </a:xfrm>
            <a:custGeom>
              <a:avLst/>
              <a:gdLst/>
              <a:ahLst/>
              <a:cxnLst/>
              <a:rect l="l" t="t" r="r" b="b"/>
              <a:pathLst>
                <a:path w="598" h="711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5" name="Google Shape;1321;p48"/>
            <p:cNvSpPr/>
            <p:nvPr/>
          </p:nvSpPr>
          <p:spPr>
            <a:xfrm>
              <a:off x="7740000" y="2976480"/>
              <a:ext cx="254520" cy="203760"/>
            </a:xfrm>
            <a:custGeom>
              <a:avLst/>
              <a:gdLst/>
              <a:ahLst/>
              <a:cxnLst/>
              <a:rect l="l" t="t" r="r" b="b"/>
              <a:pathLst>
                <a:path w="746" h="597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26" name="Google Shape;1322;p48"/>
          <p:cNvGrpSpPr/>
          <p:nvPr/>
        </p:nvGrpSpPr>
        <p:grpSpPr>
          <a:xfrm>
            <a:off x="6266880" y="2984400"/>
            <a:ext cx="445320" cy="405360"/>
            <a:chOff x="6266880" y="2984400"/>
            <a:chExt cx="445320" cy="405360"/>
          </a:xfrm>
        </p:grpSpPr>
        <p:sp>
          <p:nvSpPr>
            <p:cNvPr id="1527" name="Google Shape;1323;p48"/>
            <p:cNvSpPr/>
            <p:nvPr/>
          </p:nvSpPr>
          <p:spPr>
            <a:xfrm>
              <a:off x="6266880" y="3135600"/>
              <a:ext cx="217080" cy="254160"/>
            </a:xfrm>
            <a:custGeom>
              <a:avLst/>
              <a:gdLst/>
              <a:ahLst/>
              <a:cxnLst/>
              <a:rect l="l" t="t" r="r" b="b"/>
              <a:pathLst>
                <a:path w="530" h="618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8" name="Google Shape;1324;p48"/>
            <p:cNvSpPr/>
            <p:nvPr/>
          </p:nvSpPr>
          <p:spPr>
            <a:xfrm>
              <a:off x="6508080" y="3135600"/>
              <a:ext cx="204120" cy="254160"/>
            </a:xfrm>
            <a:custGeom>
              <a:avLst/>
              <a:gdLst/>
              <a:ahLst/>
              <a:cxnLst/>
              <a:rect l="l" t="t" r="r" b="b"/>
              <a:pathLst>
                <a:path w="499" h="618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9" name="Google Shape;1325;p48"/>
            <p:cNvSpPr/>
            <p:nvPr/>
          </p:nvSpPr>
          <p:spPr>
            <a:xfrm>
              <a:off x="6431040" y="3256200"/>
              <a:ext cx="129960" cy="112680"/>
            </a:xfrm>
            <a:custGeom>
              <a:avLst/>
              <a:gdLst/>
              <a:ahLst/>
              <a:cxnLst/>
              <a:rect l="l" t="t" r="r" b="b"/>
              <a:pathLst>
                <a:path w="318" h="274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Google Shape;1326;p48"/>
            <p:cNvSpPr/>
            <p:nvPr/>
          </p:nvSpPr>
          <p:spPr>
            <a:xfrm>
              <a:off x="6358320" y="2984400"/>
              <a:ext cx="275400" cy="138600"/>
            </a:xfrm>
            <a:custGeom>
              <a:avLst/>
              <a:gdLst/>
              <a:ahLst/>
              <a:cxnLst/>
              <a:rect l="l" t="t" r="r" b="b"/>
              <a:pathLst>
                <a:path w="672" h="337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Google Shape;1327;p48"/>
            <p:cNvSpPr/>
            <p:nvPr/>
          </p:nvSpPr>
          <p:spPr>
            <a:xfrm>
              <a:off x="6357240" y="3111840"/>
              <a:ext cx="128520" cy="128160"/>
            </a:xfrm>
            <a:custGeom>
              <a:avLst/>
              <a:gdLst/>
              <a:ahLst/>
              <a:cxnLst/>
              <a:rect l="l" t="t" r="r" b="b"/>
              <a:pathLst>
                <a:path w="314" h="312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Google Shape;1328;p48"/>
            <p:cNvSpPr/>
            <p:nvPr/>
          </p:nvSpPr>
          <p:spPr>
            <a:xfrm>
              <a:off x="6508080" y="3112560"/>
              <a:ext cx="125640" cy="125640"/>
            </a:xfrm>
            <a:custGeom>
              <a:avLst/>
              <a:gdLst/>
              <a:ahLst/>
              <a:cxnLst/>
              <a:rect l="l" t="t" r="r" b="b"/>
              <a:pathLst>
                <a:path w="307" h="306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33" name="Google Shape;1329;p48"/>
          <p:cNvGrpSpPr/>
          <p:nvPr/>
        </p:nvGrpSpPr>
        <p:grpSpPr>
          <a:xfrm>
            <a:off x="3069720" y="2283120"/>
            <a:ext cx="445320" cy="394200"/>
            <a:chOff x="3069720" y="2283120"/>
            <a:chExt cx="445320" cy="394200"/>
          </a:xfrm>
        </p:grpSpPr>
        <p:sp>
          <p:nvSpPr>
            <p:cNvPr id="1534" name="Google Shape;1330;p48"/>
            <p:cNvSpPr/>
            <p:nvPr/>
          </p:nvSpPr>
          <p:spPr>
            <a:xfrm>
              <a:off x="3233160" y="2437920"/>
              <a:ext cx="161280" cy="147240"/>
            </a:xfrm>
            <a:custGeom>
              <a:avLst/>
              <a:gdLst/>
              <a:ahLst/>
              <a:cxnLst/>
              <a:rect l="l" t="t" r="r" b="b"/>
              <a:pathLst>
                <a:path w="385" h="351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Google Shape;1331;p48"/>
            <p:cNvSpPr/>
            <p:nvPr/>
          </p:nvSpPr>
          <p:spPr>
            <a:xfrm>
              <a:off x="3372840" y="2407680"/>
              <a:ext cx="142200" cy="182880"/>
            </a:xfrm>
            <a:custGeom>
              <a:avLst/>
              <a:gdLst/>
              <a:ahLst/>
              <a:cxnLst/>
              <a:rect l="l" t="t" r="r" b="b"/>
              <a:pathLst>
                <a:path w="339" h="436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Google Shape;1332;p48"/>
            <p:cNvSpPr/>
            <p:nvPr/>
          </p:nvSpPr>
          <p:spPr>
            <a:xfrm>
              <a:off x="3233160" y="2283120"/>
              <a:ext cx="130680" cy="146160"/>
            </a:xfrm>
            <a:custGeom>
              <a:avLst/>
              <a:gdLst/>
              <a:ahLst/>
              <a:cxnLst/>
              <a:rect l="l" t="t" r="r" b="b"/>
              <a:pathLst>
                <a:path w="312" h="348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Google Shape;1333;p48"/>
            <p:cNvSpPr/>
            <p:nvPr/>
          </p:nvSpPr>
          <p:spPr>
            <a:xfrm>
              <a:off x="3342240" y="2294280"/>
              <a:ext cx="169560" cy="134640"/>
            </a:xfrm>
            <a:custGeom>
              <a:avLst/>
              <a:gdLst/>
              <a:ahLst/>
              <a:cxnLst/>
              <a:rect l="l" t="t" r="r" b="b"/>
              <a:pathLst>
                <a:path w="404" h="321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Google Shape;1334;p48"/>
            <p:cNvSpPr/>
            <p:nvPr/>
          </p:nvSpPr>
          <p:spPr>
            <a:xfrm>
              <a:off x="3285000" y="2583360"/>
              <a:ext cx="107280" cy="93960"/>
            </a:xfrm>
            <a:custGeom>
              <a:avLst/>
              <a:gdLst/>
              <a:ahLst/>
              <a:cxnLst/>
              <a:rect l="l" t="t" r="r" b="b"/>
              <a:pathLst>
                <a:path w="256" h="224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Google Shape;1335;p48"/>
            <p:cNvSpPr/>
            <p:nvPr/>
          </p:nvSpPr>
          <p:spPr>
            <a:xfrm>
              <a:off x="3076560" y="2407680"/>
              <a:ext cx="178200" cy="144720"/>
            </a:xfrm>
            <a:custGeom>
              <a:avLst/>
              <a:gdLst/>
              <a:ahLst/>
              <a:cxnLst/>
              <a:rect l="l" t="t" r="r" b="b"/>
              <a:pathLst>
                <a:path w="425" h="34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Google Shape;1336;p48"/>
            <p:cNvSpPr/>
            <p:nvPr/>
          </p:nvSpPr>
          <p:spPr>
            <a:xfrm>
              <a:off x="3069720" y="2288880"/>
              <a:ext cx="185040" cy="140040"/>
            </a:xfrm>
            <a:custGeom>
              <a:avLst/>
              <a:gdLst/>
              <a:ahLst/>
              <a:cxnLst/>
              <a:rect l="l" t="t" r="r" b="b"/>
              <a:pathLst>
                <a:path w="441" h="334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41" name="Google Shape;1337;p48"/>
          <p:cNvGrpSpPr/>
          <p:nvPr/>
        </p:nvGrpSpPr>
        <p:grpSpPr>
          <a:xfrm>
            <a:off x="3761280" y="2300400"/>
            <a:ext cx="445320" cy="359280"/>
            <a:chOff x="3761280" y="2300400"/>
            <a:chExt cx="445320" cy="359280"/>
          </a:xfrm>
        </p:grpSpPr>
        <p:sp>
          <p:nvSpPr>
            <p:cNvPr id="1542" name="Google Shape;1338;p48"/>
            <p:cNvSpPr/>
            <p:nvPr/>
          </p:nvSpPr>
          <p:spPr>
            <a:xfrm>
              <a:off x="3761280" y="2310480"/>
              <a:ext cx="257400" cy="168840"/>
            </a:xfrm>
            <a:custGeom>
              <a:avLst/>
              <a:gdLst/>
              <a:ahLst/>
              <a:cxnLst/>
              <a:rect l="l" t="t" r="r" b="b"/>
              <a:pathLst>
                <a:path w="722" h="47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Google Shape;1339;p48"/>
            <p:cNvSpPr/>
            <p:nvPr/>
          </p:nvSpPr>
          <p:spPr>
            <a:xfrm>
              <a:off x="3951720" y="2490120"/>
              <a:ext cx="231480" cy="168840"/>
            </a:xfrm>
            <a:custGeom>
              <a:avLst/>
              <a:gdLst/>
              <a:ahLst/>
              <a:cxnLst/>
              <a:rect l="l" t="t" r="r" b="b"/>
              <a:pathLst>
                <a:path w="650" h="473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Google Shape;1340;p48"/>
            <p:cNvSpPr/>
            <p:nvPr/>
          </p:nvSpPr>
          <p:spPr>
            <a:xfrm>
              <a:off x="3785760" y="2451240"/>
              <a:ext cx="193680" cy="208440"/>
            </a:xfrm>
            <a:custGeom>
              <a:avLst/>
              <a:gdLst/>
              <a:ahLst/>
              <a:cxnLst/>
              <a:rect l="l" t="t" r="r" b="b"/>
              <a:pathLst>
                <a:path w="544" h="583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Google Shape;1341;p48"/>
            <p:cNvSpPr/>
            <p:nvPr/>
          </p:nvSpPr>
          <p:spPr>
            <a:xfrm>
              <a:off x="3990600" y="2300400"/>
              <a:ext cx="216000" cy="217800"/>
            </a:xfrm>
            <a:custGeom>
              <a:avLst/>
              <a:gdLst/>
              <a:ahLst/>
              <a:cxnLst/>
              <a:rect l="l" t="t" r="r" b="b"/>
              <a:pathLst>
                <a:path w="606" h="609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46" name="Google Shape;1342;p48"/>
          <p:cNvGrpSpPr/>
          <p:nvPr/>
        </p:nvGrpSpPr>
        <p:grpSpPr>
          <a:xfrm>
            <a:off x="5143680" y="2257560"/>
            <a:ext cx="443520" cy="444960"/>
            <a:chOff x="5143680" y="2257560"/>
            <a:chExt cx="443520" cy="444960"/>
          </a:xfrm>
        </p:grpSpPr>
        <p:sp>
          <p:nvSpPr>
            <p:cNvPr id="1547" name="Google Shape;1343;p48"/>
            <p:cNvSpPr/>
            <p:nvPr/>
          </p:nvSpPr>
          <p:spPr>
            <a:xfrm>
              <a:off x="5378040" y="2287440"/>
              <a:ext cx="209160" cy="344160"/>
            </a:xfrm>
            <a:custGeom>
              <a:avLst/>
              <a:gdLst/>
              <a:ahLst/>
              <a:cxnLst/>
              <a:rect l="l" t="t" r="r" b="b"/>
              <a:pathLst>
                <a:path w="517" h="84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Google Shape;1344;p48"/>
            <p:cNvSpPr/>
            <p:nvPr/>
          </p:nvSpPr>
          <p:spPr>
            <a:xfrm>
              <a:off x="5155200" y="2402280"/>
              <a:ext cx="381240" cy="300240"/>
            </a:xfrm>
            <a:custGeom>
              <a:avLst/>
              <a:gdLst/>
              <a:ahLst/>
              <a:cxnLst/>
              <a:rect l="l" t="t" r="r" b="b"/>
              <a:pathLst>
                <a:path w="942" h="739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Google Shape;1345;p48"/>
            <p:cNvSpPr/>
            <p:nvPr/>
          </p:nvSpPr>
          <p:spPr>
            <a:xfrm>
              <a:off x="5143680" y="2257560"/>
              <a:ext cx="362520" cy="321840"/>
            </a:xfrm>
            <a:custGeom>
              <a:avLst/>
              <a:gdLst/>
              <a:ahLst/>
              <a:cxnLst/>
              <a:rect l="l" t="t" r="r" b="b"/>
              <a:pathLst>
                <a:path w="895" h="792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50" name="Google Shape;1346;p48"/>
          <p:cNvGrpSpPr/>
          <p:nvPr/>
        </p:nvGrpSpPr>
        <p:grpSpPr>
          <a:xfrm>
            <a:off x="4452480" y="2286360"/>
            <a:ext cx="445320" cy="387360"/>
            <a:chOff x="4452480" y="2286360"/>
            <a:chExt cx="445320" cy="387360"/>
          </a:xfrm>
        </p:grpSpPr>
        <p:sp>
          <p:nvSpPr>
            <p:cNvPr id="1551" name="Google Shape;1347;p48"/>
            <p:cNvSpPr/>
            <p:nvPr/>
          </p:nvSpPr>
          <p:spPr>
            <a:xfrm>
              <a:off x="4452480" y="2287440"/>
              <a:ext cx="289800" cy="279000"/>
            </a:xfrm>
            <a:custGeom>
              <a:avLst/>
              <a:gdLst/>
              <a:ahLst/>
              <a:cxnLst/>
              <a:rect l="l" t="t" r="r" b="b"/>
              <a:pathLst>
                <a:path w="341" h="326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2" name="Google Shape;1348;p48"/>
            <p:cNvSpPr/>
            <p:nvPr/>
          </p:nvSpPr>
          <p:spPr>
            <a:xfrm>
              <a:off x="4491720" y="2396160"/>
              <a:ext cx="339120" cy="277560"/>
            </a:xfrm>
            <a:custGeom>
              <a:avLst/>
              <a:gdLst/>
              <a:ahLst/>
              <a:cxnLst/>
              <a:rect l="l" t="t" r="r" b="b"/>
              <a:pathLst>
                <a:path w="399" h="324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3" name="Google Shape;1349;p48"/>
            <p:cNvSpPr/>
            <p:nvPr/>
          </p:nvSpPr>
          <p:spPr>
            <a:xfrm>
              <a:off x="4688280" y="2286360"/>
              <a:ext cx="209520" cy="314280"/>
            </a:xfrm>
            <a:custGeom>
              <a:avLst/>
              <a:gdLst/>
              <a:ahLst/>
              <a:cxnLst/>
              <a:rect l="l" t="t" r="r" b="b"/>
              <a:pathLst>
                <a:path w="247" h="36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54" name="Google Shape;1350;p48"/>
          <p:cNvGrpSpPr/>
          <p:nvPr/>
        </p:nvGrpSpPr>
        <p:grpSpPr>
          <a:xfrm>
            <a:off x="6524640" y="2257560"/>
            <a:ext cx="442800" cy="445320"/>
            <a:chOff x="6524640" y="2257560"/>
            <a:chExt cx="442800" cy="445320"/>
          </a:xfrm>
        </p:grpSpPr>
        <p:sp>
          <p:nvSpPr>
            <p:cNvPr id="1555" name="Google Shape;1351;p48"/>
            <p:cNvSpPr/>
            <p:nvPr/>
          </p:nvSpPr>
          <p:spPr>
            <a:xfrm>
              <a:off x="6755400" y="2409840"/>
              <a:ext cx="212040" cy="141120"/>
            </a:xfrm>
            <a:custGeom>
              <a:avLst/>
              <a:gdLst/>
              <a:ahLst/>
              <a:cxnLst/>
              <a:rect l="l" t="t" r="r" b="b"/>
              <a:pathLst>
                <a:path w="590" h="391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Google Shape;1352;p48"/>
            <p:cNvSpPr/>
            <p:nvPr/>
          </p:nvSpPr>
          <p:spPr>
            <a:xfrm>
              <a:off x="6524640" y="2409840"/>
              <a:ext cx="212400" cy="141120"/>
            </a:xfrm>
            <a:custGeom>
              <a:avLst/>
              <a:gdLst/>
              <a:ahLst/>
              <a:cxnLst/>
              <a:rect l="l" t="t" r="r" b="b"/>
              <a:pathLst>
                <a:path w="591" h="3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Google Shape;1353;p48"/>
            <p:cNvSpPr/>
            <p:nvPr/>
          </p:nvSpPr>
          <p:spPr>
            <a:xfrm>
              <a:off x="6675840" y="2257560"/>
              <a:ext cx="140400" cy="213480"/>
            </a:xfrm>
            <a:custGeom>
              <a:avLst/>
              <a:gdLst/>
              <a:ahLst/>
              <a:cxnLst/>
              <a:rect l="l" t="t" r="r" b="b"/>
              <a:pathLst>
                <a:path w="391" h="5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Google Shape;1354;p48"/>
            <p:cNvSpPr/>
            <p:nvPr/>
          </p:nvSpPr>
          <p:spPr>
            <a:xfrm>
              <a:off x="6675840" y="2489400"/>
              <a:ext cx="140400" cy="213480"/>
            </a:xfrm>
            <a:custGeom>
              <a:avLst/>
              <a:gdLst/>
              <a:ahLst/>
              <a:cxnLst/>
              <a:rect l="l" t="t" r="r" b="b"/>
              <a:pathLst>
                <a:path w="391" h="5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59" name="Google Shape;1355;p48"/>
          <p:cNvGrpSpPr/>
          <p:nvPr/>
        </p:nvGrpSpPr>
        <p:grpSpPr>
          <a:xfrm>
            <a:off x="5833440" y="2257560"/>
            <a:ext cx="445320" cy="445320"/>
            <a:chOff x="5833440" y="2257560"/>
            <a:chExt cx="445320" cy="445320"/>
          </a:xfrm>
        </p:grpSpPr>
        <p:sp>
          <p:nvSpPr>
            <p:cNvPr id="1560" name="Google Shape;1356;p48"/>
            <p:cNvSpPr/>
            <p:nvPr/>
          </p:nvSpPr>
          <p:spPr>
            <a:xfrm>
              <a:off x="6057000" y="2257560"/>
              <a:ext cx="219960" cy="261360"/>
            </a:xfrm>
            <a:custGeom>
              <a:avLst/>
              <a:gdLst/>
              <a:ahLst/>
              <a:cxnLst/>
              <a:rect l="l" t="t" r="r" b="b"/>
              <a:pathLst>
                <a:path w="540" h="642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Google Shape;1357;p48"/>
            <p:cNvSpPr/>
            <p:nvPr/>
          </p:nvSpPr>
          <p:spPr>
            <a:xfrm>
              <a:off x="5833440" y="2259000"/>
              <a:ext cx="261720" cy="219960"/>
            </a:xfrm>
            <a:custGeom>
              <a:avLst/>
              <a:gdLst/>
              <a:ahLst/>
              <a:cxnLst/>
              <a:rect l="l" t="t" r="r" b="b"/>
              <a:pathLst>
                <a:path w="642" h="54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Google Shape;1358;p48"/>
            <p:cNvSpPr/>
            <p:nvPr/>
          </p:nvSpPr>
          <p:spPr>
            <a:xfrm>
              <a:off x="5834880" y="2441160"/>
              <a:ext cx="219960" cy="261720"/>
            </a:xfrm>
            <a:custGeom>
              <a:avLst/>
              <a:gdLst/>
              <a:ahLst/>
              <a:cxnLst/>
              <a:rect l="l" t="t" r="r" b="b"/>
              <a:pathLst>
                <a:path w="540" h="642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Google Shape;1359;p48"/>
            <p:cNvSpPr/>
            <p:nvPr/>
          </p:nvSpPr>
          <p:spPr>
            <a:xfrm>
              <a:off x="6017040" y="2481480"/>
              <a:ext cx="261720" cy="219960"/>
            </a:xfrm>
            <a:custGeom>
              <a:avLst/>
              <a:gdLst/>
              <a:ahLst/>
              <a:cxnLst/>
              <a:rect l="l" t="t" r="r" b="b"/>
              <a:pathLst>
                <a:path w="642" h="54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64" name="Google Shape;1360;p48"/>
          <p:cNvGrpSpPr/>
          <p:nvPr/>
        </p:nvGrpSpPr>
        <p:grpSpPr>
          <a:xfrm>
            <a:off x="2520360" y="2257560"/>
            <a:ext cx="303480" cy="445320"/>
            <a:chOff x="2520360" y="2257560"/>
            <a:chExt cx="303480" cy="445320"/>
          </a:xfrm>
        </p:grpSpPr>
        <p:sp>
          <p:nvSpPr>
            <p:cNvPr id="1565" name="Google Shape;1361;p48"/>
            <p:cNvSpPr/>
            <p:nvPr/>
          </p:nvSpPr>
          <p:spPr>
            <a:xfrm>
              <a:off x="2598120" y="2429280"/>
              <a:ext cx="169200" cy="100080"/>
            </a:xfrm>
            <a:custGeom>
              <a:avLst/>
              <a:gdLst/>
              <a:ahLst/>
              <a:cxnLst/>
              <a:rect l="l" t="t" r="r" b="b"/>
              <a:pathLst>
                <a:path w="513" h="302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6" name="Google Shape;1362;p48"/>
            <p:cNvSpPr/>
            <p:nvPr/>
          </p:nvSpPr>
          <p:spPr>
            <a:xfrm>
              <a:off x="2640960" y="2257560"/>
              <a:ext cx="160560" cy="151200"/>
            </a:xfrm>
            <a:custGeom>
              <a:avLst/>
              <a:gdLst/>
              <a:ahLst/>
              <a:cxnLst/>
              <a:rect l="l" t="t" r="r" b="b"/>
              <a:pathLst>
                <a:path w="486" h="45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7" name="Google Shape;1363;p48"/>
            <p:cNvSpPr/>
            <p:nvPr/>
          </p:nvSpPr>
          <p:spPr>
            <a:xfrm>
              <a:off x="2520360" y="2307240"/>
              <a:ext cx="131760" cy="181800"/>
            </a:xfrm>
            <a:custGeom>
              <a:avLst/>
              <a:gdLst/>
              <a:ahLst/>
              <a:cxnLst/>
              <a:rect l="l" t="t" r="r" b="b"/>
              <a:pathLst>
                <a:path w="399" h="548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8" name="Google Shape;1364;p48"/>
            <p:cNvSpPr/>
            <p:nvPr/>
          </p:nvSpPr>
          <p:spPr>
            <a:xfrm>
              <a:off x="2531880" y="2548440"/>
              <a:ext cx="187920" cy="154440"/>
            </a:xfrm>
            <a:custGeom>
              <a:avLst/>
              <a:gdLst/>
              <a:ahLst/>
              <a:cxnLst/>
              <a:rect l="l" t="t" r="r" b="b"/>
              <a:pathLst>
                <a:path w="569" h="465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Google Shape;1365;p48"/>
            <p:cNvSpPr/>
            <p:nvPr/>
          </p:nvSpPr>
          <p:spPr>
            <a:xfrm>
              <a:off x="2708280" y="2475000"/>
              <a:ext cx="115560" cy="177480"/>
            </a:xfrm>
            <a:custGeom>
              <a:avLst/>
              <a:gdLst/>
              <a:ahLst/>
              <a:cxnLst/>
              <a:rect l="l" t="t" r="r" b="b"/>
              <a:pathLst>
                <a:path w="350" h="535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70" name="Google Shape;1366;p48"/>
          <p:cNvGrpSpPr/>
          <p:nvPr/>
        </p:nvGrpSpPr>
        <p:grpSpPr>
          <a:xfrm>
            <a:off x="7213320" y="2257560"/>
            <a:ext cx="189360" cy="445320"/>
            <a:chOff x="7213320" y="2257560"/>
            <a:chExt cx="189360" cy="445320"/>
          </a:xfrm>
        </p:grpSpPr>
        <p:sp>
          <p:nvSpPr>
            <p:cNvPr id="1571" name="Google Shape;1367;p48"/>
            <p:cNvSpPr/>
            <p:nvPr/>
          </p:nvSpPr>
          <p:spPr>
            <a:xfrm>
              <a:off x="7213320" y="2691360"/>
              <a:ext cx="189360" cy="11520"/>
            </a:xfrm>
            <a:custGeom>
              <a:avLst/>
              <a:gdLst/>
              <a:ahLst/>
              <a:cxnLst/>
              <a:rect l="l" t="t" r="r" b="b"/>
              <a:pathLst>
                <a:path w="569" h="35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Google Shape;1368;p48"/>
            <p:cNvSpPr/>
            <p:nvPr/>
          </p:nvSpPr>
          <p:spPr>
            <a:xfrm>
              <a:off x="7213320" y="2257560"/>
              <a:ext cx="189360" cy="24480"/>
            </a:xfrm>
            <a:custGeom>
              <a:avLst/>
              <a:gdLst/>
              <a:ahLst/>
              <a:cxnLst/>
              <a:rect l="l" t="t" r="r" b="b"/>
              <a:pathLst>
                <a:path w="569" h="74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Google Shape;1369;p48"/>
            <p:cNvSpPr/>
            <p:nvPr/>
          </p:nvSpPr>
          <p:spPr>
            <a:xfrm>
              <a:off x="7213320" y="2388240"/>
              <a:ext cx="189360" cy="9684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Google Shape;1370;p48"/>
            <p:cNvSpPr/>
            <p:nvPr/>
          </p:nvSpPr>
          <p:spPr>
            <a:xfrm>
              <a:off x="7213320" y="2287080"/>
              <a:ext cx="189360" cy="9828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Google Shape;1371;p48"/>
            <p:cNvSpPr/>
            <p:nvPr/>
          </p:nvSpPr>
          <p:spPr>
            <a:xfrm>
              <a:off x="7213320" y="2588040"/>
              <a:ext cx="189360" cy="982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Google Shape;1372;p48"/>
            <p:cNvSpPr/>
            <p:nvPr/>
          </p:nvSpPr>
          <p:spPr>
            <a:xfrm>
              <a:off x="7213320" y="2488320"/>
              <a:ext cx="189360" cy="968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77" name="Google Shape;1373;p48"/>
          <p:cNvGrpSpPr/>
          <p:nvPr/>
        </p:nvGrpSpPr>
        <p:grpSpPr>
          <a:xfrm>
            <a:off x="7648200" y="2257200"/>
            <a:ext cx="245880" cy="445320"/>
            <a:chOff x="7648200" y="2257200"/>
            <a:chExt cx="245880" cy="445320"/>
          </a:xfrm>
        </p:grpSpPr>
        <p:sp>
          <p:nvSpPr>
            <p:cNvPr id="1578" name="Google Shape;1374;p48"/>
            <p:cNvSpPr/>
            <p:nvPr/>
          </p:nvSpPr>
          <p:spPr>
            <a:xfrm>
              <a:off x="7664040" y="2257200"/>
              <a:ext cx="191160" cy="81000"/>
            </a:xfrm>
            <a:custGeom>
              <a:avLst/>
              <a:gdLst/>
              <a:ahLst/>
              <a:cxnLst/>
              <a:rect l="l" t="t" r="r" b="b"/>
              <a:pathLst>
                <a:path w="550" h="233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Google Shape;1375;p48"/>
            <p:cNvSpPr/>
            <p:nvPr/>
          </p:nvSpPr>
          <p:spPr>
            <a:xfrm>
              <a:off x="7648200" y="2315520"/>
              <a:ext cx="245880" cy="90360"/>
            </a:xfrm>
            <a:custGeom>
              <a:avLst/>
              <a:gdLst/>
              <a:ahLst/>
              <a:cxnLst/>
              <a:rect l="l" t="t" r="r" b="b"/>
              <a:pathLst>
                <a:path w="707" h="26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0" name="Google Shape;1376;p48"/>
            <p:cNvSpPr/>
            <p:nvPr/>
          </p:nvSpPr>
          <p:spPr>
            <a:xfrm>
              <a:off x="7648200" y="2380320"/>
              <a:ext cx="245880" cy="90720"/>
            </a:xfrm>
            <a:custGeom>
              <a:avLst/>
              <a:gdLst/>
              <a:ahLst/>
              <a:cxn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1" name="Google Shape;1377;p48"/>
            <p:cNvSpPr/>
            <p:nvPr/>
          </p:nvSpPr>
          <p:spPr>
            <a:xfrm>
              <a:off x="7648200" y="2445480"/>
              <a:ext cx="245880" cy="90720"/>
            </a:xfrm>
            <a:custGeom>
              <a:avLst/>
              <a:gdLst/>
              <a:ahLst/>
              <a:cxn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2" name="Google Shape;1378;p48"/>
            <p:cNvSpPr/>
            <p:nvPr/>
          </p:nvSpPr>
          <p:spPr>
            <a:xfrm>
              <a:off x="7670160" y="2565000"/>
              <a:ext cx="202320" cy="137520"/>
            </a:xfrm>
            <a:custGeom>
              <a:avLst/>
              <a:gdLst/>
              <a:ahLst/>
              <a:cxnLst/>
              <a:rect l="l" t="t" r="r" b="b"/>
              <a:pathLst>
                <a:path w="582" h="395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3" name="Google Shape;1379;p48"/>
            <p:cNvSpPr/>
            <p:nvPr/>
          </p:nvSpPr>
          <p:spPr>
            <a:xfrm>
              <a:off x="7689960" y="2532240"/>
              <a:ext cx="56880" cy="25560"/>
            </a:xfrm>
            <a:custGeom>
              <a:avLst/>
              <a:gdLst/>
              <a:ahLst/>
              <a:cxnLst/>
              <a:rect l="l" t="t" r="r" b="b"/>
              <a:pathLst>
                <a:path w="164" h="7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4" name="Google Shape;1380;p48"/>
            <p:cNvSpPr/>
            <p:nvPr/>
          </p:nvSpPr>
          <p:spPr>
            <a:xfrm>
              <a:off x="7794720" y="2514600"/>
              <a:ext cx="56880" cy="43200"/>
            </a:xfrm>
            <a:custGeom>
              <a:avLst/>
              <a:gdLst/>
              <a:ahLst/>
              <a:cxnLst/>
              <a:rect l="l" t="t" r="r" b="b"/>
              <a:pathLst>
                <a:path w="164" h="125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85" name="Google Shape;1381;p48"/>
          <p:cNvGrpSpPr/>
          <p:nvPr/>
        </p:nvGrpSpPr>
        <p:grpSpPr>
          <a:xfrm>
            <a:off x="1829160" y="2257560"/>
            <a:ext cx="445680" cy="445320"/>
            <a:chOff x="1829160" y="2257560"/>
            <a:chExt cx="445680" cy="445320"/>
          </a:xfrm>
        </p:grpSpPr>
        <p:sp>
          <p:nvSpPr>
            <p:cNvPr id="1586" name="Google Shape;1382;p48"/>
            <p:cNvSpPr/>
            <p:nvPr/>
          </p:nvSpPr>
          <p:spPr>
            <a:xfrm>
              <a:off x="1829160" y="2343960"/>
              <a:ext cx="110880" cy="131760"/>
            </a:xfrm>
            <a:custGeom>
              <a:avLst/>
              <a:gdLst/>
              <a:ahLst/>
              <a:cxn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7" name="Google Shape;1383;p48"/>
            <p:cNvSpPr/>
            <p:nvPr/>
          </p:nvSpPr>
          <p:spPr>
            <a:xfrm>
              <a:off x="1829160" y="2455200"/>
              <a:ext cx="110880" cy="131760"/>
            </a:xfrm>
            <a:custGeom>
              <a:avLst/>
              <a:gdLst/>
              <a:ahLst/>
              <a:cxn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8" name="Google Shape;1384;p48"/>
            <p:cNvSpPr/>
            <p:nvPr/>
          </p:nvSpPr>
          <p:spPr>
            <a:xfrm>
              <a:off x="1945080" y="2257560"/>
              <a:ext cx="131040" cy="110880"/>
            </a:xfrm>
            <a:custGeom>
              <a:avLst/>
              <a:gdLst/>
              <a:ahLst/>
              <a:cxnLst/>
              <a:rect l="l" t="t" r="r" b="b"/>
              <a:pathLst>
                <a:path w="241" h="204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9" name="Google Shape;1385;p48"/>
            <p:cNvSpPr/>
            <p:nvPr/>
          </p:nvSpPr>
          <p:spPr>
            <a:xfrm>
              <a:off x="2056320" y="2257560"/>
              <a:ext cx="131760" cy="110880"/>
            </a:xfrm>
            <a:custGeom>
              <a:avLst/>
              <a:gdLst/>
              <a:ahLst/>
              <a:cxnLst/>
              <a:rect l="l" t="t" r="r" b="b"/>
              <a:pathLst>
                <a:path w="242" h="204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0" name="Google Shape;1386;p48"/>
            <p:cNvSpPr/>
            <p:nvPr/>
          </p:nvSpPr>
          <p:spPr>
            <a:xfrm>
              <a:off x="1829160" y="2566800"/>
              <a:ext cx="107280" cy="136080"/>
            </a:xfrm>
            <a:custGeom>
              <a:avLst/>
              <a:gdLst/>
              <a:ahLst/>
              <a:cxnLst/>
              <a:rect l="l" t="t" r="r" b="b"/>
              <a:pathLst>
                <a:path w="197" h="25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1" name="Google Shape;1387;p48"/>
            <p:cNvSpPr/>
            <p:nvPr/>
          </p:nvSpPr>
          <p:spPr>
            <a:xfrm>
              <a:off x="1829160" y="2257560"/>
              <a:ext cx="135720" cy="106920"/>
            </a:xfrm>
            <a:custGeom>
              <a:avLst/>
              <a:gdLst/>
              <a:ahLst/>
              <a:cxnLst/>
              <a:rect l="l" t="t" r="r" b="b"/>
              <a:pathLst>
                <a:path w="249" h="197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2" name="Google Shape;1388;p48"/>
            <p:cNvSpPr/>
            <p:nvPr/>
          </p:nvSpPr>
          <p:spPr>
            <a:xfrm>
              <a:off x="2027880" y="2591280"/>
              <a:ext cx="131040" cy="111600"/>
            </a:xfrm>
            <a:custGeom>
              <a:avLst/>
              <a:gdLst/>
              <a:ahLst/>
              <a:cxnLst/>
              <a:rect l="l" t="t" r="r" b="b"/>
              <a:pathLst>
                <a:path w="241" h="205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3" name="Google Shape;1389;p48"/>
            <p:cNvSpPr/>
            <p:nvPr/>
          </p:nvSpPr>
          <p:spPr>
            <a:xfrm>
              <a:off x="2167560" y="2257560"/>
              <a:ext cx="107280" cy="135360"/>
            </a:xfrm>
            <a:custGeom>
              <a:avLst/>
              <a:gdLst/>
              <a:ahLst/>
              <a:cxnLst/>
              <a:rect l="l" t="t" r="r" b="b"/>
              <a:pathLst>
                <a:path w="197" h="249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4" name="Google Shape;1390;p48"/>
            <p:cNvSpPr/>
            <p:nvPr/>
          </p:nvSpPr>
          <p:spPr>
            <a:xfrm>
              <a:off x="2163600" y="2372400"/>
              <a:ext cx="110880" cy="131760"/>
            </a:xfrm>
            <a:custGeom>
              <a:avLst/>
              <a:gdLst/>
              <a:ahLst/>
              <a:cxn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5" name="Google Shape;1391;p48"/>
            <p:cNvSpPr/>
            <p:nvPr/>
          </p:nvSpPr>
          <p:spPr>
            <a:xfrm>
              <a:off x="1915920" y="2591280"/>
              <a:ext cx="131760" cy="111600"/>
            </a:xfrm>
            <a:custGeom>
              <a:avLst/>
              <a:gdLst/>
              <a:ahLst/>
              <a:cxnLst/>
              <a:rect l="l" t="t" r="r" b="b"/>
              <a:pathLst>
                <a:path w="242" h="205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6" name="Google Shape;1392;p48"/>
            <p:cNvSpPr/>
            <p:nvPr/>
          </p:nvSpPr>
          <p:spPr>
            <a:xfrm>
              <a:off x="2163600" y="2483640"/>
              <a:ext cx="110880" cy="131760"/>
            </a:xfrm>
            <a:custGeom>
              <a:avLst/>
              <a:gdLst/>
              <a:ahLst/>
              <a:cxn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7" name="Google Shape;1393;p48"/>
            <p:cNvSpPr/>
            <p:nvPr/>
          </p:nvSpPr>
          <p:spPr>
            <a:xfrm>
              <a:off x="2139120" y="2594880"/>
              <a:ext cx="135360" cy="107640"/>
            </a:xfrm>
            <a:custGeom>
              <a:avLst/>
              <a:gdLst/>
              <a:ahLst/>
              <a:cxnLst/>
              <a:rect l="l" t="t" r="r" b="b"/>
              <a:pathLst>
                <a:path w="249" h="198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98" name="Google Shape;1394;p48"/>
          <p:cNvGrpSpPr/>
          <p:nvPr/>
        </p:nvGrpSpPr>
        <p:grpSpPr>
          <a:xfrm>
            <a:off x="1137960" y="2257560"/>
            <a:ext cx="445320" cy="444960"/>
            <a:chOff x="1137960" y="2257560"/>
            <a:chExt cx="445320" cy="444960"/>
          </a:xfrm>
        </p:grpSpPr>
        <p:sp>
          <p:nvSpPr>
            <p:cNvPr id="1599" name="Google Shape;1395;p48"/>
            <p:cNvSpPr/>
            <p:nvPr/>
          </p:nvSpPr>
          <p:spPr>
            <a:xfrm>
              <a:off x="1137960" y="2257560"/>
              <a:ext cx="268560" cy="214920"/>
            </a:xfrm>
            <a:custGeom>
              <a:avLst/>
              <a:gdLst/>
              <a:ahLst/>
              <a:cxnLst/>
              <a:rect l="l" t="t" r="r" b="b"/>
              <a:pathLst>
                <a:path w="515" h="412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0" name="Google Shape;1396;p48"/>
            <p:cNvSpPr/>
            <p:nvPr/>
          </p:nvSpPr>
          <p:spPr>
            <a:xfrm>
              <a:off x="1368360" y="2257560"/>
              <a:ext cx="214920" cy="268560"/>
            </a:xfrm>
            <a:custGeom>
              <a:avLst/>
              <a:gdLst/>
              <a:ahLst/>
              <a:cxnLst/>
              <a:rect l="l" t="t" r="r" b="b"/>
              <a:pathLst>
                <a:path w="412" h="515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1" name="Google Shape;1397;p48"/>
            <p:cNvSpPr/>
            <p:nvPr/>
          </p:nvSpPr>
          <p:spPr>
            <a:xfrm>
              <a:off x="1137960" y="2433960"/>
              <a:ext cx="214560" cy="268560"/>
            </a:xfrm>
            <a:custGeom>
              <a:avLst/>
              <a:gdLst/>
              <a:ahLst/>
              <a:cxnLst/>
              <a:rect l="l" t="t" r="r" b="b"/>
              <a:pathLst>
                <a:path w="411" h="515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2" name="Google Shape;1398;p48"/>
            <p:cNvSpPr/>
            <p:nvPr/>
          </p:nvSpPr>
          <p:spPr>
            <a:xfrm>
              <a:off x="1314720" y="2488320"/>
              <a:ext cx="268560" cy="214200"/>
            </a:xfrm>
            <a:custGeom>
              <a:avLst/>
              <a:gdLst/>
              <a:ahLst/>
              <a:cxnLst/>
              <a:rect l="l" t="t" r="r" b="b"/>
              <a:pathLst>
                <a:path w="515" h="411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03" name="Google Shape;1399;p48"/>
          <p:cNvGrpSpPr/>
          <p:nvPr/>
        </p:nvGrpSpPr>
        <p:grpSpPr>
          <a:xfrm>
            <a:off x="1081800" y="3693600"/>
            <a:ext cx="445680" cy="400320"/>
            <a:chOff x="1081800" y="3693600"/>
            <a:chExt cx="445680" cy="400320"/>
          </a:xfrm>
        </p:grpSpPr>
        <p:sp>
          <p:nvSpPr>
            <p:cNvPr id="1604" name="Google Shape;1400;p48"/>
            <p:cNvSpPr/>
            <p:nvPr/>
          </p:nvSpPr>
          <p:spPr>
            <a:xfrm>
              <a:off x="1081800" y="3805920"/>
              <a:ext cx="217080" cy="288000"/>
            </a:xfrm>
            <a:custGeom>
              <a:avLst/>
              <a:gdLst/>
              <a:ahLst/>
              <a:cxnLst/>
              <a:rect l="l" t="t" r="r" b="b"/>
              <a:pathLst>
                <a:path w="566" h="751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Google Shape;1401;p48"/>
            <p:cNvSpPr/>
            <p:nvPr/>
          </p:nvSpPr>
          <p:spPr>
            <a:xfrm>
              <a:off x="1209600" y="3900600"/>
              <a:ext cx="317880" cy="193320"/>
            </a:xfrm>
            <a:custGeom>
              <a:avLst/>
              <a:gdLst/>
              <a:ahLst/>
              <a:cxnLst/>
              <a:rect l="l" t="t" r="r" b="b"/>
              <a:pathLst>
                <a:path w="829" h="504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6" name="Google Shape;1402;p48"/>
            <p:cNvSpPr/>
            <p:nvPr/>
          </p:nvSpPr>
          <p:spPr>
            <a:xfrm>
              <a:off x="1194840" y="3693600"/>
              <a:ext cx="274680" cy="282240"/>
            </a:xfrm>
            <a:custGeom>
              <a:avLst/>
              <a:gdLst/>
              <a:ahLst/>
              <a:cxnLst/>
              <a:rect l="l" t="t" r="r" b="b"/>
              <a:pathLst>
                <a:path w="716" h="73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07" name="Google Shape;1403;p48"/>
          <p:cNvGrpSpPr/>
          <p:nvPr/>
        </p:nvGrpSpPr>
        <p:grpSpPr>
          <a:xfrm>
            <a:off x="1879200" y="3687480"/>
            <a:ext cx="445680" cy="412920"/>
            <a:chOff x="1879200" y="3687480"/>
            <a:chExt cx="445680" cy="412920"/>
          </a:xfrm>
        </p:grpSpPr>
        <p:sp>
          <p:nvSpPr>
            <p:cNvPr id="1608" name="Google Shape;1404;p48"/>
            <p:cNvSpPr/>
            <p:nvPr/>
          </p:nvSpPr>
          <p:spPr>
            <a:xfrm>
              <a:off x="2171880" y="3862800"/>
              <a:ext cx="150480" cy="106920"/>
            </a:xfrm>
            <a:custGeom>
              <a:avLst/>
              <a:gdLst/>
              <a:ahLst/>
              <a:cxnLst/>
              <a:rect l="l" t="t" r="r" b="b"/>
              <a:pathLst>
                <a:path w="381" h="27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9" name="Google Shape;1405;p48"/>
            <p:cNvSpPr/>
            <p:nvPr/>
          </p:nvSpPr>
          <p:spPr>
            <a:xfrm>
              <a:off x="1950120" y="3942360"/>
              <a:ext cx="108720" cy="140400"/>
            </a:xfrm>
            <a:custGeom>
              <a:avLst/>
              <a:gdLst/>
              <a:ahLst/>
              <a:cxnLst/>
              <a:rect l="l" t="t" r="r" b="b"/>
              <a:pathLst>
                <a:path w="275" h="35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0" name="Google Shape;1406;p48"/>
            <p:cNvSpPr/>
            <p:nvPr/>
          </p:nvSpPr>
          <p:spPr>
            <a:xfrm>
              <a:off x="1975680" y="3696480"/>
              <a:ext cx="142200" cy="147240"/>
            </a:xfrm>
            <a:custGeom>
              <a:avLst/>
              <a:gdLst/>
              <a:ahLst/>
              <a:cxnLst/>
              <a:rect l="l" t="t" r="r" b="b"/>
              <a:pathLst>
                <a:path w="360" h="372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1" name="Google Shape;1407;p48"/>
            <p:cNvSpPr/>
            <p:nvPr/>
          </p:nvSpPr>
          <p:spPr>
            <a:xfrm>
              <a:off x="1879200" y="3852000"/>
              <a:ext cx="162000" cy="231120"/>
            </a:xfrm>
            <a:custGeom>
              <a:avLst/>
              <a:gdLst/>
              <a:ahLst/>
              <a:cxnLst/>
              <a:rect l="l" t="t" r="r" b="b"/>
              <a:pathLst>
                <a:path w="410" h="583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2" name="Google Shape;1408;p48"/>
            <p:cNvSpPr/>
            <p:nvPr/>
          </p:nvSpPr>
          <p:spPr>
            <a:xfrm>
              <a:off x="2017440" y="3687480"/>
              <a:ext cx="223560" cy="167040"/>
            </a:xfrm>
            <a:custGeom>
              <a:avLst/>
              <a:gdLst/>
              <a:ahLst/>
              <a:cxnLst/>
              <a:rect l="l" t="t" r="r" b="b"/>
              <a:pathLst>
                <a:path w="565" h="422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3" name="Google Shape;1409;p48"/>
            <p:cNvSpPr/>
            <p:nvPr/>
          </p:nvSpPr>
          <p:spPr>
            <a:xfrm>
              <a:off x="2100240" y="3935880"/>
              <a:ext cx="224640" cy="164520"/>
            </a:xfrm>
            <a:custGeom>
              <a:avLst/>
              <a:gdLst/>
              <a:ahLst/>
              <a:cxnLst/>
              <a:rect l="l" t="t" r="r" b="b"/>
              <a:pathLst>
                <a:path w="568" h="415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14" name="Google Shape;1410;p48"/>
          <p:cNvGrpSpPr/>
          <p:nvPr/>
        </p:nvGrpSpPr>
        <p:grpSpPr>
          <a:xfrm>
            <a:off x="4364640" y="3671640"/>
            <a:ext cx="441000" cy="445320"/>
            <a:chOff x="4364640" y="3671640"/>
            <a:chExt cx="441000" cy="445320"/>
          </a:xfrm>
        </p:grpSpPr>
        <p:sp>
          <p:nvSpPr>
            <p:cNvPr id="1615" name="Google Shape;1411;p48"/>
            <p:cNvSpPr/>
            <p:nvPr/>
          </p:nvSpPr>
          <p:spPr>
            <a:xfrm>
              <a:off x="4649040" y="3671640"/>
              <a:ext cx="156600" cy="15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6" name="Google Shape;1412;p48"/>
            <p:cNvSpPr/>
            <p:nvPr/>
          </p:nvSpPr>
          <p:spPr>
            <a:xfrm>
              <a:off x="4364640" y="3671640"/>
              <a:ext cx="156240" cy="1576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7" name="Google Shape;1413;p48"/>
            <p:cNvSpPr/>
            <p:nvPr/>
          </p:nvSpPr>
          <p:spPr>
            <a:xfrm>
              <a:off x="4649040" y="3959280"/>
              <a:ext cx="156600" cy="1576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8" name="Google Shape;1414;p48"/>
            <p:cNvSpPr/>
            <p:nvPr/>
          </p:nvSpPr>
          <p:spPr>
            <a:xfrm>
              <a:off x="4364640" y="3959280"/>
              <a:ext cx="156240" cy="15768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9" name="Google Shape;1415;p48"/>
            <p:cNvSpPr/>
            <p:nvPr/>
          </p:nvSpPr>
          <p:spPr>
            <a:xfrm>
              <a:off x="4514040" y="3699720"/>
              <a:ext cx="140760" cy="101160"/>
            </a:xfrm>
            <a:custGeom>
              <a:avLst/>
              <a:gdLst/>
              <a:ahLst/>
              <a:cxnLst/>
              <a:rect l="l" t="t" r="r" b="b"/>
              <a:pathLst>
                <a:path w="362" h="258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0" name="Google Shape;1416;p48"/>
            <p:cNvSpPr/>
            <p:nvPr/>
          </p:nvSpPr>
          <p:spPr>
            <a:xfrm>
              <a:off x="4514040" y="3987360"/>
              <a:ext cx="140760" cy="101160"/>
            </a:xfrm>
            <a:custGeom>
              <a:avLst/>
              <a:gdLst/>
              <a:ahLst/>
              <a:cxnLst/>
              <a:rect l="l" t="t" r="r" b="b"/>
              <a:pathLst>
                <a:path w="362" h="258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1" name="Google Shape;1417;p48"/>
            <p:cNvSpPr/>
            <p:nvPr/>
          </p:nvSpPr>
          <p:spPr>
            <a:xfrm>
              <a:off x="4392000" y="3822840"/>
              <a:ext cx="100080" cy="142560"/>
            </a:xfrm>
            <a:custGeom>
              <a:avLst/>
              <a:gdLst/>
              <a:ahLst/>
              <a:cxnLst/>
              <a:rect l="l" t="t" r="r" b="b"/>
              <a:pathLst>
                <a:path w="258" h="363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Google Shape;1418;p48"/>
            <p:cNvSpPr/>
            <p:nvPr/>
          </p:nvSpPr>
          <p:spPr>
            <a:xfrm>
              <a:off x="4676400" y="3823200"/>
              <a:ext cx="100080" cy="142200"/>
            </a:xfrm>
            <a:custGeom>
              <a:avLst/>
              <a:gdLst/>
              <a:ahLst/>
              <a:cxnLst/>
              <a:rect l="l" t="t" r="r" b="b"/>
              <a:pathLst>
                <a:path w="258" h="362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23" name="Google Shape;1419;p48"/>
          <p:cNvGrpSpPr/>
          <p:nvPr/>
        </p:nvGrpSpPr>
        <p:grpSpPr>
          <a:xfrm>
            <a:off x="5157360" y="3693960"/>
            <a:ext cx="445320" cy="400320"/>
            <a:chOff x="5157360" y="3693960"/>
            <a:chExt cx="445320" cy="400320"/>
          </a:xfrm>
        </p:grpSpPr>
        <p:sp>
          <p:nvSpPr>
            <p:cNvPr id="1624" name="Google Shape;1420;p48"/>
            <p:cNvSpPr/>
            <p:nvPr/>
          </p:nvSpPr>
          <p:spPr>
            <a:xfrm>
              <a:off x="5414040" y="3693960"/>
              <a:ext cx="103680" cy="1040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5" name="Google Shape;1421;p48"/>
            <p:cNvSpPr/>
            <p:nvPr/>
          </p:nvSpPr>
          <p:spPr>
            <a:xfrm>
              <a:off x="5243400" y="3693960"/>
              <a:ext cx="103680" cy="1040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6" name="Google Shape;1422;p48"/>
            <p:cNvSpPr/>
            <p:nvPr/>
          </p:nvSpPr>
          <p:spPr>
            <a:xfrm>
              <a:off x="5414040" y="3990240"/>
              <a:ext cx="103680" cy="1040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7" name="Google Shape;1423;p48"/>
            <p:cNvSpPr/>
            <p:nvPr/>
          </p:nvSpPr>
          <p:spPr>
            <a:xfrm>
              <a:off x="5499000" y="3842280"/>
              <a:ext cx="103680" cy="1036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8" name="Google Shape;1424;p48"/>
            <p:cNvSpPr/>
            <p:nvPr/>
          </p:nvSpPr>
          <p:spPr>
            <a:xfrm>
              <a:off x="5157360" y="3842280"/>
              <a:ext cx="104040" cy="10368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9" name="Google Shape;1425;p48"/>
            <p:cNvSpPr/>
            <p:nvPr/>
          </p:nvSpPr>
          <p:spPr>
            <a:xfrm>
              <a:off x="5243400" y="3990240"/>
              <a:ext cx="103680" cy="1040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0" name="Google Shape;1426;p48"/>
            <p:cNvSpPr/>
            <p:nvPr/>
          </p:nvSpPr>
          <p:spPr>
            <a:xfrm>
              <a:off x="5209200" y="3773880"/>
              <a:ext cx="86040" cy="92160"/>
            </a:xfrm>
            <a:custGeom>
              <a:avLst/>
              <a:gdLst/>
              <a:ahLst/>
              <a:cxnLst/>
              <a:rect l="l" t="t" r="r" b="b"/>
              <a:pathLst>
                <a:path w="306" h="328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1" name="Google Shape;1427;p48"/>
            <p:cNvSpPr/>
            <p:nvPr/>
          </p:nvSpPr>
          <p:spPr>
            <a:xfrm>
              <a:off x="5343840" y="3717720"/>
              <a:ext cx="73440" cy="56880"/>
            </a:xfrm>
            <a:custGeom>
              <a:avLst/>
              <a:gdLst/>
              <a:ahLst/>
              <a:cxn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2" name="Google Shape;1428;p48"/>
            <p:cNvSpPr/>
            <p:nvPr/>
          </p:nvSpPr>
          <p:spPr>
            <a:xfrm>
              <a:off x="5465520" y="3922200"/>
              <a:ext cx="85680" cy="92160"/>
            </a:xfrm>
            <a:custGeom>
              <a:avLst/>
              <a:gdLst/>
              <a:ahLst/>
              <a:cxnLst/>
              <a:rect l="l" t="t" r="r" b="b"/>
              <a:pathLst>
                <a:path w="305" h="327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3" name="Google Shape;1429;p48"/>
            <p:cNvSpPr/>
            <p:nvPr/>
          </p:nvSpPr>
          <p:spPr>
            <a:xfrm>
              <a:off x="5465520" y="3774240"/>
              <a:ext cx="85680" cy="91800"/>
            </a:xfrm>
            <a:custGeom>
              <a:avLst/>
              <a:gdLst/>
              <a:ahLst/>
              <a:cxnLst/>
              <a:rect l="l" t="t" r="r" b="b"/>
              <a:pathLst>
                <a:path w="305" h="327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4" name="Google Shape;1430;p48"/>
            <p:cNvSpPr/>
            <p:nvPr/>
          </p:nvSpPr>
          <p:spPr>
            <a:xfrm>
              <a:off x="5209200" y="3922200"/>
              <a:ext cx="86040" cy="92160"/>
            </a:xfrm>
            <a:custGeom>
              <a:avLst/>
              <a:gdLst/>
              <a:ahLst/>
              <a:cxnLst/>
              <a:rect l="l" t="t" r="r" b="b"/>
              <a:pathLst>
                <a:path w="306" h="328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5" name="Google Shape;1431;p48"/>
            <p:cNvSpPr/>
            <p:nvPr/>
          </p:nvSpPr>
          <p:spPr>
            <a:xfrm>
              <a:off x="5343840" y="4014000"/>
              <a:ext cx="73440" cy="56520"/>
            </a:xfrm>
            <a:custGeom>
              <a:avLst/>
              <a:gdLst/>
              <a:ahLst/>
              <a:cxn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36" name="Google Shape;1432;p48"/>
          <p:cNvGrpSpPr/>
          <p:nvPr/>
        </p:nvGrpSpPr>
        <p:grpSpPr>
          <a:xfrm>
            <a:off x="6751800" y="3693960"/>
            <a:ext cx="445320" cy="400320"/>
            <a:chOff x="6751800" y="3693960"/>
            <a:chExt cx="445320" cy="400320"/>
          </a:xfrm>
        </p:grpSpPr>
        <p:sp>
          <p:nvSpPr>
            <p:cNvPr id="1637" name="Google Shape;1433;p48"/>
            <p:cNvSpPr/>
            <p:nvPr/>
          </p:nvSpPr>
          <p:spPr>
            <a:xfrm>
              <a:off x="7008480" y="3693960"/>
              <a:ext cx="103680" cy="103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8" name="Google Shape;1434;p48"/>
            <p:cNvSpPr/>
            <p:nvPr/>
          </p:nvSpPr>
          <p:spPr>
            <a:xfrm>
              <a:off x="6837480" y="3693960"/>
              <a:ext cx="103680" cy="1036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9" name="Google Shape;1435;p48"/>
            <p:cNvSpPr/>
            <p:nvPr/>
          </p:nvSpPr>
          <p:spPr>
            <a:xfrm>
              <a:off x="7008480" y="3990600"/>
              <a:ext cx="103680" cy="10368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0" name="Google Shape;1436;p48"/>
            <p:cNvSpPr/>
            <p:nvPr/>
          </p:nvSpPr>
          <p:spPr>
            <a:xfrm>
              <a:off x="7093440" y="3842280"/>
              <a:ext cx="103680" cy="1040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1" name="Google Shape;1437;p48"/>
            <p:cNvSpPr/>
            <p:nvPr/>
          </p:nvSpPr>
          <p:spPr>
            <a:xfrm>
              <a:off x="6751800" y="3842280"/>
              <a:ext cx="103680" cy="1040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2" name="Google Shape;1438;p48"/>
            <p:cNvSpPr/>
            <p:nvPr/>
          </p:nvSpPr>
          <p:spPr>
            <a:xfrm>
              <a:off x="6837480" y="3990600"/>
              <a:ext cx="103680" cy="10368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3" name="Google Shape;1439;p48"/>
            <p:cNvSpPr/>
            <p:nvPr/>
          </p:nvSpPr>
          <p:spPr>
            <a:xfrm>
              <a:off x="7105680" y="3784680"/>
              <a:ext cx="29160" cy="51120"/>
            </a:xfrm>
            <a:custGeom>
              <a:avLst/>
              <a:gdLst/>
              <a:ahLst/>
              <a:cxnLst/>
              <a:rect l="l" t="t" r="r" b="b"/>
              <a:pathLst>
                <a:path w="94" h="163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>
              <a:solidFill>
                <a:srgbClr val="2E30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4" name="Google Shape;1440;p48"/>
            <p:cNvSpPr/>
            <p:nvPr/>
          </p:nvSpPr>
          <p:spPr>
            <a:xfrm>
              <a:off x="7105320" y="3952800"/>
              <a:ext cx="29520" cy="51120"/>
            </a:xfrm>
            <a:custGeom>
              <a:avLst/>
              <a:gdLst/>
              <a:ahLst/>
              <a:cxnLst/>
              <a:rect l="l" t="t" r="r" b="b"/>
              <a:pathLst>
                <a:path w="95" h="163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>
              <a:solidFill>
                <a:srgbClr val="2E30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5" name="Google Shape;1441;p48"/>
            <p:cNvSpPr/>
            <p:nvPr/>
          </p:nvSpPr>
          <p:spPr>
            <a:xfrm>
              <a:off x="6945120" y="4062960"/>
              <a:ext cx="59400" cy="2160"/>
            </a:xfrm>
            <a:custGeom>
              <a:avLst/>
              <a:gdLst/>
              <a:ahLst/>
              <a:cxnLst/>
              <a:rect l="l" t="t" r="r" b="b"/>
              <a:pathLst>
                <a:path w="189" h="8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>
              <a:solidFill>
                <a:srgbClr val="2E30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6" name="Google Shape;1442;p48"/>
            <p:cNvSpPr/>
            <p:nvPr/>
          </p:nvSpPr>
          <p:spPr>
            <a:xfrm>
              <a:off x="6814800" y="3952800"/>
              <a:ext cx="29160" cy="51120"/>
            </a:xfrm>
            <a:custGeom>
              <a:avLst/>
              <a:gdLst/>
              <a:ahLst/>
              <a:cxnLst/>
              <a:rect l="l" t="t" r="r" b="b"/>
              <a:pathLst>
                <a:path w="94" h="163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>
              <a:solidFill>
                <a:srgbClr val="2E30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7" name="Google Shape;1443;p48"/>
            <p:cNvSpPr/>
            <p:nvPr/>
          </p:nvSpPr>
          <p:spPr>
            <a:xfrm>
              <a:off x="6814800" y="3784320"/>
              <a:ext cx="29520" cy="51120"/>
            </a:xfrm>
            <a:custGeom>
              <a:avLst/>
              <a:gdLst/>
              <a:ahLst/>
              <a:cxnLst/>
              <a:rect l="l" t="t" r="r" b="b"/>
              <a:pathLst>
                <a:path w="95" h="163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>
              <a:solidFill>
                <a:srgbClr val="2E30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8" name="Google Shape;1444;p48"/>
            <p:cNvSpPr/>
            <p:nvPr/>
          </p:nvSpPr>
          <p:spPr>
            <a:xfrm>
              <a:off x="6945480" y="3723480"/>
              <a:ext cx="59400" cy="2160"/>
            </a:xfrm>
            <a:custGeom>
              <a:avLst/>
              <a:gdLst/>
              <a:ahLst/>
              <a:cxnLst/>
              <a:rect l="l" t="t" r="r" b="b"/>
              <a:pathLst>
                <a:path w="189" h="8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>
              <a:solidFill>
                <a:srgbClr val="2E30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49" name="Google Shape;1445;p48"/>
          <p:cNvGrpSpPr/>
          <p:nvPr/>
        </p:nvGrpSpPr>
        <p:grpSpPr>
          <a:xfrm>
            <a:off x="7549200" y="3671640"/>
            <a:ext cx="445320" cy="445320"/>
            <a:chOff x="7549200" y="3671640"/>
            <a:chExt cx="445320" cy="445320"/>
          </a:xfrm>
        </p:grpSpPr>
        <p:sp>
          <p:nvSpPr>
            <p:cNvPr id="1650" name="Google Shape;1446;p48"/>
            <p:cNvSpPr/>
            <p:nvPr/>
          </p:nvSpPr>
          <p:spPr>
            <a:xfrm>
              <a:off x="7862040" y="3671640"/>
              <a:ext cx="132480" cy="1328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1" name="Google Shape;1447;p48"/>
            <p:cNvSpPr/>
            <p:nvPr/>
          </p:nvSpPr>
          <p:spPr>
            <a:xfrm>
              <a:off x="7862040" y="3984120"/>
              <a:ext cx="132480" cy="1328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2" name="Google Shape;1448;p48"/>
            <p:cNvSpPr/>
            <p:nvPr/>
          </p:nvSpPr>
          <p:spPr>
            <a:xfrm>
              <a:off x="7549200" y="3671640"/>
              <a:ext cx="132480" cy="1328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3" name="Google Shape;1449;p48"/>
            <p:cNvSpPr/>
            <p:nvPr/>
          </p:nvSpPr>
          <p:spPr>
            <a:xfrm>
              <a:off x="7549200" y="3984120"/>
              <a:ext cx="132480" cy="1328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4" name="Google Shape;1450;p48"/>
            <p:cNvSpPr/>
            <p:nvPr/>
          </p:nvSpPr>
          <p:spPr>
            <a:xfrm>
              <a:off x="7970760" y="3807720"/>
              <a:ext cx="17280" cy="170640"/>
            </a:xfrm>
            <a:custGeom>
              <a:avLst/>
              <a:gdLst/>
              <a:ahLst/>
              <a:cxnLst/>
              <a:rect l="l" t="t" r="r" b="b"/>
              <a:pathLst>
                <a:path w="39" h="376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>
              <a:solidFill>
                <a:srgbClr val="2E30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5" name="Google Shape;1451;p48"/>
            <p:cNvSpPr/>
            <p:nvPr/>
          </p:nvSpPr>
          <p:spPr>
            <a:xfrm>
              <a:off x="7687800" y="4092840"/>
              <a:ext cx="169920" cy="17640"/>
            </a:xfrm>
            <a:custGeom>
              <a:avLst/>
              <a:gdLst/>
              <a:ahLst/>
              <a:cxnLst/>
              <a:rect l="l" t="t" r="r" b="b"/>
              <a:pathLst>
                <a:path w="375" h="4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>
              <a:solidFill>
                <a:srgbClr val="2E30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6" name="Google Shape;1452;p48"/>
            <p:cNvSpPr/>
            <p:nvPr/>
          </p:nvSpPr>
          <p:spPr>
            <a:xfrm>
              <a:off x="7555680" y="3810240"/>
              <a:ext cx="17280" cy="169920"/>
            </a:xfrm>
            <a:custGeom>
              <a:avLst/>
              <a:gdLst/>
              <a:ahLst/>
              <a:cxnLst/>
              <a:rect l="l" t="t" r="r" b="b"/>
              <a:pathLst>
                <a:path w="39" h="375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>
              <a:solidFill>
                <a:srgbClr val="2E30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7" name="Google Shape;1453;p48"/>
            <p:cNvSpPr/>
            <p:nvPr/>
          </p:nvSpPr>
          <p:spPr>
            <a:xfrm>
              <a:off x="7685640" y="3677760"/>
              <a:ext cx="169920" cy="17640"/>
            </a:xfrm>
            <a:custGeom>
              <a:avLst/>
              <a:gdLst/>
              <a:ahLst/>
              <a:cxnLst/>
              <a:rect l="l" t="t" r="r" b="b"/>
              <a:pathLst>
                <a:path w="375" h="39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>
              <a:solidFill>
                <a:srgbClr val="2E30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8" name="Google Shape;1454;p48"/>
            <p:cNvSpPr/>
            <p:nvPr/>
          </p:nvSpPr>
          <p:spPr>
            <a:xfrm>
              <a:off x="7959960" y="3956760"/>
              <a:ext cx="32400" cy="23760"/>
            </a:xfrm>
            <a:custGeom>
              <a:avLst/>
              <a:gdLst/>
              <a:ahLst/>
              <a:cxnLst/>
              <a:rect l="l" t="t" r="r" b="b"/>
              <a:pathLst>
                <a:path w="199" h="147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>
              <a:solidFill>
                <a:srgbClr val="2E303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9" name="Google Shape;1455;p48"/>
            <p:cNvSpPr/>
            <p:nvPr/>
          </p:nvSpPr>
          <p:spPr>
            <a:xfrm>
              <a:off x="7685640" y="4081680"/>
              <a:ext cx="23400" cy="32400"/>
            </a:xfrm>
            <a:custGeom>
              <a:avLst/>
              <a:gdLst/>
              <a:ahLst/>
              <a:cxnLst/>
              <a:rect l="l" t="t" r="r" b="b"/>
              <a:pathLst>
                <a:path w="144" h="20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>
              <a:solidFill>
                <a:srgbClr val="2E303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0" name="Google Shape;1456;p48"/>
            <p:cNvSpPr/>
            <p:nvPr/>
          </p:nvSpPr>
          <p:spPr>
            <a:xfrm>
              <a:off x="7551360" y="3807720"/>
              <a:ext cx="32400" cy="23400"/>
            </a:xfrm>
            <a:custGeom>
              <a:avLst/>
              <a:gdLst/>
              <a:ahLst/>
              <a:cxnLst/>
              <a:rect l="l" t="t" r="r" b="b"/>
              <a:pathLst>
                <a:path w="200" h="144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>
              <a:solidFill>
                <a:srgbClr val="2E303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1" name="Google Shape;1457;p48"/>
            <p:cNvSpPr/>
            <p:nvPr/>
          </p:nvSpPr>
          <p:spPr>
            <a:xfrm>
              <a:off x="7834680" y="3673800"/>
              <a:ext cx="23400" cy="32400"/>
            </a:xfrm>
            <a:custGeom>
              <a:avLst/>
              <a:gdLst/>
              <a:ahLst/>
              <a:cxnLst/>
              <a:rect l="l" t="t" r="r" b="b"/>
              <a:pathLst>
                <a:path w="144" h="199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>
              <a:solidFill>
                <a:srgbClr val="2E303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62" name="Google Shape;1458;p48"/>
          <p:cNvGrpSpPr/>
          <p:nvPr/>
        </p:nvGrpSpPr>
        <p:grpSpPr>
          <a:xfrm>
            <a:off x="5954760" y="3681720"/>
            <a:ext cx="445320" cy="424800"/>
            <a:chOff x="5954760" y="3681720"/>
            <a:chExt cx="445320" cy="424800"/>
          </a:xfrm>
        </p:grpSpPr>
        <p:sp>
          <p:nvSpPr>
            <p:cNvPr id="1663" name="Google Shape;1459;p48"/>
            <p:cNvSpPr/>
            <p:nvPr/>
          </p:nvSpPr>
          <p:spPr>
            <a:xfrm>
              <a:off x="6182280" y="3681720"/>
              <a:ext cx="142560" cy="162720"/>
            </a:xfrm>
            <a:custGeom>
              <a:avLst/>
              <a:gdLst/>
              <a:ahLst/>
              <a:cxn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4" name="Google Shape;1460;p48"/>
            <p:cNvSpPr/>
            <p:nvPr/>
          </p:nvSpPr>
          <p:spPr>
            <a:xfrm>
              <a:off x="6030360" y="3681720"/>
              <a:ext cx="142200" cy="162720"/>
            </a:xfrm>
            <a:custGeom>
              <a:avLst/>
              <a:gdLst/>
              <a:ahLst/>
              <a:cxn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5" name="Google Shape;1461;p48"/>
            <p:cNvSpPr/>
            <p:nvPr/>
          </p:nvSpPr>
          <p:spPr>
            <a:xfrm>
              <a:off x="5954760" y="3813120"/>
              <a:ext cx="142200" cy="162360"/>
            </a:xfrm>
            <a:custGeom>
              <a:avLst/>
              <a:gdLst/>
              <a:ahLst/>
              <a:cxn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6" name="Google Shape;1462;p48"/>
            <p:cNvSpPr/>
            <p:nvPr/>
          </p:nvSpPr>
          <p:spPr>
            <a:xfrm>
              <a:off x="6257880" y="3813120"/>
              <a:ext cx="142200" cy="162360"/>
            </a:xfrm>
            <a:custGeom>
              <a:avLst/>
              <a:gdLst/>
              <a:ahLst/>
              <a:cxn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7" name="Google Shape;1463;p48"/>
            <p:cNvSpPr/>
            <p:nvPr/>
          </p:nvSpPr>
          <p:spPr>
            <a:xfrm>
              <a:off x="6182280" y="3944160"/>
              <a:ext cx="142560" cy="162360"/>
            </a:xfrm>
            <a:custGeom>
              <a:avLst/>
              <a:gdLst/>
              <a:ahLst/>
              <a:cxn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8" name="Google Shape;1464;p48"/>
            <p:cNvSpPr/>
            <p:nvPr/>
          </p:nvSpPr>
          <p:spPr>
            <a:xfrm>
              <a:off x="6030360" y="3944160"/>
              <a:ext cx="142200" cy="162360"/>
            </a:xfrm>
            <a:custGeom>
              <a:avLst/>
              <a:gdLst/>
              <a:ahLst/>
              <a:cxn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69" name="Google Shape;1465;p48"/>
          <p:cNvGrpSpPr/>
          <p:nvPr/>
        </p:nvGrpSpPr>
        <p:grpSpPr>
          <a:xfrm>
            <a:off x="2676240" y="3736440"/>
            <a:ext cx="1336680" cy="315720"/>
            <a:chOff x="2676240" y="3736440"/>
            <a:chExt cx="1336680" cy="315720"/>
          </a:xfrm>
        </p:grpSpPr>
        <p:sp>
          <p:nvSpPr>
            <p:cNvPr id="1670" name="Google Shape;1466;p48"/>
            <p:cNvSpPr/>
            <p:nvPr/>
          </p:nvSpPr>
          <p:spPr>
            <a:xfrm>
              <a:off x="2676240" y="3906720"/>
              <a:ext cx="145080" cy="145440"/>
            </a:xfrm>
            <a:prstGeom prst="ellipse">
              <a:avLst/>
            </a:prstGeom>
            <a:solidFill>
              <a:srgbClr val="F1C23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1" name="Google Shape;1467;p48"/>
            <p:cNvSpPr/>
            <p:nvPr/>
          </p:nvSpPr>
          <p:spPr>
            <a:xfrm>
              <a:off x="2846520" y="3736440"/>
              <a:ext cx="145080" cy="145440"/>
            </a:xfrm>
            <a:prstGeom prst="ellipse">
              <a:avLst/>
            </a:prstGeom>
            <a:solidFill>
              <a:srgbClr val="E6913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2" name="Google Shape;1468;p48"/>
            <p:cNvSpPr/>
            <p:nvPr/>
          </p:nvSpPr>
          <p:spPr>
            <a:xfrm>
              <a:off x="3016440" y="3906720"/>
              <a:ext cx="145800" cy="145440"/>
            </a:xfrm>
            <a:prstGeom prst="ellipse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3" name="Google Shape;1469;p48"/>
            <p:cNvSpPr/>
            <p:nvPr/>
          </p:nvSpPr>
          <p:spPr>
            <a:xfrm>
              <a:off x="3186360" y="3736440"/>
              <a:ext cx="145800" cy="145440"/>
            </a:xfrm>
            <a:prstGeom prst="ellipse">
              <a:avLst/>
            </a:prstGeom>
            <a:solidFill>
              <a:srgbClr val="A64D7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4" name="Google Shape;1470;p48"/>
            <p:cNvSpPr/>
            <p:nvPr/>
          </p:nvSpPr>
          <p:spPr>
            <a:xfrm>
              <a:off x="3356640" y="3906720"/>
              <a:ext cx="145800" cy="145440"/>
            </a:xfrm>
            <a:prstGeom prst="ellipse">
              <a:avLst/>
            </a:prstGeom>
            <a:solidFill>
              <a:srgbClr val="674EA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5" name="Google Shape;1471;p48"/>
            <p:cNvSpPr/>
            <p:nvPr/>
          </p:nvSpPr>
          <p:spPr>
            <a:xfrm>
              <a:off x="3527280" y="3736440"/>
              <a:ext cx="145080" cy="14544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6" name="Google Shape;1472;p48"/>
            <p:cNvSpPr/>
            <p:nvPr/>
          </p:nvSpPr>
          <p:spPr>
            <a:xfrm>
              <a:off x="3697200" y="3906720"/>
              <a:ext cx="145440" cy="145440"/>
            </a:xfrm>
            <a:prstGeom prst="ellipse">
              <a:avLst/>
            </a:prstGeom>
            <a:solidFill>
              <a:srgbClr val="45818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7" name="Google Shape;1473;p48"/>
            <p:cNvSpPr/>
            <p:nvPr/>
          </p:nvSpPr>
          <p:spPr>
            <a:xfrm>
              <a:off x="3867480" y="3736440"/>
              <a:ext cx="145440" cy="145440"/>
            </a:xfrm>
            <a:prstGeom prst="ellipse">
              <a:avLst/>
            </a:prstGeom>
            <a:solidFill>
              <a:srgbClr val="6AA84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8" name="Google Shape;1474;p48"/>
            <p:cNvSpPr/>
            <p:nvPr/>
          </p:nvSpPr>
          <p:spPr>
            <a:xfrm>
              <a:off x="2780280" y="3840480"/>
              <a:ext cx="107640" cy="107640"/>
            </a:xfrm>
            <a:custGeom>
              <a:avLst/>
              <a:gdLst/>
              <a:ahLst/>
              <a:cxn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9" name="Google Shape;1475;p48"/>
            <p:cNvSpPr/>
            <p:nvPr/>
          </p:nvSpPr>
          <p:spPr>
            <a:xfrm>
              <a:off x="2950200" y="3840480"/>
              <a:ext cx="107640" cy="107640"/>
            </a:xfrm>
            <a:custGeom>
              <a:avLst/>
              <a:gdLst/>
              <a:ahLst/>
              <a:cxn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0" name="Google Shape;1476;p48"/>
            <p:cNvSpPr/>
            <p:nvPr/>
          </p:nvSpPr>
          <p:spPr>
            <a:xfrm>
              <a:off x="3120840" y="3840480"/>
              <a:ext cx="107280" cy="107640"/>
            </a:xfrm>
            <a:custGeom>
              <a:avLst/>
              <a:gdLst/>
              <a:ahLst/>
              <a:cxn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1" name="Google Shape;1477;p48"/>
            <p:cNvSpPr/>
            <p:nvPr/>
          </p:nvSpPr>
          <p:spPr>
            <a:xfrm>
              <a:off x="3290760" y="3840480"/>
              <a:ext cx="107280" cy="107640"/>
            </a:xfrm>
            <a:custGeom>
              <a:avLst/>
              <a:gdLst/>
              <a:ahLst/>
              <a:cxnLst/>
              <a:rect l="l" t="t" r="r" b="b"/>
              <a:pathLst>
                <a:path w="216" h="217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2" name="Google Shape;1478;p48"/>
            <p:cNvSpPr/>
            <p:nvPr/>
          </p:nvSpPr>
          <p:spPr>
            <a:xfrm>
              <a:off x="3461040" y="3840480"/>
              <a:ext cx="107280" cy="107640"/>
            </a:xfrm>
            <a:custGeom>
              <a:avLst/>
              <a:gdLst/>
              <a:ahLst/>
              <a:cxn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3" name="Google Shape;1479;p48"/>
            <p:cNvSpPr/>
            <p:nvPr/>
          </p:nvSpPr>
          <p:spPr>
            <a:xfrm>
              <a:off x="3631320" y="3840480"/>
              <a:ext cx="107640" cy="107640"/>
            </a:xfrm>
            <a:custGeom>
              <a:avLst/>
              <a:gdLst/>
              <a:ahLst/>
              <a:cxn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4" name="Google Shape;1480;p48"/>
            <p:cNvSpPr/>
            <p:nvPr/>
          </p:nvSpPr>
          <p:spPr>
            <a:xfrm>
              <a:off x="3801240" y="3840480"/>
              <a:ext cx="107640" cy="107640"/>
            </a:xfrm>
            <a:custGeom>
              <a:avLst/>
              <a:gdLst/>
              <a:ahLst/>
              <a:cxn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85" name="Google Shape;1481;p48"/>
          <p:cNvGrpSpPr/>
          <p:nvPr/>
        </p:nvGrpSpPr>
        <p:grpSpPr>
          <a:xfrm>
            <a:off x="1879200" y="4379760"/>
            <a:ext cx="445320" cy="442800"/>
            <a:chOff x="1879200" y="4379760"/>
            <a:chExt cx="445320" cy="442800"/>
          </a:xfrm>
        </p:grpSpPr>
        <p:sp>
          <p:nvSpPr>
            <p:cNvPr id="1686" name="Google Shape;1482;p48"/>
            <p:cNvSpPr/>
            <p:nvPr/>
          </p:nvSpPr>
          <p:spPr>
            <a:xfrm>
              <a:off x="1879200" y="4379760"/>
              <a:ext cx="445320" cy="303480"/>
            </a:xfrm>
            <a:custGeom>
              <a:avLst/>
              <a:gdLst/>
              <a:ahLst/>
              <a:cxnLst/>
              <a:rect l="l" t="t" r="r" b="b"/>
              <a:pathLst>
                <a:path w="734" h="50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7" name="Google Shape;1483;p48"/>
            <p:cNvSpPr/>
            <p:nvPr/>
          </p:nvSpPr>
          <p:spPr>
            <a:xfrm>
              <a:off x="1879200" y="4683960"/>
              <a:ext cx="262080" cy="72360"/>
            </a:xfrm>
            <a:custGeom>
              <a:avLst/>
              <a:gdLst/>
              <a:ahLst/>
              <a:cxnLst/>
              <a:rect l="l" t="t" r="r" b="b"/>
              <a:pathLst>
                <a:path w="1126" h="313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8" name="Google Shape;1484;p48"/>
            <p:cNvSpPr/>
            <p:nvPr/>
          </p:nvSpPr>
          <p:spPr>
            <a:xfrm>
              <a:off x="1977480" y="4710960"/>
              <a:ext cx="163800" cy="45360"/>
            </a:xfrm>
            <a:custGeom>
              <a:avLst/>
              <a:gdLst/>
              <a:ahLst/>
              <a:cxnLst/>
              <a:rect l="l" t="t" r="r" b="b"/>
              <a:pathLst>
                <a:path w="704" h="196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9" name="Google Shape;1485;p48"/>
            <p:cNvSpPr/>
            <p:nvPr/>
          </p:nvSpPr>
          <p:spPr>
            <a:xfrm>
              <a:off x="1977480" y="4756680"/>
              <a:ext cx="81720" cy="65880"/>
            </a:xfrm>
            <a:custGeom>
              <a:avLst/>
              <a:gdLst/>
              <a:ahLst/>
              <a:cxnLst/>
              <a:rect l="l" t="t" r="r" b="b"/>
              <a:pathLst>
                <a:path w="352" h="284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90" name="Google Shape;1486;p48"/>
          <p:cNvGrpSpPr/>
          <p:nvPr/>
        </p:nvGrpSpPr>
        <p:grpSpPr>
          <a:xfrm>
            <a:off x="6788160" y="4378320"/>
            <a:ext cx="372600" cy="445680"/>
            <a:chOff x="6788160" y="4378320"/>
            <a:chExt cx="372600" cy="445680"/>
          </a:xfrm>
        </p:grpSpPr>
        <p:grpSp>
          <p:nvGrpSpPr>
            <p:cNvPr id="1691" name="Google Shape;1487;p48"/>
            <p:cNvGrpSpPr/>
            <p:nvPr/>
          </p:nvGrpSpPr>
          <p:grpSpPr>
            <a:xfrm>
              <a:off x="6788160" y="4606920"/>
              <a:ext cx="372600" cy="217080"/>
              <a:chOff x="6788160" y="4606920"/>
              <a:chExt cx="372600" cy="217080"/>
            </a:xfrm>
          </p:grpSpPr>
          <p:sp>
            <p:nvSpPr>
              <p:cNvPr id="1692" name="Google Shape;1488;p48"/>
              <p:cNvSpPr/>
              <p:nvPr/>
            </p:nvSpPr>
            <p:spPr>
              <a:xfrm>
                <a:off x="6788160" y="4606920"/>
                <a:ext cx="372600" cy="18612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93" name="Google Shape;1489;p48"/>
              <p:cNvSpPr/>
              <p:nvPr/>
            </p:nvSpPr>
            <p:spPr>
              <a:xfrm>
                <a:off x="6788160" y="4699440"/>
                <a:ext cx="186120" cy="12456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94" name="Google Shape;1490;p48"/>
              <p:cNvSpPr/>
              <p:nvPr/>
            </p:nvSpPr>
            <p:spPr>
              <a:xfrm>
                <a:off x="6974640" y="4699440"/>
                <a:ext cx="186120" cy="12456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695" name="Google Shape;1491;p48"/>
            <p:cNvGrpSpPr/>
            <p:nvPr/>
          </p:nvGrpSpPr>
          <p:grpSpPr>
            <a:xfrm>
              <a:off x="6788160" y="4530960"/>
              <a:ext cx="372600" cy="216720"/>
              <a:chOff x="6788160" y="4530960"/>
              <a:chExt cx="372600" cy="216720"/>
            </a:xfrm>
          </p:grpSpPr>
          <p:sp>
            <p:nvSpPr>
              <p:cNvPr id="1696" name="Google Shape;1492;p48"/>
              <p:cNvSpPr/>
              <p:nvPr/>
            </p:nvSpPr>
            <p:spPr>
              <a:xfrm>
                <a:off x="6788160" y="4530960"/>
                <a:ext cx="372600" cy="18576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97" name="Google Shape;1493;p48"/>
              <p:cNvSpPr/>
              <p:nvPr/>
            </p:nvSpPr>
            <p:spPr>
              <a:xfrm>
                <a:off x="6788160" y="4623120"/>
                <a:ext cx="186120" cy="12456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98" name="Google Shape;1494;p48"/>
              <p:cNvSpPr/>
              <p:nvPr/>
            </p:nvSpPr>
            <p:spPr>
              <a:xfrm>
                <a:off x="6974640" y="4623120"/>
                <a:ext cx="186120" cy="12456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699" name="Google Shape;1495;p48"/>
            <p:cNvGrpSpPr/>
            <p:nvPr/>
          </p:nvGrpSpPr>
          <p:grpSpPr>
            <a:xfrm>
              <a:off x="6788160" y="4454640"/>
              <a:ext cx="372600" cy="216360"/>
              <a:chOff x="6788160" y="4454640"/>
              <a:chExt cx="372600" cy="216360"/>
            </a:xfrm>
          </p:grpSpPr>
          <p:sp>
            <p:nvSpPr>
              <p:cNvPr id="1700" name="Google Shape;1496;p48"/>
              <p:cNvSpPr/>
              <p:nvPr/>
            </p:nvSpPr>
            <p:spPr>
              <a:xfrm>
                <a:off x="6788160" y="4454640"/>
                <a:ext cx="372600" cy="18576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1" name="Google Shape;1497;p48"/>
              <p:cNvSpPr/>
              <p:nvPr/>
            </p:nvSpPr>
            <p:spPr>
              <a:xfrm>
                <a:off x="6788160" y="4547160"/>
                <a:ext cx="186120" cy="12384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2" name="Google Shape;1498;p48"/>
              <p:cNvSpPr/>
              <p:nvPr/>
            </p:nvSpPr>
            <p:spPr>
              <a:xfrm>
                <a:off x="6974640" y="4547160"/>
                <a:ext cx="186120" cy="12384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703" name="Google Shape;1499;p48"/>
            <p:cNvGrpSpPr/>
            <p:nvPr/>
          </p:nvGrpSpPr>
          <p:grpSpPr>
            <a:xfrm>
              <a:off x="6788160" y="4378320"/>
              <a:ext cx="372600" cy="217440"/>
              <a:chOff x="6788160" y="4378320"/>
              <a:chExt cx="372600" cy="217440"/>
            </a:xfrm>
          </p:grpSpPr>
          <p:sp>
            <p:nvSpPr>
              <p:cNvPr id="1704" name="Google Shape;1500;p48"/>
              <p:cNvSpPr/>
              <p:nvPr/>
            </p:nvSpPr>
            <p:spPr>
              <a:xfrm>
                <a:off x="6788160" y="4378320"/>
                <a:ext cx="372600" cy="18612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5" name="Google Shape;1501;p48"/>
              <p:cNvSpPr/>
              <p:nvPr/>
            </p:nvSpPr>
            <p:spPr>
              <a:xfrm>
                <a:off x="6788160" y="4471560"/>
                <a:ext cx="186120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6" name="Google Shape;1502;p48"/>
              <p:cNvSpPr/>
              <p:nvPr/>
            </p:nvSpPr>
            <p:spPr>
              <a:xfrm>
                <a:off x="6974640" y="4471560"/>
                <a:ext cx="186120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707" name="Google Shape;1503;p48"/>
          <p:cNvGrpSpPr/>
          <p:nvPr/>
        </p:nvGrpSpPr>
        <p:grpSpPr>
          <a:xfrm>
            <a:off x="2871000" y="4378320"/>
            <a:ext cx="556560" cy="445680"/>
            <a:chOff x="2871000" y="4378320"/>
            <a:chExt cx="556560" cy="445680"/>
          </a:xfrm>
        </p:grpSpPr>
        <p:sp>
          <p:nvSpPr>
            <p:cNvPr id="1708" name="Google Shape;1504;p48"/>
            <p:cNvSpPr/>
            <p:nvPr/>
          </p:nvSpPr>
          <p:spPr>
            <a:xfrm>
              <a:off x="2871000" y="4498200"/>
              <a:ext cx="138600" cy="300600"/>
            </a:xfrm>
            <a:custGeom>
              <a:avLst/>
              <a:gdLst/>
              <a:ahLst/>
              <a:cxnLst/>
              <a:rect l="l" t="t" r="r" b="b"/>
              <a:pathLst>
                <a:path w="1083" h="2355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Google Shape;1505;p48"/>
            <p:cNvSpPr/>
            <p:nvPr/>
          </p:nvSpPr>
          <p:spPr>
            <a:xfrm>
              <a:off x="3009600" y="4458600"/>
              <a:ext cx="138960" cy="340200"/>
            </a:xfrm>
            <a:custGeom>
              <a:avLst/>
              <a:gdLst/>
              <a:ahLst/>
              <a:cxnLst/>
              <a:rect l="l" t="t" r="r" b="b"/>
              <a:pathLst>
                <a:path w="1087" h="2666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0" name="Google Shape;1506;p48"/>
            <p:cNvSpPr/>
            <p:nvPr/>
          </p:nvSpPr>
          <p:spPr>
            <a:xfrm>
              <a:off x="3148920" y="4418280"/>
              <a:ext cx="138960" cy="380520"/>
            </a:xfrm>
            <a:custGeom>
              <a:avLst/>
              <a:gdLst/>
              <a:ahLst/>
              <a:cxnLst/>
              <a:rect l="l" t="t" r="r" b="b"/>
              <a:pathLst>
                <a:path w="1086" h="2981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1" name="Google Shape;1507;p48"/>
            <p:cNvSpPr/>
            <p:nvPr/>
          </p:nvSpPr>
          <p:spPr>
            <a:xfrm>
              <a:off x="3288240" y="4378320"/>
              <a:ext cx="138600" cy="420120"/>
            </a:xfrm>
            <a:custGeom>
              <a:avLst/>
              <a:gdLst/>
              <a:ahLst/>
              <a:cxnLst/>
              <a:rect l="l" t="t" r="r" b="b"/>
              <a:pathLst>
                <a:path w="1083" h="3292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2" name="Google Shape;1508;p48"/>
            <p:cNvSpPr/>
            <p:nvPr/>
          </p:nvSpPr>
          <p:spPr>
            <a:xfrm>
              <a:off x="2871000" y="4799160"/>
              <a:ext cx="177840" cy="24840"/>
            </a:xfrm>
            <a:custGeom>
              <a:avLst/>
              <a:gdLst/>
              <a:ahLst/>
              <a:cxnLst/>
              <a:rect l="l" t="t" r="r" b="b"/>
              <a:pathLst>
                <a:path w="1389" h="197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3" name="Google Shape;1509;p48"/>
            <p:cNvSpPr/>
            <p:nvPr/>
          </p:nvSpPr>
          <p:spPr>
            <a:xfrm>
              <a:off x="3009600" y="4799160"/>
              <a:ext cx="138960" cy="24840"/>
            </a:xfrm>
            <a:custGeom>
              <a:avLst/>
              <a:gdLst/>
              <a:ahLst/>
              <a:cxnLst/>
              <a:rect l="l" t="t" r="r" b="b"/>
              <a:pathLst>
                <a:path w="1087" h="19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4" name="Google Shape;1510;p48"/>
            <p:cNvSpPr/>
            <p:nvPr/>
          </p:nvSpPr>
          <p:spPr>
            <a:xfrm>
              <a:off x="3249360" y="4799160"/>
              <a:ext cx="178200" cy="24840"/>
            </a:xfrm>
            <a:custGeom>
              <a:avLst/>
              <a:gdLst/>
              <a:ahLst/>
              <a:cxnLst/>
              <a:rect l="l" t="t" r="r" b="b"/>
              <a:pathLst>
                <a:path w="1392" h="197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Google Shape;1511;p48"/>
            <p:cNvSpPr/>
            <p:nvPr/>
          </p:nvSpPr>
          <p:spPr>
            <a:xfrm>
              <a:off x="3148920" y="4799160"/>
              <a:ext cx="139320" cy="24840"/>
            </a:xfrm>
            <a:custGeom>
              <a:avLst/>
              <a:gdLst/>
              <a:ahLst/>
              <a:cxnLst/>
              <a:rect l="l" t="t" r="r" b="b"/>
              <a:pathLst>
                <a:path w="1089" h="197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16" name="Google Shape;1512;p48"/>
          <p:cNvGrpSpPr/>
          <p:nvPr/>
        </p:nvGrpSpPr>
        <p:grpSpPr>
          <a:xfrm>
            <a:off x="3974040" y="4378680"/>
            <a:ext cx="1079280" cy="444960"/>
            <a:chOff x="3974040" y="4378680"/>
            <a:chExt cx="1079280" cy="444960"/>
          </a:xfrm>
        </p:grpSpPr>
        <p:sp>
          <p:nvSpPr>
            <p:cNvPr id="1717" name="Google Shape;1513;p48"/>
            <p:cNvSpPr/>
            <p:nvPr/>
          </p:nvSpPr>
          <p:spPr>
            <a:xfrm>
              <a:off x="4109040" y="4404600"/>
              <a:ext cx="134280" cy="382320"/>
            </a:xfrm>
            <a:custGeom>
              <a:avLst/>
              <a:gdLst/>
              <a:ahLst/>
              <a:cxnLst/>
              <a:rect l="l" t="t" r="r" b="b"/>
              <a:pathLst>
                <a:path w="287" h="813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8" name="Google Shape;1514;p48"/>
            <p:cNvSpPr/>
            <p:nvPr/>
          </p:nvSpPr>
          <p:spPr>
            <a:xfrm>
              <a:off x="4119840" y="4415400"/>
              <a:ext cx="112680" cy="113400"/>
            </a:xfrm>
            <a:prstGeom prst="ellipse">
              <a:avLst/>
            </a:prstGeom>
            <a:solidFill>
              <a:srgbClr val="B45F0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9" name="Google Shape;1515;p48"/>
            <p:cNvSpPr/>
            <p:nvPr/>
          </p:nvSpPr>
          <p:spPr>
            <a:xfrm>
              <a:off x="4243680" y="4429440"/>
              <a:ext cx="134640" cy="357480"/>
            </a:xfrm>
            <a:custGeom>
              <a:avLst/>
              <a:gdLst/>
              <a:ahLst/>
              <a:cxn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0" name="Google Shape;1516;p48"/>
            <p:cNvSpPr/>
            <p:nvPr/>
          </p:nvSpPr>
          <p:spPr>
            <a:xfrm>
              <a:off x="4254480" y="4440240"/>
              <a:ext cx="113040" cy="113400"/>
            </a:xfrm>
            <a:prstGeom prst="ellipse">
              <a:avLst/>
            </a:prstGeom>
            <a:solidFill>
              <a:srgbClr val="BF9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Google Shape;1517;p48"/>
            <p:cNvSpPr/>
            <p:nvPr/>
          </p:nvSpPr>
          <p:spPr>
            <a:xfrm>
              <a:off x="4378680" y="4447080"/>
              <a:ext cx="134640" cy="339480"/>
            </a:xfrm>
            <a:custGeom>
              <a:avLst/>
              <a:gdLst/>
              <a:ahLst/>
              <a:cxn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Google Shape;1518;p48"/>
            <p:cNvSpPr/>
            <p:nvPr/>
          </p:nvSpPr>
          <p:spPr>
            <a:xfrm>
              <a:off x="4389480" y="4458240"/>
              <a:ext cx="113040" cy="113400"/>
            </a:xfrm>
            <a:prstGeom prst="ellipse">
              <a:avLst/>
            </a:prstGeom>
            <a:solidFill>
              <a:srgbClr val="38761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3" name="Google Shape;1519;p48"/>
            <p:cNvSpPr/>
            <p:nvPr/>
          </p:nvSpPr>
          <p:spPr>
            <a:xfrm>
              <a:off x="4513680" y="4447080"/>
              <a:ext cx="134640" cy="339480"/>
            </a:xfrm>
            <a:custGeom>
              <a:avLst/>
              <a:gdLst/>
              <a:ahLst/>
              <a:cxn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4" name="Google Shape;1520;p48"/>
            <p:cNvSpPr/>
            <p:nvPr/>
          </p:nvSpPr>
          <p:spPr>
            <a:xfrm>
              <a:off x="4524840" y="4458240"/>
              <a:ext cx="113040" cy="113400"/>
            </a:xfrm>
            <a:prstGeom prst="ellipse">
              <a:avLst/>
            </a:prstGeom>
            <a:solidFill>
              <a:srgbClr val="134F5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5" name="Google Shape;1521;p48"/>
            <p:cNvSpPr/>
            <p:nvPr/>
          </p:nvSpPr>
          <p:spPr>
            <a:xfrm>
              <a:off x="4648680" y="4429440"/>
              <a:ext cx="134640" cy="357480"/>
            </a:xfrm>
            <a:custGeom>
              <a:avLst/>
              <a:gdLst/>
              <a:ahLst/>
              <a:cxn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6" name="Google Shape;1522;p48"/>
            <p:cNvSpPr/>
            <p:nvPr/>
          </p:nvSpPr>
          <p:spPr>
            <a:xfrm>
              <a:off x="4659840" y="4440240"/>
              <a:ext cx="113040" cy="113400"/>
            </a:xfrm>
            <a:prstGeom prst="ellipse">
              <a:avLst/>
            </a:prstGeom>
            <a:solidFill>
              <a:srgbClr val="1155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7" name="Google Shape;1523;p48"/>
            <p:cNvSpPr/>
            <p:nvPr/>
          </p:nvSpPr>
          <p:spPr>
            <a:xfrm>
              <a:off x="4784040" y="4404600"/>
              <a:ext cx="134280" cy="382320"/>
            </a:xfrm>
            <a:custGeom>
              <a:avLst/>
              <a:gdLst/>
              <a:ahLst/>
              <a:cxnLst/>
              <a:rect l="l" t="t" r="r" b="b"/>
              <a:pathLst>
                <a:path w="287" h="813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8" name="Google Shape;1524;p48"/>
            <p:cNvSpPr/>
            <p:nvPr/>
          </p:nvSpPr>
          <p:spPr>
            <a:xfrm>
              <a:off x="4794840" y="4415400"/>
              <a:ext cx="112680" cy="113400"/>
            </a:xfrm>
            <a:prstGeom prst="ellipse">
              <a:avLst/>
            </a:prstGeom>
            <a:solidFill>
              <a:srgbClr val="351C7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9" name="Google Shape;1525;p48"/>
            <p:cNvSpPr/>
            <p:nvPr/>
          </p:nvSpPr>
          <p:spPr>
            <a:xfrm>
              <a:off x="4918680" y="4378680"/>
              <a:ext cx="134640" cy="408240"/>
            </a:xfrm>
            <a:custGeom>
              <a:avLst/>
              <a:gdLst/>
              <a:ahLst/>
              <a:cxn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0" name="Google Shape;1526;p48"/>
            <p:cNvSpPr/>
            <p:nvPr/>
          </p:nvSpPr>
          <p:spPr>
            <a:xfrm>
              <a:off x="4929480" y="4389480"/>
              <a:ext cx="113040" cy="113400"/>
            </a:xfrm>
            <a:prstGeom prst="ellipse">
              <a:avLst/>
            </a:prstGeom>
            <a:solidFill>
              <a:srgbClr val="741B4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1" name="Google Shape;1527;p48"/>
            <p:cNvSpPr/>
            <p:nvPr/>
          </p:nvSpPr>
          <p:spPr>
            <a:xfrm>
              <a:off x="3974040" y="4378680"/>
              <a:ext cx="134640" cy="408240"/>
            </a:xfrm>
            <a:custGeom>
              <a:avLst/>
              <a:gdLst/>
              <a:ahLst/>
              <a:cxn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2" name="Google Shape;1528;p48"/>
            <p:cNvSpPr/>
            <p:nvPr/>
          </p:nvSpPr>
          <p:spPr>
            <a:xfrm>
              <a:off x="3984840" y="4389480"/>
              <a:ext cx="113040" cy="113400"/>
            </a:xfrm>
            <a:prstGeom prst="ellipse">
              <a:avLst/>
            </a:prstGeom>
            <a:solidFill>
              <a:srgbClr val="99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3" name="Google Shape;1529;p48"/>
            <p:cNvSpPr/>
            <p:nvPr/>
          </p:nvSpPr>
          <p:spPr>
            <a:xfrm>
              <a:off x="3974040" y="4786920"/>
              <a:ext cx="273600" cy="36720"/>
            </a:xfrm>
            <a:custGeom>
              <a:avLst/>
              <a:gdLst/>
              <a:ahLst/>
              <a:cxnLst/>
              <a:rect l="l" t="t" r="r" b="b"/>
              <a:pathLst>
                <a:path w="1767" h="239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4" name="Google Shape;1530;p48"/>
            <p:cNvSpPr/>
            <p:nvPr/>
          </p:nvSpPr>
          <p:spPr>
            <a:xfrm>
              <a:off x="4109040" y="4786920"/>
              <a:ext cx="227160" cy="36720"/>
            </a:xfrm>
            <a:custGeom>
              <a:avLst/>
              <a:gdLst/>
              <a:ahLst/>
              <a:cxnLst/>
              <a:rect l="l" t="t" r="r" b="b"/>
              <a:pathLst>
                <a:path w="1467" h="239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5" name="Google Shape;1531;p48"/>
            <p:cNvSpPr/>
            <p:nvPr/>
          </p:nvSpPr>
          <p:spPr>
            <a:xfrm>
              <a:off x="4243680" y="4786920"/>
              <a:ext cx="181080" cy="36720"/>
            </a:xfrm>
            <a:custGeom>
              <a:avLst/>
              <a:gdLst/>
              <a:ahLst/>
              <a:cxnLst/>
              <a:rect l="l" t="t" r="r" b="b"/>
              <a:pathLst>
                <a:path w="1171" h="239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6" name="Google Shape;1532;p48"/>
            <p:cNvSpPr/>
            <p:nvPr/>
          </p:nvSpPr>
          <p:spPr>
            <a:xfrm>
              <a:off x="4378680" y="4786920"/>
              <a:ext cx="134640" cy="36720"/>
            </a:xfrm>
            <a:custGeom>
              <a:avLst/>
              <a:gdLst/>
              <a:ahLst/>
              <a:cxnLst/>
              <a:rect l="l" t="t" r="r" b="b"/>
              <a:pathLst>
                <a:path w="871" h="239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7" name="Google Shape;1533;p48"/>
            <p:cNvSpPr/>
            <p:nvPr/>
          </p:nvSpPr>
          <p:spPr>
            <a:xfrm>
              <a:off x="4513680" y="4786920"/>
              <a:ext cx="134640" cy="36720"/>
            </a:xfrm>
            <a:custGeom>
              <a:avLst/>
              <a:gdLst/>
              <a:ahLst/>
              <a:cxnLst/>
              <a:rect l="l" t="t" r="r" b="b"/>
              <a:pathLst>
                <a:path w="871" h="239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8" name="Google Shape;1534;p48"/>
            <p:cNvSpPr/>
            <p:nvPr/>
          </p:nvSpPr>
          <p:spPr>
            <a:xfrm>
              <a:off x="4602600" y="4786920"/>
              <a:ext cx="181080" cy="36720"/>
            </a:xfrm>
            <a:custGeom>
              <a:avLst/>
              <a:gdLst/>
              <a:ahLst/>
              <a:cxnLst/>
              <a:rect l="l" t="t" r="r" b="b"/>
              <a:pathLst>
                <a:path w="1171" h="239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9" name="Google Shape;1535;p48"/>
            <p:cNvSpPr/>
            <p:nvPr/>
          </p:nvSpPr>
          <p:spPr>
            <a:xfrm>
              <a:off x="4691160" y="4786920"/>
              <a:ext cx="227160" cy="36720"/>
            </a:xfrm>
            <a:custGeom>
              <a:avLst/>
              <a:gdLst/>
              <a:ahLst/>
              <a:cxnLst/>
              <a:rect l="l" t="t" r="r" b="b"/>
              <a:pathLst>
                <a:path w="1467" h="239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0" name="Google Shape;1536;p48"/>
            <p:cNvSpPr/>
            <p:nvPr/>
          </p:nvSpPr>
          <p:spPr>
            <a:xfrm>
              <a:off x="4779720" y="4786920"/>
              <a:ext cx="273600" cy="36720"/>
            </a:xfrm>
            <a:custGeom>
              <a:avLst/>
              <a:gdLst/>
              <a:ahLst/>
              <a:cxnLst/>
              <a:rect l="l" t="t" r="r" b="b"/>
              <a:pathLst>
                <a:path w="1767" h="239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41" name="Google Shape;1537;p48"/>
          <p:cNvGrpSpPr/>
          <p:nvPr/>
        </p:nvGrpSpPr>
        <p:grpSpPr>
          <a:xfrm>
            <a:off x="5599440" y="4378320"/>
            <a:ext cx="642240" cy="445680"/>
            <a:chOff x="5599440" y="4378320"/>
            <a:chExt cx="642240" cy="445680"/>
          </a:xfrm>
        </p:grpSpPr>
        <p:grpSp>
          <p:nvGrpSpPr>
            <p:cNvPr id="1742" name="Google Shape;1538;p48"/>
            <p:cNvGrpSpPr/>
            <p:nvPr/>
          </p:nvGrpSpPr>
          <p:grpSpPr>
            <a:xfrm>
              <a:off x="5644440" y="4378320"/>
              <a:ext cx="597240" cy="138960"/>
              <a:chOff x="5644440" y="4378320"/>
              <a:chExt cx="597240" cy="138960"/>
            </a:xfrm>
          </p:grpSpPr>
          <p:sp>
            <p:nvSpPr>
              <p:cNvPr id="1743" name="Google Shape;1539;p48"/>
              <p:cNvSpPr/>
              <p:nvPr/>
            </p:nvSpPr>
            <p:spPr>
              <a:xfrm>
                <a:off x="5644440" y="4378320"/>
                <a:ext cx="597240" cy="13896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44" name="Google Shape;1540;p48"/>
              <p:cNvSpPr/>
              <p:nvPr/>
            </p:nvSpPr>
            <p:spPr>
              <a:xfrm>
                <a:off x="5644440" y="4446360"/>
                <a:ext cx="70200" cy="7092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745" name="Google Shape;1541;p48"/>
            <p:cNvGrpSpPr/>
            <p:nvPr/>
          </p:nvGrpSpPr>
          <p:grpSpPr>
            <a:xfrm>
              <a:off x="5599440" y="4531680"/>
              <a:ext cx="597240" cy="138960"/>
              <a:chOff x="5599440" y="4531680"/>
              <a:chExt cx="597240" cy="138960"/>
            </a:xfrm>
          </p:grpSpPr>
          <p:sp>
            <p:nvSpPr>
              <p:cNvPr id="1746" name="Google Shape;1542;p48"/>
              <p:cNvSpPr/>
              <p:nvPr/>
            </p:nvSpPr>
            <p:spPr>
              <a:xfrm flipH="1">
                <a:off x="5599080" y="4531680"/>
                <a:ext cx="597240" cy="13896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47" name="Google Shape;1543;p48"/>
              <p:cNvSpPr/>
              <p:nvPr/>
            </p:nvSpPr>
            <p:spPr>
              <a:xfrm flipH="1">
                <a:off x="6125760" y="4599720"/>
                <a:ext cx="70200" cy="7092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748" name="Google Shape;1544;p48"/>
            <p:cNvGrpSpPr/>
            <p:nvPr/>
          </p:nvGrpSpPr>
          <p:grpSpPr>
            <a:xfrm>
              <a:off x="5644440" y="4685040"/>
              <a:ext cx="597240" cy="138960"/>
              <a:chOff x="5644440" y="4685040"/>
              <a:chExt cx="597240" cy="138960"/>
            </a:xfrm>
          </p:grpSpPr>
          <p:sp>
            <p:nvSpPr>
              <p:cNvPr id="1749" name="Google Shape;1545;p48"/>
              <p:cNvSpPr/>
              <p:nvPr/>
            </p:nvSpPr>
            <p:spPr>
              <a:xfrm>
                <a:off x="5644440" y="4685040"/>
                <a:ext cx="597240" cy="13896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0" name="Google Shape;1546;p48"/>
              <p:cNvSpPr/>
              <p:nvPr/>
            </p:nvSpPr>
            <p:spPr>
              <a:xfrm>
                <a:off x="5644440" y="4753080"/>
                <a:ext cx="70200" cy="7092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751" name="PlaceHolder 1"/>
          <p:cNvSpPr>
            <a:spLocks noGrp="1"/>
          </p:cNvSpPr>
          <p:nvPr>
            <p:ph type="title"/>
          </p:nvPr>
        </p:nvSpPr>
        <p:spPr>
          <a:xfrm>
            <a:off x="855360" y="249120"/>
            <a:ext cx="7432920" cy="39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39C0BA"/>
                </a:solidFill>
                <a:latin typeface="Quicksand"/>
                <a:ea typeface="Quicksand"/>
              </a:rPr>
              <a:t>Diagrams and infographics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2" name="PlaceHolder 2"/>
          <p:cNvSpPr>
            <a:spLocks noGrp="1"/>
          </p:cNvSpPr>
          <p:nvPr>
            <p:ph type="sldNum" idx="44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D28ADC0-2B4F-45AE-92DB-28D3C8DD815E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553;p49"/>
          <p:cNvSpPr/>
          <p:nvPr/>
        </p:nvSpPr>
        <p:spPr>
          <a:xfrm>
            <a:off x="1341360" y="780840"/>
            <a:ext cx="6985080" cy="10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Quicksand"/>
                <a:ea typeface="Quicksand"/>
              </a:rPr>
              <a:t>Now you can use any emoji as an icon!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Quicksand"/>
                <a:ea typeface="Quicksand"/>
              </a:rPr>
              <a:t>And of course it resizes without losing quality and you can change the color.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Quicksand"/>
                <a:ea typeface="Quicksand"/>
              </a:rPr>
              <a:t>How? Follow Google instructions </a:t>
            </a:r>
            <a:r>
              <a:rPr lang="en" sz="1400" b="0" u="sng" strike="noStrike" spc="-1">
                <a:solidFill>
                  <a:srgbClr val="FFFFFF"/>
                </a:solidFill>
                <a:uFillTx/>
                <a:latin typeface="Quicksand"/>
                <a:ea typeface="Quicksand"/>
                <a:hlinkClick r:id="rId2"/>
              </a:rPr>
              <a:t>https://twitter.com/googledocs/status/730087240156643328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754" name="Google Shape;1554;p49"/>
          <p:cNvSpPr/>
          <p:nvPr/>
        </p:nvSpPr>
        <p:spPr>
          <a:xfrm>
            <a:off x="1341360" y="2409480"/>
            <a:ext cx="7327080" cy="192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3600" b="0" strike="noStrike" spc="-1">
                <a:solidFill>
                  <a:srgbClr val="FFFFFF"/>
                </a:solidFill>
                <a:latin typeface="Quicksand"/>
                <a:ea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 b="0" strike="noStrike" spc="-1">
                <a:solidFill>
                  <a:srgbClr val="FFFFFF"/>
                </a:solidFill>
                <a:highlight>
                  <a:srgbClr val="39C0BA"/>
                </a:highlight>
                <a:latin typeface="Quicksand"/>
                <a:ea typeface="Quicksand"/>
              </a:rPr>
              <a:t> and many more...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55" name="PlaceHolder 1"/>
          <p:cNvSpPr>
            <a:spLocks noGrp="1"/>
          </p:cNvSpPr>
          <p:nvPr>
            <p:ph type="sldNum" idx="45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4AFF5CD-B45E-4A37-B31A-DEC5831DA19F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560;p50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3426480" y="1451160"/>
            <a:ext cx="2290680" cy="550080"/>
          </a:xfrm>
          <a:prstGeom prst="rect">
            <a:avLst/>
          </a:prstGeom>
          <a:ln w="0">
            <a:noFill/>
          </a:ln>
        </p:spPr>
      </p:pic>
      <p:sp>
        <p:nvSpPr>
          <p:cNvPr id="1757" name="Google Shape;1561;p50"/>
          <p:cNvSpPr/>
          <p:nvPr/>
        </p:nvSpPr>
        <p:spPr>
          <a:xfrm>
            <a:off x="1106280" y="2209680"/>
            <a:ext cx="6931440" cy="26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58" name="Google Shape;1562;p50"/>
          <p:cNvGrpSpPr/>
          <p:nvPr/>
        </p:nvGrpSpPr>
        <p:grpSpPr>
          <a:xfrm>
            <a:off x="690480" y="3290040"/>
            <a:ext cx="7762680" cy="892080"/>
            <a:chOff x="690480" y="3290040"/>
            <a:chExt cx="7762680" cy="892080"/>
          </a:xfrm>
        </p:grpSpPr>
        <p:grpSp>
          <p:nvGrpSpPr>
            <p:cNvPr id="1759" name="Google Shape;1563;p50"/>
            <p:cNvGrpSpPr/>
            <p:nvPr/>
          </p:nvGrpSpPr>
          <p:grpSpPr>
            <a:xfrm>
              <a:off x="4735080" y="3290040"/>
              <a:ext cx="1695600" cy="892080"/>
              <a:chOff x="4735080" y="3290040"/>
              <a:chExt cx="1695600" cy="892080"/>
            </a:xfrm>
          </p:grpSpPr>
          <p:sp>
            <p:nvSpPr>
              <p:cNvPr id="1760" name="Google Shape;1564;p50"/>
              <p:cNvSpPr/>
              <p:nvPr/>
            </p:nvSpPr>
            <p:spPr>
              <a:xfrm>
                <a:off x="4735080" y="3545640"/>
                <a:ext cx="1695600" cy="636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" sz="1200" b="0" strike="noStrike" spc="-1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761" name="Google Shape;1565;p50"/>
              <p:cNvSpPr/>
              <p:nvPr/>
            </p:nvSpPr>
            <p:spPr>
              <a:xfrm>
                <a:off x="5492880" y="3290040"/>
                <a:ext cx="180360" cy="180720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762" name="Google Shape;1566;p50"/>
            <p:cNvGrpSpPr/>
            <p:nvPr/>
          </p:nvGrpSpPr>
          <p:grpSpPr>
            <a:xfrm>
              <a:off x="2712960" y="3290400"/>
              <a:ext cx="1695600" cy="891720"/>
              <a:chOff x="2712960" y="3290400"/>
              <a:chExt cx="1695600" cy="891720"/>
            </a:xfrm>
          </p:grpSpPr>
          <p:sp>
            <p:nvSpPr>
              <p:cNvPr id="1763" name="Google Shape;1567;p50"/>
              <p:cNvSpPr/>
              <p:nvPr/>
            </p:nvSpPr>
            <p:spPr>
              <a:xfrm>
                <a:off x="2712960" y="3545640"/>
                <a:ext cx="1695600" cy="636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" sz="1200" b="0" strike="noStrike" spc="-1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764" name="Google Shape;1568;p50"/>
              <p:cNvSpPr/>
              <p:nvPr/>
            </p:nvSpPr>
            <p:spPr>
              <a:xfrm>
                <a:off x="3459240" y="3290400"/>
                <a:ext cx="203040" cy="18036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765" name="Google Shape;1569;p50"/>
            <p:cNvGrpSpPr/>
            <p:nvPr/>
          </p:nvGrpSpPr>
          <p:grpSpPr>
            <a:xfrm>
              <a:off x="6757560" y="3290040"/>
              <a:ext cx="1695600" cy="892080"/>
              <a:chOff x="6757560" y="3290040"/>
              <a:chExt cx="1695600" cy="892080"/>
            </a:xfrm>
          </p:grpSpPr>
          <p:sp>
            <p:nvSpPr>
              <p:cNvPr id="1766" name="Google Shape;1570;p50"/>
              <p:cNvSpPr/>
              <p:nvPr/>
            </p:nvSpPr>
            <p:spPr>
              <a:xfrm>
                <a:off x="6757560" y="3545640"/>
                <a:ext cx="1695600" cy="636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" sz="1200" b="0" strike="noStrike" spc="-1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767" name="Google Shape;1571;p50"/>
              <p:cNvSpPr/>
              <p:nvPr/>
            </p:nvSpPr>
            <p:spPr>
              <a:xfrm>
                <a:off x="7515000" y="3290040"/>
                <a:ext cx="180360" cy="180720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768" name="Google Shape;1572;p50"/>
            <p:cNvGrpSpPr/>
            <p:nvPr/>
          </p:nvGrpSpPr>
          <p:grpSpPr>
            <a:xfrm>
              <a:off x="690480" y="3290400"/>
              <a:ext cx="1695600" cy="891720"/>
              <a:chOff x="690480" y="3290400"/>
              <a:chExt cx="1695600" cy="891720"/>
            </a:xfrm>
          </p:grpSpPr>
          <p:sp>
            <p:nvSpPr>
              <p:cNvPr id="1769" name="Google Shape;1573;p50"/>
              <p:cNvSpPr/>
              <p:nvPr/>
            </p:nvSpPr>
            <p:spPr>
              <a:xfrm>
                <a:off x="690480" y="3545640"/>
                <a:ext cx="1695600" cy="636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" sz="1200" b="0" strike="noStrike" spc="-1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770" name="Google Shape;1574;p50"/>
              <p:cNvSpPr/>
              <p:nvPr/>
            </p:nvSpPr>
            <p:spPr>
              <a:xfrm>
                <a:off x="1425240" y="3290400"/>
                <a:ext cx="226440" cy="180360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CasellaDiTesto 1770"/>
          <p:cNvSpPr txBox="1"/>
          <p:nvPr/>
        </p:nvSpPr>
        <p:spPr>
          <a:xfrm>
            <a:off x="2971800" y="2409840"/>
            <a:ext cx="1745280" cy="1704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/>
          </p:nvPr>
        </p:nvSpPr>
        <p:spPr>
          <a:xfrm>
            <a:off x="1169280" y="373680"/>
            <a:ext cx="3231000" cy="1647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0" indent="0">
              <a:spcBef>
                <a:spcPts val="601"/>
              </a:spcBef>
              <a:buNone/>
              <a:tabLst>
                <a:tab pos="0" algn="l"/>
              </a:tabLst>
            </a:pPr>
            <a:endParaRPr lang="it-IT" sz="1400" spc="-1" dirty="0">
              <a:solidFill>
                <a:srgbClr val="FFFFFF"/>
              </a:solidFill>
              <a:latin typeface="Quicksand"/>
              <a:ea typeface="Quicksand"/>
            </a:endParaRPr>
          </a:p>
          <a:p>
            <a:pPr marL="0" indent="0">
              <a:spcBef>
                <a:spcPts val="601"/>
              </a:spcBef>
              <a:buNone/>
              <a:tabLst>
                <a:tab pos="0" algn="l"/>
              </a:tabLst>
            </a:pPr>
            <a:endParaRPr lang="it-IT" sz="1400" spc="-1" dirty="0">
              <a:solidFill>
                <a:srgbClr val="FFFFFF"/>
              </a:solidFill>
              <a:latin typeface="Quicksand"/>
              <a:ea typeface="Quicksand"/>
            </a:endParaRPr>
          </a:p>
          <a:p>
            <a:pPr marL="0" indent="0">
              <a:spcBef>
                <a:spcPts val="601"/>
              </a:spcBef>
              <a:buNone/>
              <a:tabLst>
                <a:tab pos="0" algn="l"/>
              </a:tabLst>
            </a:pPr>
            <a:endParaRPr lang="it-IT" sz="1400" spc="-1" dirty="0">
              <a:solidFill>
                <a:srgbClr val="FFFFFF"/>
              </a:solidFill>
              <a:latin typeface="Quicksand"/>
              <a:ea typeface="Quicksand"/>
            </a:endParaRPr>
          </a:p>
          <a:p>
            <a:pPr marL="0" indent="0">
              <a:spcBef>
                <a:spcPts val="601"/>
              </a:spcBef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P</a:t>
            </a:r>
            <a:r>
              <a:rPr lang="en" sz="1400" spc="-1" dirty="0">
                <a:solidFill>
                  <a:srgbClr val="FFFFFF"/>
                </a:solidFill>
                <a:latin typeface="Quicksand"/>
                <a:ea typeface="Quicksand"/>
              </a:rPr>
              <a:t>er l’applicazione completa (mock-up):</a:t>
            </a:r>
          </a:p>
          <a:p>
            <a:pPr marL="0" indent="0">
              <a:spcBef>
                <a:spcPts val="601"/>
              </a:spcBef>
              <a:buNone/>
              <a:tabLst>
                <a:tab pos="0" algn="l"/>
              </a:tabLst>
            </a:pPr>
            <a:r>
              <a:rPr lang="it-IT" sz="1400" u="sng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2"/>
              </a:rPr>
              <a:t>https://www.figma.com/Barbot</a:t>
            </a:r>
            <a:endParaRPr lang="it-IT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spc="-1" dirty="0">
              <a:solidFill>
                <a:srgbClr val="FFFFFF"/>
              </a:solidFill>
              <a:latin typeface="Arial"/>
              <a:ea typeface="Quicksand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" sz="1800" spc="-1" dirty="0">
              <a:solidFill>
                <a:srgbClr val="39C0BA"/>
              </a:solidFill>
              <a:latin typeface="Quicksand"/>
              <a:ea typeface="Quicksand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sldNum" idx="28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9AECD29-9923-4EF6-A694-0D828024A188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73" name="Google Shape;301;p31"/>
          <p:cNvSpPr/>
          <p:nvPr/>
        </p:nvSpPr>
        <p:spPr>
          <a:xfrm>
            <a:off x="6200640" y="4493160"/>
            <a:ext cx="422640" cy="150480"/>
          </a:xfrm>
          <a:custGeom>
            <a:avLst/>
            <a:gdLst/>
            <a:ahLst/>
            <a:cxnLst/>
            <a:rect l="l" t="t" r="r" b="b"/>
            <a:pathLst>
              <a:path w="20162" h="7196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AA7372-97F6-1BD3-B10E-A45A38926A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22" y="870812"/>
            <a:ext cx="4166143" cy="294730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7A83E2D-9A01-312E-904A-D0C31331C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89" y="1934793"/>
            <a:ext cx="1754841" cy="177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2" hidden="1"/>
          <p:cNvSpPr>
            <a:spLocks noGrp="1"/>
          </p:cNvSpPr>
          <p:nvPr>
            <p:ph type="sldNum"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2E3037"/>
                </a:solidFill>
                <a:latin typeface="Quicksand"/>
                <a:ea typeface="Quicksand"/>
              </a:defRPr>
            </a:lvl1pPr>
          </a:lstStyle>
          <a:p>
            <a:pPr algn="r">
              <a:spcAft>
                <a:spcPts val="600"/>
              </a:spcAft>
              <a:buNone/>
              <a:tabLst>
                <a:tab pos="0" algn="l"/>
              </a:tabLst>
            </a:pPr>
            <a:fld id="{8686BB53-A067-414B-854D-038654206DF6}" type="slidenum">
              <a:rPr lang="en" b="0" strike="noStrike" spc="-1">
                <a:solidFill>
                  <a:srgbClr val="2E3037"/>
                </a:solidFill>
                <a:latin typeface="Quicksand"/>
                <a:ea typeface="Quicksand"/>
              </a:rPr>
              <a:pPr algn="r">
                <a:spcAft>
                  <a:spcPts val="600"/>
                </a:spcAft>
                <a:buNone/>
                <a:tabLst>
                  <a:tab pos="0" algn="l"/>
                </a:tabLst>
              </a:pPr>
              <a:t>5</a:t>
            </a:fld>
            <a:endParaRPr lang="en-US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8E4E70-6DA2-FB50-52B2-41E463EFA002}"/>
              </a:ext>
            </a:extLst>
          </p:cNvPr>
          <p:cNvSpPr txBox="1"/>
          <p:nvPr/>
        </p:nvSpPr>
        <p:spPr>
          <a:xfrm>
            <a:off x="1028699" y="39604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spc="-1" dirty="0">
                <a:solidFill>
                  <a:srgbClr val="39C0BA"/>
                </a:solidFill>
                <a:latin typeface="Quicksand"/>
              </a:rPr>
              <a:t>PDDL</a:t>
            </a:r>
            <a:endParaRPr lang="it-IT" sz="2800" dirty="0"/>
          </a:p>
        </p:txBody>
      </p:sp>
      <p:sp>
        <p:nvSpPr>
          <p:cNvPr id="4" name="Google Shape;77;p13">
            <a:extLst>
              <a:ext uri="{FF2B5EF4-FFF2-40B4-BE49-F238E27FC236}">
                <a16:creationId xmlns:a16="http://schemas.microsoft.com/office/drawing/2014/main" id="{D42E68E7-1010-F26D-E376-54C2381C5397}"/>
              </a:ext>
            </a:extLst>
          </p:cNvPr>
          <p:cNvSpPr/>
          <p:nvPr/>
        </p:nvSpPr>
        <p:spPr>
          <a:xfrm>
            <a:off x="1165320" y="1249920"/>
            <a:ext cx="3451320" cy="239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PDDL (Planning Domain Definition Language) è un insieme di linguaggi che permettono di definire problemi di IA planning.</a:t>
            </a: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I programmi PDDL sono costituiti da tre parti principali:</a:t>
            </a:r>
          </a:p>
          <a:p>
            <a:pPr marL="171450" indent="-171450">
              <a:lnSpc>
                <a:spcPct val="100000"/>
              </a:lnSpc>
              <a:spcBef>
                <a:spcPts val="601"/>
              </a:spcBef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Dominio, in cui vengono definiti gli aspetti base, che non variano a seconda della specifica situazione.</a:t>
            </a:r>
          </a:p>
          <a:p>
            <a:pPr marL="171450" indent="-171450">
              <a:lnSpc>
                <a:spcPct val="100000"/>
              </a:lnSpc>
              <a:spcBef>
                <a:spcPts val="601"/>
              </a:spcBef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Problema, che rappresenta l’istanza particolare, definendo oggetti e inizializzazione.  </a:t>
            </a:r>
          </a:p>
          <a:p>
            <a:pPr marL="171450" indent="-171450">
              <a:lnSpc>
                <a:spcPct val="100000"/>
              </a:lnSpc>
              <a:spcBef>
                <a:spcPts val="601"/>
              </a:spcBef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Planner, unisce i precedenti file e, seguendo le regole del dominio, decompone e risolve il problema.</a:t>
            </a:r>
          </a:p>
          <a:p>
            <a:pPr marL="171450" indent="-171450">
              <a:lnSpc>
                <a:spcPct val="100000"/>
              </a:lnSpc>
              <a:spcBef>
                <a:spcPts val="601"/>
              </a:spcBef>
              <a:buFont typeface="Courier New" panose="02070309020205020404" pitchFamily="49" charset="0"/>
              <a:buChar char="o"/>
              <a:tabLst>
                <a:tab pos="0" algn="l"/>
              </a:tabLst>
            </a:pPr>
            <a:endParaRPr lang="it-IT" sz="1200" spc="-1" dirty="0">
              <a:solidFill>
                <a:srgbClr val="FFFFFF"/>
              </a:solidFill>
              <a:latin typeface="Quicksand"/>
              <a:ea typeface="Quicksand"/>
            </a:endParaRP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BBB6B6C3-2FB2-8229-34EC-C7E8E986FDD6}"/>
              </a:ext>
            </a:extLst>
          </p:cNvPr>
          <p:cNvSpPr txBox="1">
            <a:spLocks/>
          </p:cNvSpPr>
          <p:nvPr/>
        </p:nvSpPr>
        <p:spPr>
          <a:xfrm>
            <a:off x="5142885" y="1249920"/>
            <a:ext cx="3725450" cy="2698973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L’applicazione «</a:t>
            </a:r>
            <a:r>
              <a:rPr lang="it-IT" sz="1200" dirty="0" err="1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BarBot</a:t>
            </a:r>
            <a:r>
              <a:rPr lang="it-IT" sz="12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» gestisce tutta la parte di composizione del drink: partendo da un punto fisso e noto, in cui prende lo shaker vuoto, compone il cocktail, prelevando gli ingredienti necessari dalle relative bottiglie, e consegna il recipiente al barman, che provvederà al completamento dell’ordine, dalla guarnizione alla scelta del bicchiere adatto. </a:t>
            </a:r>
          </a:p>
          <a:p>
            <a:pPr algn="ctr">
              <a:spcAft>
                <a:spcPts val="600"/>
              </a:spcAft>
            </a:pPr>
            <a:endParaRPr lang="it-IT" sz="1200" dirty="0">
              <a:solidFill>
                <a:schemeClr val="bg1"/>
              </a:solidFill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endParaRPr lang="it-IT" sz="1200" dirty="0">
              <a:solidFill>
                <a:schemeClr val="bg1"/>
              </a:solidFill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endParaRPr lang="it-IT" sz="1200" dirty="0">
              <a:solidFill>
                <a:schemeClr val="bg1"/>
              </a:solidFill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Per questa implementazione è necessario utilizzare un planner numerico, che supporta i </a:t>
            </a:r>
            <a:r>
              <a:rPr lang="it-IT" sz="1200" dirty="0" err="1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fluents</a:t>
            </a:r>
            <a:r>
              <a:rPr lang="it-IT" sz="12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(versione 2.1 o maggiore)</a:t>
            </a:r>
          </a:p>
          <a:p>
            <a:pPr>
              <a:spcAft>
                <a:spcPts val="600"/>
              </a:spcAft>
            </a:pPr>
            <a:endParaRPr lang="it-IT" sz="1100" dirty="0">
              <a:highlight>
                <a:srgbClr val="FFFF00"/>
              </a:highlight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it-IT" sz="1100" dirty="0">
              <a:highlight>
                <a:srgbClr val="FFFF00"/>
              </a:highlight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1"/>
              </a:spcBef>
              <a:tabLst>
                <a:tab pos="0" algn="l"/>
              </a:tabLst>
            </a:pPr>
            <a:endParaRPr lang="it-IT" sz="1400" spc="-1" dirty="0">
              <a:solidFill>
                <a:srgbClr val="FFFFFF"/>
              </a:solidFill>
              <a:latin typeface="Quicksand"/>
              <a:ea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2" hidden="1"/>
          <p:cNvSpPr>
            <a:spLocks noGrp="1"/>
          </p:cNvSpPr>
          <p:nvPr>
            <p:ph type="sldNum"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2E3037"/>
                </a:solidFill>
                <a:latin typeface="Quicksand"/>
                <a:ea typeface="Quicksand"/>
              </a:defRPr>
            </a:lvl1pPr>
          </a:lstStyle>
          <a:p>
            <a:pPr algn="r">
              <a:spcAft>
                <a:spcPts val="600"/>
              </a:spcAft>
              <a:buNone/>
              <a:tabLst>
                <a:tab pos="0" algn="l"/>
              </a:tabLst>
            </a:pPr>
            <a:fld id="{8686BB53-A067-414B-854D-038654206DF6}" type="slidenum">
              <a:rPr lang="en" b="0" strike="noStrike" spc="-1">
                <a:solidFill>
                  <a:srgbClr val="2E3037"/>
                </a:solidFill>
                <a:latin typeface="Quicksand"/>
                <a:ea typeface="Quicksand"/>
              </a:rPr>
              <a:pPr algn="r">
                <a:spcAft>
                  <a:spcPts val="600"/>
                </a:spcAft>
                <a:buNone/>
                <a:tabLst>
                  <a:tab pos="0" algn="l"/>
                </a:tabLst>
              </a:pPr>
              <a:t>6</a:t>
            </a:fld>
            <a:endParaRPr lang="en-US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8E4E70-6DA2-FB50-52B2-41E463EFA002}"/>
              </a:ext>
            </a:extLst>
          </p:cNvPr>
          <p:cNvSpPr txBox="1"/>
          <p:nvPr/>
        </p:nvSpPr>
        <p:spPr>
          <a:xfrm>
            <a:off x="1028699" y="39604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spc="-1" dirty="0">
                <a:solidFill>
                  <a:srgbClr val="39C0BA"/>
                </a:solidFill>
                <a:latin typeface="Quicksand"/>
              </a:rPr>
              <a:t>DOMINIO</a:t>
            </a:r>
            <a:endParaRPr lang="it-IT" sz="2800" dirty="0"/>
          </a:p>
        </p:txBody>
      </p:sp>
      <p:sp>
        <p:nvSpPr>
          <p:cNvPr id="4" name="Google Shape;77;p13">
            <a:extLst>
              <a:ext uri="{FF2B5EF4-FFF2-40B4-BE49-F238E27FC236}">
                <a16:creationId xmlns:a16="http://schemas.microsoft.com/office/drawing/2014/main" id="{D42E68E7-1010-F26D-E376-54C2381C5397}"/>
              </a:ext>
            </a:extLst>
          </p:cNvPr>
          <p:cNvSpPr/>
          <p:nvPr/>
        </p:nvSpPr>
        <p:spPr>
          <a:xfrm>
            <a:off x="4641517" y="912266"/>
            <a:ext cx="1850988" cy="13798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601"/>
              </a:spcBef>
              <a:buFont typeface="Courier New" panose="02070309020205020404" pitchFamily="49" charset="0"/>
              <a:buChar char="o"/>
              <a:tabLst>
                <a:tab pos="0" algn="l"/>
              </a:tabLst>
            </a:pPr>
            <a:endParaRPr lang="it-IT" sz="1200" spc="-1" dirty="0">
              <a:solidFill>
                <a:srgbClr val="FFFFFF"/>
              </a:solidFill>
              <a:latin typeface="Quicksand"/>
              <a:ea typeface="Quicksand"/>
            </a:endParaRP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BBB6B6C3-2FB2-8229-34EC-C7E8E986FDD6}"/>
              </a:ext>
            </a:extLst>
          </p:cNvPr>
          <p:cNvSpPr txBox="1">
            <a:spLocks/>
          </p:cNvSpPr>
          <p:nvPr/>
        </p:nvSpPr>
        <p:spPr>
          <a:xfrm>
            <a:off x="5142885" y="1249920"/>
            <a:ext cx="3725450" cy="2698973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it-IT" sz="1100" dirty="0">
              <a:highlight>
                <a:srgbClr val="FFFF00"/>
              </a:highlight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it-IT" sz="1100" dirty="0">
              <a:highlight>
                <a:srgbClr val="FFFF00"/>
              </a:highlight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1"/>
              </a:spcBef>
              <a:tabLst>
                <a:tab pos="0" algn="l"/>
              </a:tabLst>
            </a:pPr>
            <a:endParaRPr lang="it-IT" sz="1400" spc="-1" dirty="0">
              <a:solidFill>
                <a:srgbClr val="FFFFFF"/>
              </a:solidFill>
              <a:latin typeface="Quicksand"/>
              <a:ea typeface="Quicksan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C277ED-C54D-FA59-0275-94F7B0671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249" y="816324"/>
            <a:ext cx="2133600" cy="351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77;p13">
            <a:extLst>
              <a:ext uri="{FF2B5EF4-FFF2-40B4-BE49-F238E27FC236}">
                <a16:creationId xmlns:a16="http://schemas.microsoft.com/office/drawing/2014/main" id="{3AE6BDCE-23AC-878F-4A85-F0BD7EE20860}"/>
              </a:ext>
            </a:extLst>
          </p:cNvPr>
          <p:cNvSpPr/>
          <p:nvPr/>
        </p:nvSpPr>
        <p:spPr>
          <a:xfrm>
            <a:off x="1165320" y="1249920"/>
            <a:ext cx="3451320" cy="239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Il dominio permette di definire diversi Tipi e oggetti, ognuno dei quali con le rispettive caratteristiche, definite dai predicati e dalle funzioni. 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La definizione di sottotipi permette di unire proprietà specifiche ad altre generali.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it-IT" sz="1200" spc="-1" dirty="0">
              <a:solidFill>
                <a:srgbClr val="FFFFFF"/>
              </a:solidFill>
              <a:latin typeface="Quicksand"/>
              <a:ea typeface="Quicksand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Il nostro dominio definisce quattro oggetti: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bottiglie, stazioni, agenti e drink. 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Bottiglie e stazioni estendono il tipo agente, e costituiscono la mappa che il robot può seguire per comporre i drink; le stazioni sono due, diversificate attraverso il predicato (</a:t>
            </a:r>
            <a:r>
              <a:rPr lang="it-IT" sz="1200" spc="-1" dirty="0" err="1">
                <a:solidFill>
                  <a:srgbClr val="FFFFFF"/>
                </a:solidFill>
                <a:latin typeface="Quicksand"/>
                <a:ea typeface="Quicksand"/>
              </a:rPr>
              <a:t>BeStart</a:t>
            </a: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57915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2"/>
          <p:cNvSpPr>
            <a:spLocks noGrp="1"/>
          </p:cNvSpPr>
          <p:nvPr>
            <p:ph type="sldNum" idx="28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9AECD29-9923-4EF6-A694-0D828024A188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73" name="Google Shape;301;p31"/>
          <p:cNvSpPr/>
          <p:nvPr/>
        </p:nvSpPr>
        <p:spPr>
          <a:xfrm>
            <a:off x="6200640" y="4493160"/>
            <a:ext cx="422640" cy="150480"/>
          </a:xfrm>
          <a:custGeom>
            <a:avLst/>
            <a:gdLst/>
            <a:ahLst/>
            <a:cxnLst/>
            <a:rect l="l" t="t" r="r" b="b"/>
            <a:pathLst>
              <a:path w="20162" h="7196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5C72C5-4ACB-A448-7C6A-07C4F29A1C57}"/>
              </a:ext>
            </a:extLst>
          </p:cNvPr>
          <p:cNvSpPr txBox="1"/>
          <p:nvPr/>
        </p:nvSpPr>
        <p:spPr>
          <a:xfrm>
            <a:off x="1197366" y="864560"/>
            <a:ext cx="3018865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2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PREDICATI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I predicati sono proprietà applicabili ad uno o più oggetti e ne definiscono delle proprietà, che possono essere imposte vere o false in qualsiasi punto del problema. 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Se non esplicitamente inizializzati a vero, sono assunti essere falsi.  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it-IT" sz="1200" spc="-1" dirty="0">
              <a:solidFill>
                <a:srgbClr val="FFFFFF"/>
              </a:solidFill>
              <a:latin typeface="Quicksand"/>
              <a:ea typeface="Quicksand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it-IT" sz="1200" spc="-1" dirty="0">
              <a:solidFill>
                <a:srgbClr val="FFFFFF"/>
              </a:solidFill>
              <a:latin typeface="Quicksand"/>
              <a:ea typeface="Quicksand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it-IT" sz="1200" spc="-1" dirty="0">
              <a:solidFill>
                <a:srgbClr val="FFFFFF"/>
              </a:solidFill>
              <a:latin typeface="Quicksand"/>
              <a:ea typeface="Quicksand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0DCB6F7-FEFE-AF71-3490-6DB7E0DA479E}"/>
              </a:ext>
            </a:extLst>
          </p:cNvPr>
          <p:cNvSpPr txBox="1"/>
          <p:nvPr/>
        </p:nvSpPr>
        <p:spPr>
          <a:xfrm>
            <a:off x="5062818" y="303278"/>
            <a:ext cx="364021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(located </a:t>
            </a:r>
            <a:r>
              <a:rPr lang="en-US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?x 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- agent)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(</a:t>
            </a:r>
            <a:r>
              <a:rPr lang="en-US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isnear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</a:t>
            </a:r>
            <a:r>
              <a:rPr lang="en-US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?x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</a:t>
            </a:r>
            <a:r>
              <a:rPr lang="en-US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?y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- agent )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(</a:t>
            </a:r>
            <a:r>
              <a:rPr lang="en-US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beStart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</a:t>
            </a:r>
            <a:r>
              <a:rPr lang="en-US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?x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- station)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(order-in-progress </a:t>
            </a:r>
            <a:r>
              <a:rPr lang="en-US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?d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- drink)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(served </a:t>
            </a:r>
            <a:r>
              <a:rPr lang="en-US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?x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- drink)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(</a:t>
            </a:r>
            <a:r>
              <a:rPr lang="en-US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handFree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)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(</a:t>
            </a:r>
            <a:r>
              <a:rPr lang="en-US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warningLevel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</a:t>
            </a:r>
            <a:r>
              <a:rPr lang="en-US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?b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- bottle)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it-IT" sz="1400" spc="-1" dirty="0">
              <a:solidFill>
                <a:srgbClr val="FFFFFF"/>
              </a:solidFill>
              <a:latin typeface="Quicksand"/>
              <a:ea typeface="Quicksand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it-IT" sz="1400" spc="-1" dirty="0">
              <a:solidFill>
                <a:srgbClr val="FFFFFF"/>
              </a:solidFill>
              <a:latin typeface="Quicksand"/>
              <a:ea typeface="Quicksand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it-IT" sz="1400" spc="-1" dirty="0">
              <a:solidFill>
                <a:srgbClr val="FFFFFF"/>
              </a:solidFill>
              <a:latin typeface="Quicksand"/>
              <a:ea typeface="Quicksand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(</a:t>
            </a:r>
            <a:r>
              <a:rPr lang="it-IT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required-ingredient</a:t>
            </a: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 </a:t>
            </a:r>
            <a:r>
              <a:rPr lang="it-IT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?d</a:t>
            </a: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 - drink ?b – </a:t>
            </a:r>
            <a:r>
              <a:rPr lang="it-IT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bottle</a:t>
            </a: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)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(</a:t>
            </a:r>
            <a:r>
              <a:rPr lang="it-IT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level</a:t>
            </a: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 </a:t>
            </a:r>
            <a:r>
              <a:rPr lang="it-IT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?b</a:t>
            </a: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 - </a:t>
            </a:r>
            <a:r>
              <a:rPr lang="it-IT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bottle</a:t>
            </a: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)                         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(</a:t>
            </a:r>
            <a:r>
              <a:rPr lang="it-IT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used-ingredient</a:t>
            </a: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 </a:t>
            </a:r>
            <a:r>
              <a:rPr lang="it-IT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?d</a:t>
            </a: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 - drink)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ECB8B6B-B2ED-15E9-524D-CAF100C3FDF9}"/>
              </a:ext>
            </a:extLst>
          </p:cNvPr>
          <p:cNvSpPr txBox="1"/>
          <p:nvPr/>
        </p:nvSpPr>
        <p:spPr>
          <a:xfrm>
            <a:off x="1197365" y="3061999"/>
            <a:ext cx="3018865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2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FUNZIONI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Le funzioni sono delle variabili numeriche applicabili ad uno o più oggetti e mantengono il valore lungo tutta la durata del piano. 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it-IT" sz="1200" spc="-1" dirty="0">
              <a:solidFill>
                <a:srgbClr val="FFFFFF"/>
              </a:solidFill>
              <a:latin typeface="Quicksand"/>
              <a:ea typeface="Quicksand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it-IT" sz="1200" spc="-1" dirty="0">
              <a:solidFill>
                <a:srgbClr val="FFFFFF"/>
              </a:solidFill>
              <a:latin typeface="Quicksand"/>
              <a:ea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2499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2"/>
          <p:cNvSpPr>
            <a:spLocks noGrp="1"/>
          </p:cNvSpPr>
          <p:nvPr>
            <p:ph type="sldNum" idx="28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9AECD29-9923-4EF6-A694-0D828024A188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73" name="Google Shape;301;p31"/>
          <p:cNvSpPr/>
          <p:nvPr/>
        </p:nvSpPr>
        <p:spPr>
          <a:xfrm>
            <a:off x="6200640" y="4493160"/>
            <a:ext cx="422640" cy="150480"/>
          </a:xfrm>
          <a:custGeom>
            <a:avLst/>
            <a:gdLst/>
            <a:ahLst/>
            <a:cxnLst/>
            <a:rect l="l" t="t" r="r" b="b"/>
            <a:pathLst>
              <a:path w="20162" h="7196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5C72C5-4ACB-A448-7C6A-07C4F29A1C57}"/>
              </a:ext>
            </a:extLst>
          </p:cNvPr>
          <p:cNvSpPr txBox="1"/>
          <p:nvPr/>
        </p:nvSpPr>
        <p:spPr>
          <a:xfrm>
            <a:off x="1197366" y="864560"/>
            <a:ext cx="3018865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200" spc="-1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AZIONI</a:t>
            </a:r>
            <a:endParaRPr lang="it-IT" sz="1200" spc="-1" dirty="0">
              <a:solidFill>
                <a:schemeClr val="accent2">
                  <a:lumMod val="75000"/>
                </a:schemeClr>
              </a:solidFill>
              <a:latin typeface="Quicksand"/>
              <a:ea typeface="Quicksand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I predicati sono proprietà applicabili ad uno o più oggetti e ne definiscono delle proprietà, che possono essere imposte vere o false in qualsiasi punto del problema. 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200" spc="-1" dirty="0">
                <a:solidFill>
                  <a:srgbClr val="FFFFFF"/>
                </a:solidFill>
                <a:latin typeface="Quicksand"/>
                <a:ea typeface="Quicksand"/>
              </a:rPr>
              <a:t>Se non esplicitamente inizializzati a vero, sono assunti essere falsi.  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it-IT" sz="1200" spc="-1" dirty="0">
              <a:solidFill>
                <a:srgbClr val="FFFFFF"/>
              </a:solidFill>
              <a:latin typeface="Quicksand"/>
              <a:ea typeface="Quicksand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it-IT" sz="1200" spc="-1" dirty="0">
              <a:solidFill>
                <a:srgbClr val="FFFFFF"/>
              </a:solidFill>
              <a:latin typeface="Quicksand"/>
              <a:ea typeface="Quicksand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it-IT" sz="1200" spc="-1" dirty="0">
              <a:solidFill>
                <a:srgbClr val="FFFFFF"/>
              </a:solidFill>
              <a:latin typeface="Quicksand"/>
              <a:ea typeface="Quicksand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0DCB6F7-FEFE-AF71-3490-6DB7E0DA479E}"/>
              </a:ext>
            </a:extLst>
          </p:cNvPr>
          <p:cNvSpPr txBox="1"/>
          <p:nvPr/>
        </p:nvSpPr>
        <p:spPr>
          <a:xfrm>
            <a:off x="5062818" y="303278"/>
            <a:ext cx="364021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(located </a:t>
            </a:r>
            <a:r>
              <a:rPr lang="en-US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?x 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- agent)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(</a:t>
            </a:r>
            <a:r>
              <a:rPr lang="en-US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isnear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</a:t>
            </a:r>
            <a:r>
              <a:rPr lang="en-US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?x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</a:t>
            </a:r>
            <a:r>
              <a:rPr lang="en-US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?y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- agent )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(</a:t>
            </a:r>
            <a:r>
              <a:rPr lang="en-US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beStart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</a:t>
            </a:r>
            <a:r>
              <a:rPr lang="en-US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?x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- station)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(order-in-progress </a:t>
            </a:r>
            <a:r>
              <a:rPr lang="en-US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?d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- drink)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(served </a:t>
            </a:r>
            <a:r>
              <a:rPr lang="en-US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?x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- drink)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(</a:t>
            </a:r>
            <a:r>
              <a:rPr lang="en-US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handFree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)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(</a:t>
            </a:r>
            <a:r>
              <a:rPr lang="en-US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warningLevel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</a:t>
            </a:r>
            <a:r>
              <a:rPr lang="en-US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?b</a:t>
            </a:r>
            <a:r>
              <a:rPr lang="en-US" sz="1400" spc="-1" dirty="0">
                <a:solidFill>
                  <a:srgbClr val="FFFFFF"/>
                </a:solidFill>
                <a:latin typeface="Quicksand"/>
                <a:ea typeface="Quicksand"/>
              </a:rPr>
              <a:t> - bottle)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it-IT" sz="1400" spc="-1" dirty="0">
              <a:solidFill>
                <a:srgbClr val="FFFFFF"/>
              </a:solidFill>
              <a:latin typeface="Quicksand"/>
              <a:ea typeface="Quicksand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it-IT" sz="1400" spc="-1" dirty="0">
              <a:solidFill>
                <a:srgbClr val="FFFFFF"/>
              </a:solidFill>
              <a:latin typeface="Quicksand"/>
              <a:ea typeface="Quicksand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it-IT" sz="1400" spc="-1" dirty="0">
              <a:solidFill>
                <a:srgbClr val="FFFFFF"/>
              </a:solidFill>
              <a:latin typeface="Quicksand"/>
              <a:ea typeface="Quicksand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(</a:t>
            </a:r>
            <a:r>
              <a:rPr lang="it-IT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required-ingredient</a:t>
            </a: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 </a:t>
            </a:r>
            <a:r>
              <a:rPr lang="it-IT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?d</a:t>
            </a: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 - drink ?b – </a:t>
            </a:r>
            <a:r>
              <a:rPr lang="it-IT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bottle</a:t>
            </a: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)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(</a:t>
            </a:r>
            <a:r>
              <a:rPr lang="it-IT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level</a:t>
            </a: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 </a:t>
            </a:r>
            <a:r>
              <a:rPr lang="it-IT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?b</a:t>
            </a: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 - </a:t>
            </a:r>
            <a:r>
              <a:rPr lang="it-IT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bottle</a:t>
            </a: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)                         </a:t>
            </a: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(</a:t>
            </a:r>
            <a:r>
              <a:rPr lang="it-IT" sz="1400" spc="-1" dirty="0" err="1">
                <a:solidFill>
                  <a:srgbClr val="FFFFFF"/>
                </a:solidFill>
                <a:latin typeface="Quicksand"/>
                <a:ea typeface="Quicksand"/>
              </a:rPr>
              <a:t>used-ingredient</a:t>
            </a: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 </a:t>
            </a:r>
            <a:r>
              <a:rPr lang="it-IT" sz="1400" spc="-1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</a:rPr>
              <a:t>?d</a:t>
            </a:r>
            <a:r>
              <a:rPr lang="it-IT" sz="1400" spc="-1" dirty="0">
                <a:solidFill>
                  <a:srgbClr val="FFFFFF"/>
                </a:solidFill>
                <a:latin typeface="Quicksand"/>
                <a:ea typeface="Quicksand"/>
              </a:rPr>
              <a:t> - drink)</a:t>
            </a:r>
          </a:p>
        </p:txBody>
      </p:sp>
    </p:spTree>
    <p:extLst>
      <p:ext uri="{BB962C8B-B14F-4D97-AF65-F5344CB8AC3E}">
        <p14:creationId xmlns:p14="http://schemas.microsoft.com/office/powerpoint/2010/main" val="307230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145;p21"/>
          <p:cNvSpPr/>
          <p:nvPr/>
        </p:nvSpPr>
        <p:spPr>
          <a:xfrm>
            <a:off x="-978480" y="1051920"/>
            <a:ext cx="3842280" cy="384192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28575">
            <a:solidFill>
              <a:srgbClr val="2E303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165320" y="549720"/>
            <a:ext cx="6857640" cy="34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39C0BA"/>
                </a:solidFill>
                <a:latin typeface="Quicksand"/>
                <a:ea typeface="Quicksand"/>
              </a:rPr>
              <a:t>A PICTURE IS WORTH A THOUSAND WORDS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3380760" y="2072520"/>
            <a:ext cx="5063760" cy="180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F3F3F3"/>
                </a:solidFill>
                <a:latin typeface="Quicksand"/>
                <a:ea typeface="Quicksand"/>
              </a:rPr>
              <a:t>A complex idea can be conveyed with just a single still image, namely making it possible to absorb large amounts of data quickly.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18"/>
          </p:nvPr>
        </p:nvSpPr>
        <p:spPr>
          <a:xfrm>
            <a:off x="8523000" y="4752000"/>
            <a:ext cx="548280" cy="31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39C0BA"/>
                </a:solidFill>
                <a:latin typeface="Quicksand"/>
                <a:ea typeface="Quicksa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42E82E-1099-415A-80D0-C8600A534DC8}" type="slidenum">
              <a:rPr lang="en" sz="1200" b="0" strike="noStrike" spc="-1">
                <a:solidFill>
                  <a:srgbClr val="39C0BA"/>
                </a:solidFill>
                <a:latin typeface="Quicksand"/>
                <a:ea typeface="Quicksand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1832</Words>
  <Application>Microsoft Office PowerPoint</Application>
  <PresentationFormat>Presentazione su schermo (16:9)</PresentationFormat>
  <Paragraphs>404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9</vt:i4>
      </vt:variant>
      <vt:variant>
        <vt:lpstr>Titoli diapositive</vt:lpstr>
      </vt:variant>
      <vt:variant>
        <vt:i4>37</vt:i4>
      </vt:variant>
    </vt:vector>
  </HeadingPairs>
  <TitlesOfParts>
    <vt:vector size="54" baseType="lpstr">
      <vt:lpstr>Arial</vt:lpstr>
      <vt:lpstr>Cambria</vt:lpstr>
      <vt:lpstr>Courier New</vt:lpstr>
      <vt:lpstr>Montserrat</vt:lpstr>
      <vt:lpstr>Quicksand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BarBot PDDL App</vt:lpstr>
      <vt:lpstr>BarBot</vt:lpstr>
      <vt:lpstr>BarBot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 PICTURE IS WORTH A THOUSAND WORDS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Presentazione standard di PowerPoint</vt:lpstr>
      <vt:lpstr>Presentazione standard di PowerPoint</vt:lpstr>
      <vt:lpstr>Presentazione standard di PowerPoint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Presentazione standard di PowerPoint</vt:lpstr>
      <vt:lpstr>Diagrams and infographics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BarBot PDDL App</dc:title>
  <dc:subject/>
  <dc:creator/>
  <dc:description/>
  <cp:lastModifiedBy>andrea bonomi</cp:lastModifiedBy>
  <cp:revision>2</cp:revision>
  <dcterms:modified xsi:type="dcterms:W3CDTF">2023-07-02T15:19:56Z</dcterms:modified>
  <dc:language>en-US</dc:language>
</cp:coreProperties>
</file>