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</p:sldIdLst>
  <p:sldSz cx="10799763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912" y="67"/>
      </p:cViewPr>
      <p:guideLst>
        <p:guide orient="horz" pos="3402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90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32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07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49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3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47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41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80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5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61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12761-E0F9-498D-A86D-14F66CBFAB0E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47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2761-E0F9-498D-A86D-14F66CBFAB0E}" type="datetimeFigureOut">
              <a:rPr kumimoji="1" lang="ja-JP" altLang="en-US" smtClean="0"/>
              <a:t>2021/7/3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8025-F532-4458-ABF8-76BE702C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56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7F63E-29E0-40C9-A403-729F9195A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66E9DC-8C3A-4CAF-9F96-EE2D9DF82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5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9601" y="8806948"/>
            <a:ext cx="10899543" cy="0"/>
          </a:xfrm>
          <a:prstGeom prst="line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429477" y="835697"/>
            <a:ext cx="0" cy="9124084"/>
          </a:xfrm>
          <a:prstGeom prst="line">
            <a:avLst/>
          </a:prstGeom>
          <a:ln w="603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429480" y="3162787"/>
            <a:ext cx="6801279" cy="5644162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230757" y="3145647"/>
            <a:ext cx="0" cy="5661302"/>
          </a:xfrm>
          <a:prstGeom prst="line">
            <a:avLst/>
          </a:prstGeom>
          <a:ln w="57150">
            <a:solidFill>
              <a:schemeClr val="accent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429480" y="3145646"/>
            <a:ext cx="6801278" cy="0"/>
          </a:xfrm>
          <a:prstGeom prst="line">
            <a:avLst/>
          </a:prstGeom>
          <a:ln w="57150">
            <a:solidFill>
              <a:schemeClr val="accent1">
                <a:alpha val="33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146FE-F584-447F-B7B3-FDDCA8991F81}"/>
              </a:ext>
            </a:extLst>
          </p:cNvPr>
          <p:cNvSpPr txBox="1"/>
          <p:nvPr/>
        </p:nvSpPr>
        <p:spPr>
          <a:xfrm rot="19229012">
            <a:off x="2900728" y="5049403"/>
            <a:ext cx="42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ノルム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4830118" y="8880810"/>
            <a:ext cx="3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462621" y="3866914"/>
            <a:ext cx="3004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3B928E-D788-4A72-B0AA-1E0EE2FDBABF}"/>
              </a:ext>
            </a:extLst>
          </p:cNvPr>
          <p:cNvSpPr txBox="1"/>
          <p:nvPr/>
        </p:nvSpPr>
        <p:spPr>
          <a:xfrm>
            <a:off x="7709725" y="2201748"/>
            <a:ext cx="3147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(a, b)</a:t>
            </a:r>
            <a:endParaRPr lang="ja-JP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10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013553" y="8806948"/>
            <a:ext cx="9232737" cy="4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6682855" y="2726638"/>
            <a:ext cx="0" cy="608031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9305692" y="7832499"/>
            <a:ext cx="1494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lang="ja-JP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>
            <a:off x="7013059" y="3349587"/>
            <a:ext cx="339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lang="ja-JP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D3B928E-D788-4A72-B0AA-1E0EE2FDBABF}"/>
              </a:ext>
            </a:extLst>
          </p:cNvPr>
          <p:cNvSpPr txBox="1"/>
          <p:nvPr/>
        </p:nvSpPr>
        <p:spPr>
          <a:xfrm>
            <a:off x="3966261" y="8848162"/>
            <a:ext cx="3559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 cosΘ</a:t>
            </a:r>
            <a:endParaRPr lang="ja-JP" altLang="en-US" sz="60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3DCF3C-0A74-40C8-9A4B-DDEC58C7D96F}"/>
              </a:ext>
            </a:extLst>
          </p:cNvPr>
          <p:cNvCxnSpPr>
            <a:cxnSpLocks/>
          </p:cNvCxnSpPr>
          <p:nvPr/>
        </p:nvCxnSpPr>
        <p:spPr>
          <a:xfrm flipV="1">
            <a:off x="988838" y="4235907"/>
            <a:ext cx="5686018" cy="4571042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部分円 20">
            <a:extLst>
              <a:ext uri="{FF2B5EF4-FFF2-40B4-BE49-F238E27FC236}">
                <a16:creationId xmlns:a16="http://schemas.microsoft.com/office/drawing/2014/main" id="{FA737AB6-F962-427D-8593-85A8D1A25CA4}"/>
              </a:ext>
            </a:extLst>
          </p:cNvPr>
          <p:cNvSpPr/>
          <p:nvPr/>
        </p:nvSpPr>
        <p:spPr>
          <a:xfrm rot="19184572">
            <a:off x="-1438245" y="4782313"/>
            <a:ext cx="4967294" cy="7999115"/>
          </a:xfrm>
          <a:prstGeom prst="pie">
            <a:avLst>
              <a:gd name="adj1" fmla="val 67701"/>
              <a:gd name="adj2" fmla="val 241630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EFD0A20F-B71C-426D-A498-C551290E7398}"/>
              </a:ext>
            </a:extLst>
          </p:cNvPr>
          <p:cNvSpPr/>
          <p:nvPr/>
        </p:nvSpPr>
        <p:spPr>
          <a:xfrm rot="5400000">
            <a:off x="1139015" y="2421413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3C767663-9552-454C-AE4B-65992C05E21D}"/>
              </a:ext>
            </a:extLst>
          </p:cNvPr>
          <p:cNvSpPr/>
          <p:nvPr/>
        </p:nvSpPr>
        <p:spPr>
          <a:xfrm rot="5400000">
            <a:off x="4337669" y="2421415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B42BC757-0244-4A9E-AED1-BAD8802D5EDC}"/>
              </a:ext>
            </a:extLst>
          </p:cNvPr>
          <p:cNvSpPr/>
          <p:nvPr/>
        </p:nvSpPr>
        <p:spPr>
          <a:xfrm rot="5400000">
            <a:off x="7820832" y="2441130"/>
            <a:ext cx="2236008" cy="158438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64B3FF-95D6-489D-92C8-C7B496247265}"/>
              </a:ext>
            </a:extLst>
          </p:cNvPr>
          <p:cNvSpPr txBox="1"/>
          <p:nvPr/>
        </p:nvSpPr>
        <p:spPr>
          <a:xfrm>
            <a:off x="4883727" y="996623"/>
            <a:ext cx="35594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b="1" dirty="0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8360942-E691-4EE3-BB98-A9736A0A4F89}"/>
              </a:ext>
            </a:extLst>
          </p:cNvPr>
          <p:cNvCxnSpPr>
            <a:cxnSpLocks/>
          </p:cNvCxnSpPr>
          <p:nvPr/>
        </p:nvCxnSpPr>
        <p:spPr>
          <a:xfrm>
            <a:off x="1013553" y="8806948"/>
            <a:ext cx="6401888" cy="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2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0283" y="5422838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388691" y="83569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388694" y="1089660"/>
            <a:ext cx="7599096" cy="4333180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987790" y="1089660"/>
            <a:ext cx="0" cy="433317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388691" y="108966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部分円 21">
            <a:extLst>
              <a:ext uri="{FF2B5EF4-FFF2-40B4-BE49-F238E27FC236}">
                <a16:creationId xmlns:a16="http://schemas.microsoft.com/office/drawing/2014/main" id="{B9DD4FD2-F2CC-45C8-807E-2DC5440C63AD}"/>
              </a:ext>
            </a:extLst>
          </p:cNvPr>
          <p:cNvSpPr/>
          <p:nvPr/>
        </p:nvSpPr>
        <p:spPr>
          <a:xfrm rot="19184572">
            <a:off x="-1013952" y="1410433"/>
            <a:ext cx="4967294" cy="7999115"/>
          </a:xfrm>
          <a:prstGeom prst="pie">
            <a:avLst>
              <a:gd name="adj1" fmla="val 643642"/>
              <a:gd name="adj2" fmla="val 2400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146FE-F584-447F-B7B3-FDDCA8991F81}"/>
              </a:ext>
            </a:extLst>
          </p:cNvPr>
          <p:cNvSpPr txBox="1"/>
          <p:nvPr/>
        </p:nvSpPr>
        <p:spPr>
          <a:xfrm rot="19799802">
            <a:off x="3672527" y="2491003"/>
            <a:ext cx="3434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ノルム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大きさ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3820166" y="5472190"/>
            <a:ext cx="3744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実数成分 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Re(z)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1108657" y="2721552"/>
            <a:ext cx="421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虚数成分 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Im(z)</a:t>
            </a:r>
            <a:endParaRPr lang="ja-JP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8B6710-13BF-482D-AE81-B3C665ADFF18}"/>
              </a:ext>
            </a:extLst>
          </p:cNvPr>
          <p:cNvSpPr txBox="1"/>
          <p:nvPr/>
        </p:nvSpPr>
        <p:spPr>
          <a:xfrm rot="3331615">
            <a:off x="3443187" y="5147998"/>
            <a:ext cx="3189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偏角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6F8072B-7EDA-474B-91CE-BADBBC510DC5}"/>
              </a:ext>
            </a:extLst>
          </p:cNvPr>
          <p:cNvCxnSpPr>
            <a:cxnSpLocks/>
          </p:cNvCxnSpPr>
          <p:nvPr/>
        </p:nvCxnSpPr>
        <p:spPr>
          <a:xfrm>
            <a:off x="1372256" y="5433768"/>
            <a:ext cx="7615534" cy="4315692"/>
          </a:xfrm>
          <a:prstGeom prst="straightConnector1">
            <a:avLst/>
          </a:prstGeom>
          <a:ln w="6032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6034117-A0EE-4B80-98B7-42669E479DDB}"/>
              </a:ext>
            </a:extLst>
          </p:cNvPr>
          <p:cNvCxnSpPr>
            <a:cxnSpLocks/>
          </p:cNvCxnSpPr>
          <p:nvPr/>
        </p:nvCxnSpPr>
        <p:spPr>
          <a:xfrm>
            <a:off x="8989720" y="5455244"/>
            <a:ext cx="0" cy="4333178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698C0BE-89DB-4E16-8B91-4D05EB454E63}"/>
              </a:ext>
            </a:extLst>
          </p:cNvPr>
          <p:cNvCxnSpPr>
            <a:cxnSpLocks/>
          </p:cNvCxnSpPr>
          <p:nvPr/>
        </p:nvCxnSpPr>
        <p:spPr>
          <a:xfrm flipH="1">
            <a:off x="1390616" y="974946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/>
              <p:nvPr/>
            </p:nvSpPr>
            <p:spPr>
              <a:xfrm>
                <a:off x="-423279" y="658168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3279" y="658168"/>
                <a:ext cx="3004131" cy="64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/>
              <p:nvPr/>
            </p:nvSpPr>
            <p:spPr>
              <a:xfrm>
                <a:off x="7812067" y="5386015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67" y="5386015"/>
                <a:ext cx="3004131" cy="648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/>
              <p:nvPr/>
            </p:nvSpPr>
            <p:spPr>
              <a:xfrm>
                <a:off x="7485724" y="453790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453790"/>
                <a:ext cx="3004131" cy="648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FD225C7-9245-4523-A318-A48CDB488770}"/>
                  </a:ext>
                </a:extLst>
              </p:cNvPr>
              <p:cNvSpPr txBox="1"/>
              <p:nvPr/>
            </p:nvSpPr>
            <p:spPr>
              <a:xfrm>
                <a:off x="7552591" y="9700109"/>
                <a:ext cx="3004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3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BFD225C7-9245-4523-A318-A48CDB488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591" y="9700109"/>
                <a:ext cx="300413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148FB0-247E-4A42-AE83-A14AE8E25096}"/>
                  </a:ext>
                </a:extLst>
              </p:cNvPr>
              <p:cNvSpPr txBox="1"/>
              <p:nvPr/>
            </p:nvSpPr>
            <p:spPr>
              <a:xfrm>
                <a:off x="-503408" y="9311718"/>
                <a:ext cx="3004131" cy="64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6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4148FB0-247E-4A42-AE83-A14AE8E25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408" y="9311718"/>
                <a:ext cx="3004131" cy="648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21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B842DC9-FCBF-4A0C-88E4-743C743172BF}"/>
              </a:ext>
            </a:extLst>
          </p:cNvPr>
          <p:cNvCxnSpPr>
            <a:cxnSpLocks/>
          </p:cNvCxnSpPr>
          <p:nvPr/>
        </p:nvCxnSpPr>
        <p:spPr>
          <a:xfrm>
            <a:off x="-20283" y="799516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6AD9A21-DCDC-49B8-B0FD-013ABD1A99AD}"/>
              </a:ext>
            </a:extLst>
          </p:cNvPr>
          <p:cNvCxnSpPr>
            <a:cxnSpLocks/>
          </p:cNvCxnSpPr>
          <p:nvPr/>
        </p:nvCxnSpPr>
        <p:spPr>
          <a:xfrm>
            <a:off x="1388691" y="95292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886EB1C-9BA4-4903-BCAC-587F08695411}"/>
              </a:ext>
            </a:extLst>
          </p:cNvPr>
          <p:cNvCxnSpPr>
            <a:cxnSpLocks/>
          </p:cNvCxnSpPr>
          <p:nvPr/>
        </p:nvCxnSpPr>
        <p:spPr>
          <a:xfrm flipV="1">
            <a:off x="1378727" y="1206889"/>
            <a:ext cx="7609063" cy="6775749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301AFCE-2438-4B06-9828-10E40DA4F0C6}"/>
              </a:ext>
            </a:extLst>
          </p:cNvPr>
          <p:cNvCxnSpPr>
            <a:cxnSpLocks/>
          </p:cNvCxnSpPr>
          <p:nvPr/>
        </p:nvCxnSpPr>
        <p:spPr>
          <a:xfrm>
            <a:off x="8987790" y="1206890"/>
            <a:ext cx="0" cy="678827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CADEFF-6A7C-4775-803C-58FFD14FB3AC}"/>
              </a:ext>
            </a:extLst>
          </p:cNvPr>
          <p:cNvCxnSpPr>
            <a:cxnSpLocks/>
          </p:cNvCxnSpPr>
          <p:nvPr/>
        </p:nvCxnSpPr>
        <p:spPr>
          <a:xfrm flipH="1">
            <a:off x="1388691" y="120689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02AAD0-9485-48DD-9CBA-A392FD8315FE}"/>
              </a:ext>
            </a:extLst>
          </p:cNvPr>
          <p:cNvSpPr txBox="1"/>
          <p:nvPr/>
        </p:nvSpPr>
        <p:spPr>
          <a:xfrm>
            <a:off x="3820166" y="8057042"/>
            <a:ext cx="5590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実数成分 </a:t>
            </a:r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Re(z)</a:t>
            </a:r>
            <a:endParaRPr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E96DF-FFA1-4828-B768-959A1F30D02E}"/>
              </a:ext>
            </a:extLst>
          </p:cNvPr>
          <p:cNvSpPr txBox="1"/>
          <p:nvPr/>
        </p:nvSpPr>
        <p:spPr>
          <a:xfrm rot="16200000">
            <a:off x="-1208865" y="4240820"/>
            <a:ext cx="4214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虚数成分 </a:t>
            </a:r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Im(z)</a:t>
            </a:r>
            <a:endParaRPr lang="ja-JP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/>
              <p:nvPr/>
            </p:nvSpPr>
            <p:spPr>
              <a:xfrm>
                <a:off x="-584124" y="774570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2964BFCF-7368-4B6C-A930-3DB420B23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4" y="774570"/>
                <a:ext cx="3004131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/>
              <p:nvPr/>
            </p:nvSpPr>
            <p:spPr>
              <a:xfrm>
                <a:off x="7485724" y="7982638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44022AD-D87B-4998-A0A5-6227858C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7982638"/>
                <a:ext cx="300413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/>
              <p:nvPr/>
            </p:nvSpPr>
            <p:spPr>
              <a:xfrm>
                <a:off x="7721621" y="0"/>
                <a:ext cx="58552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𝒊𝒚</m:t>
                    </m:r>
                  </m:oMath>
                </a14:m>
                <a:r>
                  <a:rPr lang="ja-JP" altLang="en-US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  <a:br>
                  <a:rPr lang="en-US" altLang="ja-JP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</a:br>
                <a:r>
                  <a:rPr lang="ja-JP" altLang="en-US" sz="3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に対応する点</a:t>
                </a:r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05431CD-B230-47BF-AF8E-08F17D41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621" y="0"/>
                <a:ext cx="5855225" cy="1200329"/>
              </a:xfrm>
              <a:prstGeom prst="rect">
                <a:avLst/>
              </a:prstGeom>
              <a:blipFill>
                <a:blip r:embed="rId4"/>
                <a:stretch>
                  <a:fillRect l="-3229" b="-182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3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74ED65E-E477-48AF-9569-00CA3F00EE47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45A011F-595F-4E77-A3FF-F3DA22345DA5}"/>
              </a:ext>
            </a:extLst>
          </p:cNvPr>
          <p:cNvCxnSpPr>
            <a:cxnSpLocks/>
          </p:cNvCxnSpPr>
          <p:nvPr/>
        </p:nvCxnSpPr>
        <p:spPr>
          <a:xfrm>
            <a:off x="1388691" y="1547287"/>
            <a:ext cx="0" cy="912408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1A1118-C866-4C84-841B-F8AE7D5B93EB}"/>
              </a:ext>
            </a:extLst>
          </p:cNvPr>
          <p:cNvSpPr txBox="1"/>
          <p:nvPr/>
        </p:nvSpPr>
        <p:spPr>
          <a:xfrm>
            <a:off x="9421036" y="7820084"/>
            <a:ext cx="1503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実軸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82EA4F-7EC7-43C5-A576-16E36D042249}"/>
              </a:ext>
            </a:extLst>
          </p:cNvPr>
          <p:cNvSpPr txBox="1"/>
          <p:nvPr/>
        </p:nvSpPr>
        <p:spPr>
          <a:xfrm>
            <a:off x="827240" y="733157"/>
            <a:ext cx="13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虚軸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13A04D-1AFB-46B8-BFA1-8AAD2308942F}"/>
                  </a:ext>
                </a:extLst>
              </p:cNvPr>
              <p:cNvSpPr txBox="1"/>
              <p:nvPr/>
            </p:nvSpPr>
            <p:spPr>
              <a:xfrm>
                <a:off x="-584124" y="1368930"/>
                <a:ext cx="30041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313A04D-1AFB-46B8-BFA1-8AAD23089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124" y="1368930"/>
                <a:ext cx="3004131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90918A-715D-482D-AF49-B296AA512C6E}"/>
                  </a:ext>
                </a:extLst>
              </p:cNvPr>
              <p:cNvSpPr txBox="1"/>
              <p:nvPr/>
            </p:nvSpPr>
            <p:spPr>
              <a:xfrm>
                <a:off x="7485724" y="8576998"/>
                <a:ext cx="30041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290918A-715D-482D-AF49-B296AA512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8576998"/>
                <a:ext cx="3004131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2EF42B3-0B21-4C8E-B8E2-2C62B04E01E2}"/>
              </a:ext>
            </a:extLst>
          </p:cNvPr>
          <p:cNvCxnSpPr>
            <a:cxnSpLocks/>
          </p:cNvCxnSpPr>
          <p:nvPr/>
        </p:nvCxnSpPr>
        <p:spPr>
          <a:xfrm flipV="1">
            <a:off x="1378727" y="1801249"/>
            <a:ext cx="7609063" cy="6775749"/>
          </a:xfrm>
          <a:prstGeom prst="straightConnector1">
            <a:avLst/>
          </a:prstGeom>
          <a:ln w="6032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A37A98C-6FFB-4BF6-8096-0A07D4C2B0CB}"/>
              </a:ext>
            </a:extLst>
          </p:cNvPr>
          <p:cNvCxnSpPr>
            <a:cxnSpLocks/>
          </p:cNvCxnSpPr>
          <p:nvPr/>
        </p:nvCxnSpPr>
        <p:spPr>
          <a:xfrm>
            <a:off x="8987790" y="1801250"/>
            <a:ext cx="0" cy="6788274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FE181B7-4E55-4096-9D45-01D66D054BCD}"/>
              </a:ext>
            </a:extLst>
          </p:cNvPr>
          <p:cNvCxnSpPr>
            <a:cxnSpLocks/>
          </p:cNvCxnSpPr>
          <p:nvPr/>
        </p:nvCxnSpPr>
        <p:spPr>
          <a:xfrm flipH="1">
            <a:off x="1388691" y="1801250"/>
            <a:ext cx="759909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23D43A-9E08-48E7-9028-5DAA30F31B8E}"/>
                  </a:ext>
                </a:extLst>
              </p:cNvPr>
              <p:cNvSpPr txBox="1"/>
              <p:nvPr/>
            </p:nvSpPr>
            <p:spPr>
              <a:xfrm>
                <a:off x="7485724" y="1048150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𝒁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,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823D43A-9E08-48E7-9028-5DAA30F31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24" y="1048150"/>
                <a:ext cx="3004131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0538C9C-E2E0-40D7-B5BA-9350EF6EC39D}"/>
                  </a:ext>
                </a:extLst>
              </p:cNvPr>
              <p:cNvSpPr txBox="1"/>
              <p:nvPr/>
            </p:nvSpPr>
            <p:spPr>
              <a:xfrm>
                <a:off x="2420006" y="115945"/>
                <a:ext cx="65677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𝒁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𝒓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𝒄𝒐𝒔</m:t>
                      </m:r>
                      <m:r>
                        <a:rPr lang="ja-JP" altLang="en-US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+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𝒊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 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𝒔𝒊𝒏</m:t>
                      </m:r>
                      <m:r>
                        <a:rPr lang="ja-JP" altLang="en-US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  <m:r>
                        <a:rPr lang="en-US" altLang="ja-JP" sz="48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0538C9C-E2E0-40D7-B5BA-9350EF6EC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06" y="115945"/>
                <a:ext cx="656778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部分円 16">
            <a:extLst>
              <a:ext uri="{FF2B5EF4-FFF2-40B4-BE49-F238E27FC236}">
                <a16:creationId xmlns:a16="http://schemas.microsoft.com/office/drawing/2014/main" id="{D281086F-8145-43CC-8087-AAF97A4AF338}"/>
              </a:ext>
            </a:extLst>
          </p:cNvPr>
          <p:cNvSpPr/>
          <p:nvPr/>
        </p:nvSpPr>
        <p:spPr>
          <a:xfrm rot="19184572">
            <a:off x="-62853" y="7048892"/>
            <a:ext cx="3057945" cy="3004105"/>
          </a:xfrm>
          <a:prstGeom prst="pie">
            <a:avLst>
              <a:gd name="adj1" fmla="val 21526610"/>
              <a:gd name="adj2" fmla="val 2407598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36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B4E545-439E-4376-967E-D155C7E3FD81}"/>
                  </a:ext>
                </a:extLst>
              </p:cNvPr>
              <p:cNvSpPr txBox="1"/>
              <p:nvPr/>
            </p:nvSpPr>
            <p:spPr>
              <a:xfrm>
                <a:off x="1706942" y="7602212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𝜽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BB4E545-439E-4376-967E-D155C7E3F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42" y="7602212"/>
                <a:ext cx="3004131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4678780-B21C-4261-BC7C-84412F08804B}"/>
                  </a:ext>
                </a:extLst>
              </p:cNvPr>
              <p:cNvSpPr txBox="1"/>
              <p:nvPr/>
            </p:nvSpPr>
            <p:spPr>
              <a:xfrm>
                <a:off x="3545930" y="4425112"/>
                <a:ext cx="300413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𝒓</m:t>
                      </m:r>
                    </m:oMath>
                  </m:oMathPara>
                </a14:m>
                <a:endParaRPr lang="ja-JP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4678780-B21C-4261-BC7C-84412F08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930" y="4425112"/>
                <a:ext cx="3004131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5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/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0D3633-B19F-4BB4-A94A-0FE1D2A8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764" y="8421479"/>
                <a:ext cx="300413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/>
              <p:nvPr/>
            </p:nvSpPr>
            <p:spPr>
              <a:xfrm>
                <a:off x="298105" y="860435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𝒂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2960AA1-2F9E-4FEC-9169-A19E6F40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5" y="8604359"/>
                <a:ext cx="3004131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/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𝒚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𝒇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𝒙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77F2C6F-E89D-45A2-8E72-530D903A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53" y="3505733"/>
                <a:ext cx="3004131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5E2480F6-4358-4E9A-AB3C-2B68B88A68E7}"/>
              </a:ext>
            </a:extLst>
          </p:cNvPr>
          <p:cNvSpPr/>
          <p:nvPr/>
        </p:nvSpPr>
        <p:spPr>
          <a:xfrm>
            <a:off x="1752600" y="3215640"/>
            <a:ext cx="7277100" cy="5356860"/>
          </a:xfrm>
          <a:custGeom>
            <a:avLst/>
            <a:gdLst>
              <a:gd name="connsiteX0" fmla="*/ 45720 w 7277100"/>
              <a:gd name="connsiteY0" fmla="*/ 472440 h 5356860"/>
              <a:gd name="connsiteX1" fmla="*/ 769620 w 7277100"/>
              <a:gd name="connsiteY1" fmla="*/ 53340 h 5356860"/>
              <a:gd name="connsiteX2" fmla="*/ 1287780 w 7277100"/>
              <a:gd name="connsiteY2" fmla="*/ 0 h 5356860"/>
              <a:gd name="connsiteX3" fmla="*/ 1882140 w 7277100"/>
              <a:gd name="connsiteY3" fmla="*/ 144780 h 5356860"/>
              <a:gd name="connsiteX4" fmla="*/ 2804160 w 7277100"/>
              <a:gd name="connsiteY4" fmla="*/ 586740 h 5356860"/>
              <a:gd name="connsiteX5" fmla="*/ 5250180 w 7277100"/>
              <a:gd name="connsiteY5" fmla="*/ 2194560 h 5356860"/>
              <a:gd name="connsiteX6" fmla="*/ 6286500 w 7277100"/>
              <a:gd name="connsiteY6" fmla="*/ 2727960 h 5356860"/>
              <a:gd name="connsiteX7" fmla="*/ 6858000 w 7277100"/>
              <a:gd name="connsiteY7" fmla="*/ 2720340 h 5356860"/>
              <a:gd name="connsiteX8" fmla="*/ 7277100 w 7277100"/>
              <a:gd name="connsiteY8" fmla="*/ 2560320 h 5356860"/>
              <a:gd name="connsiteX9" fmla="*/ 7277100 w 7277100"/>
              <a:gd name="connsiteY9" fmla="*/ 5349240 h 5356860"/>
              <a:gd name="connsiteX10" fmla="*/ 0 w 7277100"/>
              <a:gd name="connsiteY10" fmla="*/ 5356860 h 5356860"/>
              <a:gd name="connsiteX11" fmla="*/ 53340 w 7277100"/>
              <a:gd name="connsiteY11" fmla="*/ 5349240 h 5356860"/>
              <a:gd name="connsiteX12" fmla="*/ 45720 w 7277100"/>
              <a:gd name="connsiteY12" fmla="*/ 472440 h 53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77100" h="5356860">
                <a:moveTo>
                  <a:pt x="45720" y="472440"/>
                </a:moveTo>
                <a:lnTo>
                  <a:pt x="769620" y="53340"/>
                </a:lnTo>
                <a:lnTo>
                  <a:pt x="1287780" y="0"/>
                </a:lnTo>
                <a:lnTo>
                  <a:pt x="1882140" y="144780"/>
                </a:lnTo>
                <a:lnTo>
                  <a:pt x="2804160" y="586740"/>
                </a:lnTo>
                <a:lnTo>
                  <a:pt x="5250180" y="2194560"/>
                </a:lnTo>
                <a:lnTo>
                  <a:pt x="6286500" y="2727960"/>
                </a:lnTo>
                <a:lnTo>
                  <a:pt x="6858000" y="2720340"/>
                </a:lnTo>
                <a:lnTo>
                  <a:pt x="7277100" y="2560320"/>
                </a:lnTo>
                <a:lnTo>
                  <a:pt x="7277100" y="5349240"/>
                </a:lnTo>
                <a:lnTo>
                  <a:pt x="0" y="5356860"/>
                </a:lnTo>
                <a:lnTo>
                  <a:pt x="53340" y="5349240"/>
                </a:lnTo>
                <a:lnTo>
                  <a:pt x="45720" y="47244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9EEB38C-7B12-4115-8527-C714058E0D34}"/>
              </a:ext>
            </a:extLst>
          </p:cNvPr>
          <p:cNvCxnSpPr>
            <a:cxnSpLocks/>
          </p:cNvCxnSpPr>
          <p:nvPr/>
        </p:nvCxnSpPr>
        <p:spPr>
          <a:xfrm>
            <a:off x="-20283" y="8589524"/>
            <a:ext cx="1082004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0851BB-725D-42A4-8E04-CF9CB45A232B}"/>
              </a:ext>
            </a:extLst>
          </p:cNvPr>
          <p:cNvCxnSpPr>
            <a:cxnSpLocks/>
          </p:cNvCxnSpPr>
          <p:nvPr/>
        </p:nvCxnSpPr>
        <p:spPr>
          <a:xfrm>
            <a:off x="1800171" y="3759200"/>
            <a:ext cx="0" cy="4817798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E29C6A6-0469-4FBD-A73F-D295D2284684}"/>
              </a:ext>
            </a:extLst>
          </p:cNvPr>
          <p:cNvCxnSpPr>
            <a:cxnSpLocks/>
          </p:cNvCxnSpPr>
          <p:nvPr/>
        </p:nvCxnSpPr>
        <p:spPr>
          <a:xfrm>
            <a:off x="9039171" y="5745480"/>
            <a:ext cx="0" cy="2853251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/>
              <p:nvPr/>
            </p:nvSpPr>
            <p:spPr>
              <a:xfrm>
                <a:off x="7567585" y="8573879"/>
                <a:ext cx="300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𝒃</m:t>
                      </m:r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6398F3C-A295-47C1-AD08-7C86FDD7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585" y="8573879"/>
                <a:ext cx="300413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11FE183-5DBB-433F-AAE7-2DE46763A431}"/>
              </a:ext>
            </a:extLst>
          </p:cNvPr>
          <p:cNvSpPr/>
          <p:nvPr/>
        </p:nvSpPr>
        <p:spPr>
          <a:xfrm>
            <a:off x="782955" y="3219778"/>
            <a:ext cx="9235440" cy="2743828"/>
          </a:xfrm>
          <a:custGeom>
            <a:avLst/>
            <a:gdLst>
              <a:gd name="connsiteX0" fmla="*/ 0 w 9235440"/>
              <a:gd name="connsiteY0" fmla="*/ 2050168 h 2743828"/>
              <a:gd name="connsiteX1" fmla="*/ 2377440 w 9235440"/>
              <a:gd name="connsiteY1" fmla="*/ 8008 h 2743828"/>
              <a:gd name="connsiteX2" fmla="*/ 7345680 w 9235440"/>
              <a:gd name="connsiteY2" fmla="*/ 2720728 h 2743828"/>
              <a:gd name="connsiteX3" fmla="*/ 9235440 w 9235440"/>
              <a:gd name="connsiteY3" fmla="*/ 1318648 h 274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0" h="2743828">
                <a:moveTo>
                  <a:pt x="0" y="2050168"/>
                </a:moveTo>
                <a:cubicBezTo>
                  <a:pt x="576580" y="973208"/>
                  <a:pt x="1153160" y="-103752"/>
                  <a:pt x="2377440" y="8008"/>
                </a:cubicBezTo>
                <a:cubicBezTo>
                  <a:pt x="3601720" y="119768"/>
                  <a:pt x="6202680" y="2502288"/>
                  <a:pt x="7345680" y="2720728"/>
                </a:cubicBezTo>
                <a:cubicBezTo>
                  <a:pt x="8488680" y="2939168"/>
                  <a:pt x="8978900" y="1542168"/>
                  <a:pt x="9235440" y="1318648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BA47E8-9C88-4007-ADAE-E87772E11596}"/>
                  </a:ext>
                </a:extLst>
              </p:cNvPr>
              <p:cNvSpPr txBox="1"/>
              <p:nvPr/>
            </p:nvSpPr>
            <p:spPr>
              <a:xfrm>
                <a:off x="2657298" y="5526592"/>
                <a:ext cx="4765431" cy="1993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𝑺</m:t>
                      </m:r>
                      <m:r>
                        <a:rPr lang="en-US" altLang="ja-JP" sz="5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=</m:t>
                      </m:r>
                      <m:nary>
                        <m:naryPr>
                          <m:ctrlPr>
                            <a:rPr lang="ja-JP" altLang="en-US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𝒂</m:t>
                          </m:r>
                        </m:sub>
                        <m:sup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𝒃</m:t>
                          </m:r>
                        </m:sup>
                        <m:e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𝒇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(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𝒙</m:t>
                          </m:r>
                          <m:r>
                            <a:rPr lang="en-US" altLang="ja-JP" sz="5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sz="5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6BA47E8-9C88-4007-ADAE-E87772E1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98" y="5526592"/>
                <a:ext cx="4765431" cy="19933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1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106</Words>
  <Application>Microsoft Office PowerPoint</Application>
  <PresentationFormat>ユーザー設定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Meiryo UI</vt:lpstr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</dc:creator>
  <cp:lastModifiedBy>goto</cp:lastModifiedBy>
  <cp:revision>18</cp:revision>
  <cp:lastPrinted>2021-07-03T11:41:27Z</cp:lastPrinted>
  <dcterms:created xsi:type="dcterms:W3CDTF">2021-06-26T09:41:35Z</dcterms:created>
  <dcterms:modified xsi:type="dcterms:W3CDTF">2021-07-03T14:04:37Z</dcterms:modified>
</cp:coreProperties>
</file>