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</p:sldIdLst>
  <p:sldSz cx="10799763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38" y="43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9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3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4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5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761-E0F9-498D-A86D-14F66CBFAB0E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7F63E-29E0-40C9-A403-729F9195A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66E9DC-8C3A-4CAF-9F96-EE2D9DF82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9601" y="8806948"/>
            <a:ext cx="10899543" cy="0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429477" y="835697"/>
            <a:ext cx="0" cy="9124084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429480" y="3162787"/>
            <a:ext cx="6801279" cy="5644162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230757" y="3145647"/>
            <a:ext cx="0" cy="5661302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429480" y="3145646"/>
            <a:ext cx="6801278" cy="0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229012">
            <a:off x="2900728" y="5049403"/>
            <a:ext cx="42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4830118" y="8880810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462621" y="3866914"/>
            <a:ext cx="300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7709725" y="2201748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(a, b)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10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013553" y="8806948"/>
            <a:ext cx="9232737" cy="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6682855" y="2726638"/>
            <a:ext cx="0" cy="608031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9305692" y="7832499"/>
            <a:ext cx="1494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>
            <a:off x="7013059" y="3349587"/>
            <a:ext cx="339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3966261" y="8848162"/>
            <a:ext cx="355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 cosΘ</a:t>
            </a:r>
            <a:endParaRPr lang="ja-JP" altLang="en-US" sz="6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3DCF3C-0A74-40C8-9A4B-DDEC58C7D96F}"/>
              </a:ext>
            </a:extLst>
          </p:cNvPr>
          <p:cNvCxnSpPr>
            <a:cxnSpLocks/>
          </p:cNvCxnSpPr>
          <p:nvPr/>
        </p:nvCxnSpPr>
        <p:spPr>
          <a:xfrm flipV="1">
            <a:off x="988838" y="4235907"/>
            <a:ext cx="5686018" cy="457104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部分円 20">
            <a:extLst>
              <a:ext uri="{FF2B5EF4-FFF2-40B4-BE49-F238E27FC236}">
                <a16:creationId xmlns:a16="http://schemas.microsoft.com/office/drawing/2014/main" id="{FA737AB6-F962-427D-8593-85A8D1A25CA4}"/>
              </a:ext>
            </a:extLst>
          </p:cNvPr>
          <p:cNvSpPr/>
          <p:nvPr/>
        </p:nvSpPr>
        <p:spPr>
          <a:xfrm rot="19184572">
            <a:off x="-1438245" y="4782313"/>
            <a:ext cx="4967294" cy="7999115"/>
          </a:xfrm>
          <a:prstGeom prst="pie">
            <a:avLst>
              <a:gd name="adj1" fmla="val 67701"/>
              <a:gd name="adj2" fmla="val 24163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FD0A20F-B71C-426D-A498-C551290E7398}"/>
              </a:ext>
            </a:extLst>
          </p:cNvPr>
          <p:cNvSpPr/>
          <p:nvPr/>
        </p:nvSpPr>
        <p:spPr>
          <a:xfrm rot="5400000">
            <a:off x="1139015" y="2421413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C767663-9552-454C-AE4B-65992C05E21D}"/>
              </a:ext>
            </a:extLst>
          </p:cNvPr>
          <p:cNvSpPr/>
          <p:nvPr/>
        </p:nvSpPr>
        <p:spPr>
          <a:xfrm rot="5400000">
            <a:off x="4337669" y="2421415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42BC757-0244-4A9E-AED1-BAD8802D5EDC}"/>
              </a:ext>
            </a:extLst>
          </p:cNvPr>
          <p:cNvSpPr/>
          <p:nvPr/>
        </p:nvSpPr>
        <p:spPr>
          <a:xfrm rot="5400000">
            <a:off x="7820832" y="2441130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64B3FF-95D6-489D-92C8-C7B496247265}"/>
              </a:ext>
            </a:extLst>
          </p:cNvPr>
          <p:cNvSpPr txBox="1"/>
          <p:nvPr/>
        </p:nvSpPr>
        <p:spPr>
          <a:xfrm>
            <a:off x="4883727" y="996623"/>
            <a:ext cx="3559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360942-E691-4EE3-BB98-A9736A0A4F89}"/>
              </a:ext>
            </a:extLst>
          </p:cNvPr>
          <p:cNvCxnSpPr>
            <a:cxnSpLocks/>
          </p:cNvCxnSpPr>
          <p:nvPr/>
        </p:nvCxnSpPr>
        <p:spPr>
          <a:xfrm>
            <a:off x="1013553" y="8806948"/>
            <a:ext cx="64018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5422838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83569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88694" y="1089660"/>
            <a:ext cx="7599096" cy="4333180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089660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0896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部分円 21">
            <a:extLst>
              <a:ext uri="{FF2B5EF4-FFF2-40B4-BE49-F238E27FC236}">
                <a16:creationId xmlns:a16="http://schemas.microsoft.com/office/drawing/2014/main" id="{B9DD4FD2-F2CC-45C8-807E-2DC5440C63AD}"/>
              </a:ext>
            </a:extLst>
          </p:cNvPr>
          <p:cNvSpPr/>
          <p:nvPr/>
        </p:nvSpPr>
        <p:spPr>
          <a:xfrm rot="19184572">
            <a:off x="-1013952" y="1410433"/>
            <a:ext cx="4967294" cy="7999115"/>
          </a:xfrm>
          <a:prstGeom prst="pie">
            <a:avLst>
              <a:gd name="adj1" fmla="val 643642"/>
              <a:gd name="adj2" fmla="val 2400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799802">
            <a:off x="3672527" y="2491003"/>
            <a:ext cx="343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5472190"/>
            <a:ext cx="374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108657" y="2721552"/>
            <a:ext cx="421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8B6710-13BF-482D-AE81-B3C665ADFF18}"/>
              </a:ext>
            </a:extLst>
          </p:cNvPr>
          <p:cNvSpPr txBox="1"/>
          <p:nvPr/>
        </p:nvSpPr>
        <p:spPr>
          <a:xfrm rot="3331615">
            <a:off x="3443187" y="5147998"/>
            <a:ext cx="318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偏角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6F8072B-7EDA-474B-91CE-BADBBC510DC5}"/>
              </a:ext>
            </a:extLst>
          </p:cNvPr>
          <p:cNvCxnSpPr>
            <a:cxnSpLocks/>
          </p:cNvCxnSpPr>
          <p:nvPr/>
        </p:nvCxnSpPr>
        <p:spPr>
          <a:xfrm>
            <a:off x="1372256" y="5433768"/>
            <a:ext cx="7615534" cy="431569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034117-A0EE-4B80-98B7-42669E479DDB}"/>
              </a:ext>
            </a:extLst>
          </p:cNvPr>
          <p:cNvCxnSpPr>
            <a:cxnSpLocks/>
          </p:cNvCxnSpPr>
          <p:nvPr/>
        </p:nvCxnSpPr>
        <p:spPr>
          <a:xfrm>
            <a:off x="8989720" y="5455244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698C0BE-89DB-4E16-8B91-4D05EB454E63}"/>
              </a:ext>
            </a:extLst>
          </p:cNvPr>
          <p:cNvCxnSpPr>
            <a:cxnSpLocks/>
          </p:cNvCxnSpPr>
          <p:nvPr/>
        </p:nvCxnSpPr>
        <p:spPr>
          <a:xfrm flipH="1">
            <a:off x="1390616" y="97494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/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/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1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799516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95292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78727" y="120688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20689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20689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8057042"/>
            <a:ext cx="559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208865" y="4240820"/>
            <a:ext cx="421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𝒊𝒚</m:t>
                    </m:r>
                  </m:oMath>
                </a14:m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br>
                  <a:rPr lang="en-US" altLang="ja-JP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</a:br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に対応する点</a:t>
                </a: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blipFill>
                <a:blip r:embed="rId4"/>
                <a:stretch>
                  <a:fillRect l="-3229" b="-18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3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4ED65E-E477-48AF-9569-00CA3F00EE47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5A011F-595F-4E77-A3FF-F3DA22345DA5}"/>
              </a:ext>
            </a:extLst>
          </p:cNvPr>
          <p:cNvCxnSpPr>
            <a:cxnSpLocks/>
          </p:cNvCxnSpPr>
          <p:nvPr/>
        </p:nvCxnSpPr>
        <p:spPr>
          <a:xfrm>
            <a:off x="1388691" y="154728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A1118-C866-4C84-841B-F8AE7D5B93EB}"/>
              </a:ext>
            </a:extLst>
          </p:cNvPr>
          <p:cNvSpPr txBox="1"/>
          <p:nvPr/>
        </p:nvSpPr>
        <p:spPr>
          <a:xfrm>
            <a:off x="9421036" y="7820084"/>
            <a:ext cx="150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82EA4F-7EC7-43C5-A576-16E36D042249}"/>
              </a:ext>
            </a:extLst>
          </p:cNvPr>
          <p:cNvSpPr txBox="1"/>
          <p:nvPr/>
        </p:nvSpPr>
        <p:spPr>
          <a:xfrm>
            <a:off x="827240" y="733157"/>
            <a:ext cx="13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/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/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2EF42B3-0B21-4C8E-B8E2-2C62B04E01E2}"/>
              </a:ext>
            </a:extLst>
          </p:cNvPr>
          <p:cNvCxnSpPr>
            <a:cxnSpLocks/>
          </p:cNvCxnSpPr>
          <p:nvPr/>
        </p:nvCxnSpPr>
        <p:spPr>
          <a:xfrm flipV="1">
            <a:off x="1378727" y="180124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37A98C-6FFB-4BF6-8096-0A07D4C2B0CB}"/>
              </a:ext>
            </a:extLst>
          </p:cNvPr>
          <p:cNvCxnSpPr>
            <a:cxnSpLocks/>
          </p:cNvCxnSpPr>
          <p:nvPr/>
        </p:nvCxnSpPr>
        <p:spPr>
          <a:xfrm>
            <a:off x="8987790" y="180125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FE181B7-4E55-4096-9D45-01D66D054BCD}"/>
              </a:ext>
            </a:extLst>
          </p:cNvPr>
          <p:cNvCxnSpPr>
            <a:cxnSpLocks/>
          </p:cNvCxnSpPr>
          <p:nvPr/>
        </p:nvCxnSpPr>
        <p:spPr>
          <a:xfrm flipH="1">
            <a:off x="1388691" y="180125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/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/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𝒄𝒐𝒔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𝒊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𝒔𝒊𝒏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部分円 16">
            <a:extLst>
              <a:ext uri="{FF2B5EF4-FFF2-40B4-BE49-F238E27FC236}">
                <a16:creationId xmlns:a16="http://schemas.microsoft.com/office/drawing/2014/main" id="{D281086F-8145-43CC-8087-AAF97A4AF338}"/>
              </a:ext>
            </a:extLst>
          </p:cNvPr>
          <p:cNvSpPr/>
          <p:nvPr/>
        </p:nvSpPr>
        <p:spPr>
          <a:xfrm rot="19184572">
            <a:off x="-62853" y="7048892"/>
            <a:ext cx="3057945" cy="3004105"/>
          </a:xfrm>
          <a:prstGeom prst="pie">
            <a:avLst>
              <a:gd name="adj1" fmla="val 21526610"/>
              <a:gd name="adj2" fmla="val 2407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/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/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60435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60435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E2480F6-4358-4E9A-AB3C-2B68B88A68E7}"/>
              </a:ext>
            </a:extLst>
          </p:cNvPr>
          <p:cNvSpPr/>
          <p:nvPr/>
        </p:nvSpPr>
        <p:spPr>
          <a:xfrm>
            <a:off x="1752600" y="3215640"/>
            <a:ext cx="7277100" cy="5356860"/>
          </a:xfrm>
          <a:custGeom>
            <a:avLst/>
            <a:gdLst>
              <a:gd name="connsiteX0" fmla="*/ 45720 w 7277100"/>
              <a:gd name="connsiteY0" fmla="*/ 472440 h 5356860"/>
              <a:gd name="connsiteX1" fmla="*/ 769620 w 7277100"/>
              <a:gd name="connsiteY1" fmla="*/ 53340 h 5356860"/>
              <a:gd name="connsiteX2" fmla="*/ 1287780 w 7277100"/>
              <a:gd name="connsiteY2" fmla="*/ 0 h 5356860"/>
              <a:gd name="connsiteX3" fmla="*/ 1882140 w 7277100"/>
              <a:gd name="connsiteY3" fmla="*/ 144780 h 5356860"/>
              <a:gd name="connsiteX4" fmla="*/ 2804160 w 7277100"/>
              <a:gd name="connsiteY4" fmla="*/ 586740 h 5356860"/>
              <a:gd name="connsiteX5" fmla="*/ 5250180 w 7277100"/>
              <a:gd name="connsiteY5" fmla="*/ 2194560 h 5356860"/>
              <a:gd name="connsiteX6" fmla="*/ 6286500 w 7277100"/>
              <a:gd name="connsiteY6" fmla="*/ 2727960 h 5356860"/>
              <a:gd name="connsiteX7" fmla="*/ 6858000 w 7277100"/>
              <a:gd name="connsiteY7" fmla="*/ 2720340 h 5356860"/>
              <a:gd name="connsiteX8" fmla="*/ 7277100 w 7277100"/>
              <a:gd name="connsiteY8" fmla="*/ 2560320 h 5356860"/>
              <a:gd name="connsiteX9" fmla="*/ 7277100 w 7277100"/>
              <a:gd name="connsiteY9" fmla="*/ 5349240 h 5356860"/>
              <a:gd name="connsiteX10" fmla="*/ 0 w 7277100"/>
              <a:gd name="connsiteY10" fmla="*/ 5356860 h 5356860"/>
              <a:gd name="connsiteX11" fmla="*/ 53340 w 7277100"/>
              <a:gd name="connsiteY11" fmla="*/ 5349240 h 5356860"/>
              <a:gd name="connsiteX12" fmla="*/ 45720 w 7277100"/>
              <a:gd name="connsiteY12" fmla="*/ 472440 h 53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100" h="5356860">
                <a:moveTo>
                  <a:pt x="45720" y="472440"/>
                </a:moveTo>
                <a:lnTo>
                  <a:pt x="769620" y="53340"/>
                </a:lnTo>
                <a:lnTo>
                  <a:pt x="1287780" y="0"/>
                </a:lnTo>
                <a:lnTo>
                  <a:pt x="1882140" y="144780"/>
                </a:lnTo>
                <a:lnTo>
                  <a:pt x="2804160" y="586740"/>
                </a:lnTo>
                <a:lnTo>
                  <a:pt x="5250180" y="2194560"/>
                </a:lnTo>
                <a:lnTo>
                  <a:pt x="6286500" y="2727960"/>
                </a:lnTo>
                <a:lnTo>
                  <a:pt x="6858000" y="2720340"/>
                </a:lnTo>
                <a:lnTo>
                  <a:pt x="7277100" y="2560320"/>
                </a:lnTo>
                <a:lnTo>
                  <a:pt x="7277100" y="5349240"/>
                </a:lnTo>
                <a:lnTo>
                  <a:pt x="0" y="5356860"/>
                </a:lnTo>
                <a:lnTo>
                  <a:pt x="53340" y="5349240"/>
                </a:lnTo>
                <a:lnTo>
                  <a:pt x="45720" y="4724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738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7387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/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𝑺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nary>
                        <m:naryPr>
                          <m:ctrlPr>
                            <a:rPr lang="ja-JP" altLang="en-US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𝒂</m:t>
                          </m:r>
                        </m:sub>
                        <m:sup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𝒃</m:t>
                          </m:r>
                        </m:sup>
                        <m:e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𝒇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𝒙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F182334-7B06-4EC2-9092-C8AAE9BDE9A5}"/>
              </a:ext>
            </a:extLst>
          </p:cNvPr>
          <p:cNvCxnSpPr>
            <a:cxnSpLocks/>
          </p:cNvCxnSpPr>
          <p:nvPr/>
        </p:nvCxnSpPr>
        <p:spPr>
          <a:xfrm>
            <a:off x="1056640" y="394115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6C8AE4B-C5C9-4E7F-A3E5-86D27DE4A5FA}"/>
              </a:ext>
            </a:extLst>
          </p:cNvPr>
          <p:cNvCxnSpPr>
            <a:cxnSpLocks/>
          </p:cNvCxnSpPr>
          <p:nvPr/>
        </p:nvCxnSpPr>
        <p:spPr>
          <a:xfrm>
            <a:off x="1087120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/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F84CBCD-5B0E-4401-A316-9D7B76E0B1FB}"/>
              </a:ext>
            </a:extLst>
          </p:cNvPr>
          <p:cNvCxnSpPr>
            <a:cxnSpLocks/>
          </p:cNvCxnSpPr>
          <p:nvPr/>
        </p:nvCxnSpPr>
        <p:spPr>
          <a:xfrm>
            <a:off x="6088453" y="3941154"/>
            <a:ext cx="436667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582AEEE-9C10-4616-A8E0-068FD736C7E5}"/>
              </a:ext>
            </a:extLst>
          </p:cNvPr>
          <p:cNvCxnSpPr>
            <a:cxnSpLocks/>
          </p:cNvCxnSpPr>
          <p:nvPr/>
        </p:nvCxnSpPr>
        <p:spPr>
          <a:xfrm>
            <a:off x="6118933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/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CA3557-24A7-48BC-95EF-24A09F3AC118}"/>
              </a:ext>
            </a:extLst>
          </p:cNvPr>
          <p:cNvCxnSpPr>
            <a:cxnSpLocks/>
          </p:cNvCxnSpPr>
          <p:nvPr/>
        </p:nvCxnSpPr>
        <p:spPr>
          <a:xfrm>
            <a:off x="6144010" y="324860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4390DE-5F6E-44D7-91E7-F378835C2BA9}"/>
              </a:ext>
            </a:extLst>
          </p:cNvPr>
          <p:cNvCxnSpPr>
            <a:cxnSpLocks/>
          </p:cNvCxnSpPr>
          <p:nvPr/>
        </p:nvCxnSpPr>
        <p:spPr>
          <a:xfrm>
            <a:off x="6145938" y="254447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1FBBAF9-5DDB-4F43-A4CF-3F4AD5F70E43}"/>
              </a:ext>
            </a:extLst>
          </p:cNvPr>
          <p:cNvCxnSpPr>
            <a:cxnSpLocks/>
          </p:cNvCxnSpPr>
          <p:nvPr/>
        </p:nvCxnSpPr>
        <p:spPr>
          <a:xfrm>
            <a:off x="6113144" y="18056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CFAF639-8A4F-41F7-B830-08C337D9506D}"/>
              </a:ext>
            </a:extLst>
          </p:cNvPr>
          <p:cNvCxnSpPr>
            <a:cxnSpLocks/>
          </p:cNvCxnSpPr>
          <p:nvPr/>
        </p:nvCxnSpPr>
        <p:spPr>
          <a:xfrm>
            <a:off x="6141575" y="106677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5CA418-9077-47F3-8332-3E9E679014D6}"/>
              </a:ext>
            </a:extLst>
          </p:cNvPr>
          <p:cNvCxnSpPr>
            <a:cxnSpLocks/>
          </p:cNvCxnSpPr>
          <p:nvPr/>
        </p:nvCxnSpPr>
        <p:spPr>
          <a:xfrm>
            <a:off x="1108510" y="109184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8AEB1E9-CB99-4D19-84E8-43533B7B055C}"/>
              </a:ext>
            </a:extLst>
          </p:cNvPr>
          <p:cNvCxnSpPr>
            <a:cxnSpLocks/>
          </p:cNvCxnSpPr>
          <p:nvPr/>
        </p:nvCxnSpPr>
        <p:spPr>
          <a:xfrm>
            <a:off x="1062790" y="250916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98F1FA5-A43F-44C4-B3A5-A69696783308}"/>
              </a:ext>
            </a:extLst>
          </p:cNvPr>
          <p:cNvCxnSpPr>
            <a:cxnSpLocks/>
          </p:cNvCxnSpPr>
          <p:nvPr/>
        </p:nvCxnSpPr>
        <p:spPr>
          <a:xfrm>
            <a:off x="18034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5FE4007-03CB-42D9-AE67-DCD3B4F19322}"/>
              </a:ext>
            </a:extLst>
          </p:cNvPr>
          <p:cNvCxnSpPr>
            <a:cxnSpLocks/>
          </p:cNvCxnSpPr>
          <p:nvPr/>
        </p:nvCxnSpPr>
        <p:spPr>
          <a:xfrm>
            <a:off x="251968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0DC72D-BB56-43AB-B740-E0FCF2838A13}"/>
              </a:ext>
            </a:extLst>
          </p:cNvPr>
          <p:cNvCxnSpPr>
            <a:cxnSpLocks/>
          </p:cNvCxnSpPr>
          <p:nvPr/>
        </p:nvCxnSpPr>
        <p:spPr>
          <a:xfrm>
            <a:off x="32512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AE1D2AE-2B60-460F-87DB-5F0306DCA492}"/>
              </a:ext>
            </a:extLst>
          </p:cNvPr>
          <p:cNvCxnSpPr>
            <a:cxnSpLocks/>
          </p:cNvCxnSpPr>
          <p:nvPr/>
        </p:nvCxnSpPr>
        <p:spPr>
          <a:xfrm>
            <a:off x="399796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8B9D07B-0A1F-477D-B0D6-39BE17D482D3}"/>
              </a:ext>
            </a:extLst>
          </p:cNvPr>
          <p:cNvCxnSpPr>
            <a:cxnSpLocks/>
          </p:cNvCxnSpPr>
          <p:nvPr/>
        </p:nvCxnSpPr>
        <p:spPr>
          <a:xfrm>
            <a:off x="468376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8908E6D-EC86-4055-A9E8-4B43A593C1C6}"/>
              </a:ext>
            </a:extLst>
          </p:cNvPr>
          <p:cNvCxnSpPr>
            <a:cxnSpLocks/>
          </p:cNvCxnSpPr>
          <p:nvPr/>
        </p:nvCxnSpPr>
        <p:spPr>
          <a:xfrm>
            <a:off x="905764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725B9B1-85B4-4CCE-9E0E-C33EDF594615}"/>
              </a:ext>
            </a:extLst>
          </p:cNvPr>
          <p:cNvCxnSpPr>
            <a:cxnSpLocks/>
          </p:cNvCxnSpPr>
          <p:nvPr/>
        </p:nvCxnSpPr>
        <p:spPr>
          <a:xfrm>
            <a:off x="10444480" y="1034499"/>
            <a:ext cx="0" cy="29218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8C7492-62D0-494C-B9D9-651A7EB89E8E}"/>
              </a:ext>
            </a:extLst>
          </p:cNvPr>
          <p:cNvCxnSpPr>
            <a:cxnSpLocks/>
          </p:cNvCxnSpPr>
          <p:nvPr/>
        </p:nvCxnSpPr>
        <p:spPr>
          <a:xfrm>
            <a:off x="7594600" y="108783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423CCA6-8C20-4DE3-984D-CB399EFCBAF0}"/>
              </a:ext>
            </a:extLst>
          </p:cNvPr>
          <p:cNvCxnSpPr>
            <a:cxnSpLocks/>
          </p:cNvCxnSpPr>
          <p:nvPr/>
        </p:nvCxnSpPr>
        <p:spPr>
          <a:xfrm>
            <a:off x="5384800" y="1118319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/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/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38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110</Words>
  <Application>Microsoft Office PowerPoint</Application>
  <PresentationFormat>ユーザー設定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Meiryo UI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20</cp:revision>
  <cp:lastPrinted>2021-07-03T11:41:27Z</cp:lastPrinted>
  <dcterms:created xsi:type="dcterms:W3CDTF">2021-06-26T09:41:35Z</dcterms:created>
  <dcterms:modified xsi:type="dcterms:W3CDTF">2021-07-05T05:39:24Z</dcterms:modified>
</cp:coreProperties>
</file>