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8" r:id="rId5"/>
    <p:sldId id="259"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8" d="100"/>
          <a:sy n="78" d="100"/>
        </p:scale>
        <p:origin x="675"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AB0E-5A84-437D-99C2-25DCBCDB1F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C90497-EF0D-45D6-AD0F-402FD63FBE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F1FB1D-C472-441F-AEBC-B90B8ECAA421}"/>
              </a:ext>
            </a:extLst>
          </p:cNvPr>
          <p:cNvSpPr>
            <a:spLocks noGrp="1"/>
          </p:cNvSpPr>
          <p:nvPr>
            <p:ph type="dt" sz="half" idx="10"/>
          </p:nvPr>
        </p:nvSpPr>
        <p:spPr/>
        <p:txBody>
          <a:bodyPr/>
          <a:lstStyle/>
          <a:p>
            <a:fld id="{AF84E576-8F2A-4B2E-97A9-AB277B52E7A2}" type="datetimeFigureOut">
              <a:rPr lang="en-US" smtClean="0"/>
              <a:t>12/15/2021</a:t>
            </a:fld>
            <a:endParaRPr lang="en-US"/>
          </a:p>
        </p:txBody>
      </p:sp>
      <p:sp>
        <p:nvSpPr>
          <p:cNvPr id="5" name="Footer Placeholder 4">
            <a:extLst>
              <a:ext uri="{FF2B5EF4-FFF2-40B4-BE49-F238E27FC236}">
                <a16:creationId xmlns:a16="http://schemas.microsoft.com/office/drawing/2014/main" id="{4B3845E7-9CEA-4969-AAFE-5D275202E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A5222-35CF-4F40-90B7-D2B977D9846E}"/>
              </a:ext>
            </a:extLst>
          </p:cNvPr>
          <p:cNvSpPr>
            <a:spLocks noGrp="1"/>
          </p:cNvSpPr>
          <p:nvPr>
            <p:ph type="sldNum" sz="quarter" idx="12"/>
          </p:nvPr>
        </p:nvSpPr>
        <p:spPr/>
        <p:txBody>
          <a:bodyPr/>
          <a:lstStyle/>
          <a:p>
            <a:fld id="{1D410240-FE24-4225-A2ED-42BC21058B1D}" type="slidenum">
              <a:rPr lang="en-US" smtClean="0"/>
              <a:t>‹#›</a:t>
            </a:fld>
            <a:endParaRPr lang="en-US"/>
          </a:p>
        </p:txBody>
      </p:sp>
    </p:spTree>
    <p:extLst>
      <p:ext uri="{BB962C8B-B14F-4D97-AF65-F5344CB8AC3E}">
        <p14:creationId xmlns:p14="http://schemas.microsoft.com/office/powerpoint/2010/main" val="141786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7183-FA29-4AC8-A6CB-5B5A8ECEAC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26AB04-CA24-4EA9-A202-37FB014270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83DA9-622E-47EB-A31E-DD656EB833DE}"/>
              </a:ext>
            </a:extLst>
          </p:cNvPr>
          <p:cNvSpPr>
            <a:spLocks noGrp="1"/>
          </p:cNvSpPr>
          <p:nvPr>
            <p:ph type="dt" sz="half" idx="10"/>
          </p:nvPr>
        </p:nvSpPr>
        <p:spPr/>
        <p:txBody>
          <a:bodyPr/>
          <a:lstStyle/>
          <a:p>
            <a:fld id="{AF84E576-8F2A-4B2E-97A9-AB277B52E7A2}" type="datetimeFigureOut">
              <a:rPr lang="en-US" smtClean="0"/>
              <a:t>12/15/2021</a:t>
            </a:fld>
            <a:endParaRPr lang="en-US"/>
          </a:p>
        </p:txBody>
      </p:sp>
      <p:sp>
        <p:nvSpPr>
          <p:cNvPr id="5" name="Footer Placeholder 4">
            <a:extLst>
              <a:ext uri="{FF2B5EF4-FFF2-40B4-BE49-F238E27FC236}">
                <a16:creationId xmlns:a16="http://schemas.microsoft.com/office/drawing/2014/main" id="{0CB85F48-0E28-40D0-B4D7-3AAA04D32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9631E-6171-44DF-9250-0C45D97CF8B2}"/>
              </a:ext>
            </a:extLst>
          </p:cNvPr>
          <p:cNvSpPr>
            <a:spLocks noGrp="1"/>
          </p:cNvSpPr>
          <p:nvPr>
            <p:ph type="sldNum" sz="quarter" idx="12"/>
          </p:nvPr>
        </p:nvSpPr>
        <p:spPr/>
        <p:txBody>
          <a:bodyPr/>
          <a:lstStyle/>
          <a:p>
            <a:fld id="{1D410240-FE24-4225-A2ED-42BC21058B1D}" type="slidenum">
              <a:rPr lang="en-US" smtClean="0"/>
              <a:t>‹#›</a:t>
            </a:fld>
            <a:endParaRPr lang="en-US"/>
          </a:p>
        </p:txBody>
      </p:sp>
    </p:spTree>
    <p:extLst>
      <p:ext uri="{BB962C8B-B14F-4D97-AF65-F5344CB8AC3E}">
        <p14:creationId xmlns:p14="http://schemas.microsoft.com/office/powerpoint/2010/main" val="186132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A31BB-7F39-44EF-8B68-17B2E377E6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7EEDE9-AD1B-49A3-AAC8-862035B61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CC9BF-6EF7-40D6-B08A-E5B6B5CA2837}"/>
              </a:ext>
            </a:extLst>
          </p:cNvPr>
          <p:cNvSpPr>
            <a:spLocks noGrp="1"/>
          </p:cNvSpPr>
          <p:nvPr>
            <p:ph type="dt" sz="half" idx="10"/>
          </p:nvPr>
        </p:nvSpPr>
        <p:spPr/>
        <p:txBody>
          <a:bodyPr/>
          <a:lstStyle/>
          <a:p>
            <a:fld id="{AF84E576-8F2A-4B2E-97A9-AB277B52E7A2}" type="datetimeFigureOut">
              <a:rPr lang="en-US" smtClean="0"/>
              <a:t>12/15/2021</a:t>
            </a:fld>
            <a:endParaRPr lang="en-US"/>
          </a:p>
        </p:txBody>
      </p:sp>
      <p:sp>
        <p:nvSpPr>
          <p:cNvPr id="5" name="Footer Placeholder 4">
            <a:extLst>
              <a:ext uri="{FF2B5EF4-FFF2-40B4-BE49-F238E27FC236}">
                <a16:creationId xmlns:a16="http://schemas.microsoft.com/office/drawing/2014/main" id="{BB377C96-8DBD-4829-BB46-70A485685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994FA-1DB5-4D11-B4DC-C6A53FC49BEB}"/>
              </a:ext>
            </a:extLst>
          </p:cNvPr>
          <p:cNvSpPr>
            <a:spLocks noGrp="1"/>
          </p:cNvSpPr>
          <p:nvPr>
            <p:ph type="sldNum" sz="quarter" idx="12"/>
          </p:nvPr>
        </p:nvSpPr>
        <p:spPr/>
        <p:txBody>
          <a:bodyPr/>
          <a:lstStyle/>
          <a:p>
            <a:fld id="{1D410240-FE24-4225-A2ED-42BC21058B1D}" type="slidenum">
              <a:rPr lang="en-US" smtClean="0"/>
              <a:t>‹#›</a:t>
            </a:fld>
            <a:endParaRPr lang="en-US"/>
          </a:p>
        </p:txBody>
      </p:sp>
    </p:spTree>
    <p:extLst>
      <p:ext uri="{BB962C8B-B14F-4D97-AF65-F5344CB8AC3E}">
        <p14:creationId xmlns:p14="http://schemas.microsoft.com/office/powerpoint/2010/main" val="61863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63BD-F356-4DB8-8305-E03593B9D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2DBF95-3A99-4631-9E96-2482D7B5A2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5249D-E46E-4209-82C8-B5B5A7E0BA78}"/>
              </a:ext>
            </a:extLst>
          </p:cNvPr>
          <p:cNvSpPr>
            <a:spLocks noGrp="1"/>
          </p:cNvSpPr>
          <p:nvPr>
            <p:ph type="dt" sz="half" idx="10"/>
          </p:nvPr>
        </p:nvSpPr>
        <p:spPr/>
        <p:txBody>
          <a:bodyPr/>
          <a:lstStyle/>
          <a:p>
            <a:fld id="{AF84E576-8F2A-4B2E-97A9-AB277B52E7A2}" type="datetimeFigureOut">
              <a:rPr lang="en-US" smtClean="0"/>
              <a:t>12/15/2021</a:t>
            </a:fld>
            <a:endParaRPr lang="en-US"/>
          </a:p>
        </p:txBody>
      </p:sp>
      <p:sp>
        <p:nvSpPr>
          <p:cNvPr id="5" name="Footer Placeholder 4">
            <a:extLst>
              <a:ext uri="{FF2B5EF4-FFF2-40B4-BE49-F238E27FC236}">
                <a16:creationId xmlns:a16="http://schemas.microsoft.com/office/drawing/2014/main" id="{55BB0328-0485-49AD-9513-88E4BB6E6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5A23E-9B02-4A28-8227-CEC07BC14BE0}"/>
              </a:ext>
            </a:extLst>
          </p:cNvPr>
          <p:cNvSpPr>
            <a:spLocks noGrp="1"/>
          </p:cNvSpPr>
          <p:nvPr>
            <p:ph type="sldNum" sz="quarter" idx="12"/>
          </p:nvPr>
        </p:nvSpPr>
        <p:spPr/>
        <p:txBody>
          <a:bodyPr/>
          <a:lstStyle/>
          <a:p>
            <a:fld id="{1D410240-FE24-4225-A2ED-42BC21058B1D}" type="slidenum">
              <a:rPr lang="en-US" smtClean="0"/>
              <a:t>‹#›</a:t>
            </a:fld>
            <a:endParaRPr lang="en-US"/>
          </a:p>
        </p:txBody>
      </p:sp>
    </p:spTree>
    <p:extLst>
      <p:ext uri="{BB962C8B-B14F-4D97-AF65-F5344CB8AC3E}">
        <p14:creationId xmlns:p14="http://schemas.microsoft.com/office/powerpoint/2010/main" val="336336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E15C-0E11-4FF6-B089-E21F1C180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EFDEAC-0572-40C1-A604-852031B071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325F64-9C20-4995-89AD-D2EAF9C26C80}"/>
              </a:ext>
            </a:extLst>
          </p:cNvPr>
          <p:cNvSpPr>
            <a:spLocks noGrp="1"/>
          </p:cNvSpPr>
          <p:nvPr>
            <p:ph type="dt" sz="half" idx="10"/>
          </p:nvPr>
        </p:nvSpPr>
        <p:spPr/>
        <p:txBody>
          <a:bodyPr/>
          <a:lstStyle/>
          <a:p>
            <a:fld id="{AF84E576-8F2A-4B2E-97A9-AB277B52E7A2}" type="datetimeFigureOut">
              <a:rPr lang="en-US" smtClean="0"/>
              <a:t>12/15/2021</a:t>
            </a:fld>
            <a:endParaRPr lang="en-US"/>
          </a:p>
        </p:txBody>
      </p:sp>
      <p:sp>
        <p:nvSpPr>
          <p:cNvPr id="5" name="Footer Placeholder 4">
            <a:extLst>
              <a:ext uri="{FF2B5EF4-FFF2-40B4-BE49-F238E27FC236}">
                <a16:creationId xmlns:a16="http://schemas.microsoft.com/office/drawing/2014/main" id="{DF3F78DE-EEB9-41AE-BE7B-FF9AFD8AF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55633-9C81-4ABA-BFA3-D2CD65812B7F}"/>
              </a:ext>
            </a:extLst>
          </p:cNvPr>
          <p:cNvSpPr>
            <a:spLocks noGrp="1"/>
          </p:cNvSpPr>
          <p:nvPr>
            <p:ph type="sldNum" sz="quarter" idx="12"/>
          </p:nvPr>
        </p:nvSpPr>
        <p:spPr/>
        <p:txBody>
          <a:bodyPr/>
          <a:lstStyle/>
          <a:p>
            <a:fld id="{1D410240-FE24-4225-A2ED-42BC21058B1D}" type="slidenum">
              <a:rPr lang="en-US" smtClean="0"/>
              <a:t>‹#›</a:t>
            </a:fld>
            <a:endParaRPr lang="en-US"/>
          </a:p>
        </p:txBody>
      </p:sp>
    </p:spTree>
    <p:extLst>
      <p:ext uri="{BB962C8B-B14F-4D97-AF65-F5344CB8AC3E}">
        <p14:creationId xmlns:p14="http://schemas.microsoft.com/office/powerpoint/2010/main" val="374122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A22-9403-4D3E-9D2E-85A568186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A99E6-08E6-4DEF-A73F-73652FC123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8299DD-F12D-4522-B81B-ED6C1E6380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5F755E-29F0-4C9B-AF4F-0EF8946D2EAA}"/>
              </a:ext>
            </a:extLst>
          </p:cNvPr>
          <p:cNvSpPr>
            <a:spLocks noGrp="1"/>
          </p:cNvSpPr>
          <p:nvPr>
            <p:ph type="dt" sz="half" idx="10"/>
          </p:nvPr>
        </p:nvSpPr>
        <p:spPr/>
        <p:txBody>
          <a:bodyPr/>
          <a:lstStyle/>
          <a:p>
            <a:fld id="{AF84E576-8F2A-4B2E-97A9-AB277B52E7A2}" type="datetimeFigureOut">
              <a:rPr lang="en-US" smtClean="0"/>
              <a:t>12/15/2021</a:t>
            </a:fld>
            <a:endParaRPr lang="en-US"/>
          </a:p>
        </p:txBody>
      </p:sp>
      <p:sp>
        <p:nvSpPr>
          <p:cNvPr id="6" name="Footer Placeholder 5">
            <a:extLst>
              <a:ext uri="{FF2B5EF4-FFF2-40B4-BE49-F238E27FC236}">
                <a16:creationId xmlns:a16="http://schemas.microsoft.com/office/drawing/2014/main" id="{B080DD13-5EDE-4449-A432-5FFDACE45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03E7A-20EA-4250-AB7F-739E39322495}"/>
              </a:ext>
            </a:extLst>
          </p:cNvPr>
          <p:cNvSpPr>
            <a:spLocks noGrp="1"/>
          </p:cNvSpPr>
          <p:nvPr>
            <p:ph type="sldNum" sz="quarter" idx="12"/>
          </p:nvPr>
        </p:nvSpPr>
        <p:spPr/>
        <p:txBody>
          <a:bodyPr/>
          <a:lstStyle/>
          <a:p>
            <a:fld id="{1D410240-FE24-4225-A2ED-42BC21058B1D}" type="slidenum">
              <a:rPr lang="en-US" smtClean="0"/>
              <a:t>‹#›</a:t>
            </a:fld>
            <a:endParaRPr lang="en-US"/>
          </a:p>
        </p:txBody>
      </p:sp>
    </p:spTree>
    <p:extLst>
      <p:ext uri="{BB962C8B-B14F-4D97-AF65-F5344CB8AC3E}">
        <p14:creationId xmlns:p14="http://schemas.microsoft.com/office/powerpoint/2010/main" val="35059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C5D9-AA70-4EE5-8236-688064ECA1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DC48B-17F1-49DB-B877-63FA86013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3DAAE1-178E-4BEF-A727-29C1EF706C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669614-871B-4EAA-8F73-6D8AE8187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C32F31-300B-4F45-A17F-7D73A9A41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30B080-6323-4375-80D2-46D17BB3F6D7}"/>
              </a:ext>
            </a:extLst>
          </p:cNvPr>
          <p:cNvSpPr>
            <a:spLocks noGrp="1"/>
          </p:cNvSpPr>
          <p:nvPr>
            <p:ph type="dt" sz="half" idx="10"/>
          </p:nvPr>
        </p:nvSpPr>
        <p:spPr/>
        <p:txBody>
          <a:bodyPr/>
          <a:lstStyle/>
          <a:p>
            <a:fld id="{AF84E576-8F2A-4B2E-97A9-AB277B52E7A2}" type="datetimeFigureOut">
              <a:rPr lang="en-US" smtClean="0"/>
              <a:t>12/15/2021</a:t>
            </a:fld>
            <a:endParaRPr lang="en-US"/>
          </a:p>
        </p:txBody>
      </p:sp>
      <p:sp>
        <p:nvSpPr>
          <p:cNvPr id="8" name="Footer Placeholder 7">
            <a:extLst>
              <a:ext uri="{FF2B5EF4-FFF2-40B4-BE49-F238E27FC236}">
                <a16:creationId xmlns:a16="http://schemas.microsoft.com/office/drawing/2014/main" id="{CD7BA726-8803-4FDC-8A99-21FEB14CD2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4F5769-136F-4412-9928-B81CCB61E1AA}"/>
              </a:ext>
            </a:extLst>
          </p:cNvPr>
          <p:cNvSpPr>
            <a:spLocks noGrp="1"/>
          </p:cNvSpPr>
          <p:nvPr>
            <p:ph type="sldNum" sz="quarter" idx="12"/>
          </p:nvPr>
        </p:nvSpPr>
        <p:spPr/>
        <p:txBody>
          <a:bodyPr/>
          <a:lstStyle/>
          <a:p>
            <a:fld id="{1D410240-FE24-4225-A2ED-42BC21058B1D}" type="slidenum">
              <a:rPr lang="en-US" smtClean="0"/>
              <a:t>‹#›</a:t>
            </a:fld>
            <a:endParaRPr lang="en-US"/>
          </a:p>
        </p:txBody>
      </p:sp>
    </p:spTree>
    <p:extLst>
      <p:ext uri="{BB962C8B-B14F-4D97-AF65-F5344CB8AC3E}">
        <p14:creationId xmlns:p14="http://schemas.microsoft.com/office/powerpoint/2010/main" val="211487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C13A-EB78-4EF9-A549-B4ED764985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E518B4-051C-4579-A28E-9920535E2B36}"/>
              </a:ext>
            </a:extLst>
          </p:cNvPr>
          <p:cNvSpPr>
            <a:spLocks noGrp="1"/>
          </p:cNvSpPr>
          <p:nvPr>
            <p:ph type="dt" sz="half" idx="10"/>
          </p:nvPr>
        </p:nvSpPr>
        <p:spPr/>
        <p:txBody>
          <a:bodyPr/>
          <a:lstStyle/>
          <a:p>
            <a:fld id="{AF84E576-8F2A-4B2E-97A9-AB277B52E7A2}" type="datetimeFigureOut">
              <a:rPr lang="en-US" smtClean="0"/>
              <a:t>12/15/2021</a:t>
            </a:fld>
            <a:endParaRPr lang="en-US"/>
          </a:p>
        </p:txBody>
      </p:sp>
      <p:sp>
        <p:nvSpPr>
          <p:cNvPr id="4" name="Footer Placeholder 3">
            <a:extLst>
              <a:ext uri="{FF2B5EF4-FFF2-40B4-BE49-F238E27FC236}">
                <a16:creationId xmlns:a16="http://schemas.microsoft.com/office/drawing/2014/main" id="{52E4829A-2201-4347-8123-A896A82FB5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713B0D-9218-41AD-AA5D-A0D3B2624253}"/>
              </a:ext>
            </a:extLst>
          </p:cNvPr>
          <p:cNvSpPr>
            <a:spLocks noGrp="1"/>
          </p:cNvSpPr>
          <p:nvPr>
            <p:ph type="sldNum" sz="quarter" idx="12"/>
          </p:nvPr>
        </p:nvSpPr>
        <p:spPr/>
        <p:txBody>
          <a:bodyPr/>
          <a:lstStyle/>
          <a:p>
            <a:fld id="{1D410240-FE24-4225-A2ED-42BC21058B1D}" type="slidenum">
              <a:rPr lang="en-US" smtClean="0"/>
              <a:t>‹#›</a:t>
            </a:fld>
            <a:endParaRPr lang="en-US"/>
          </a:p>
        </p:txBody>
      </p:sp>
    </p:spTree>
    <p:extLst>
      <p:ext uri="{BB962C8B-B14F-4D97-AF65-F5344CB8AC3E}">
        <p14:creationId xmlns:p14="http://schemas.microsoft.com/office/powerpoint/2010/main" val="208952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401CB-C7D7-4798-9B3A-977B742066EB}"/>
              </a:ext>
            </a:extLst>
          </p:cNvPr>
          <p:cNvSpPr>
            <a:spLocks noGrp="1"/>
          </p:cNvSpPr>
          <p:nvPr>
            <p:ph type="dt" sz="half" idx="10"/>
          </p:nvPr>
        </p:nvSpPr>
        <p:spPr/>
        <p:txBody>
          <a:bodyPr/>
          <a:lstStyle/>
          <a:p>
            <a:fld id="{AF84E576-8F2A-4B2E-97A9-AB277B52E7A2}" type="datetimeFigureOut">
              <a:rPr lang="en-US" smtClean="0"/>
              <a:t>12/15/2021</a:t>
            </a:fld>
            <a:endParaRPr lang="en-US"/>
          </a:p>
        </p:txBody>
      </p:sp>
      <p:sp>
        <p:nvSpPr>
          <p:cNvPr id="3" name="Footer Placeholder 2">
            <a:extLst>
              <a:ext uri="{FF2B5EF4-FFF2-40B4-BE49-F238E27FC236}">
                <a16:creationId xmlns:a16="http://schemas.microsoft.com/office/drawing/2014/main" id="{79BB283D-2C88-48D8-B301-F700D4085C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44929F-ED24-427A-B1B1-506FCCA05787}"/>
              </a:ext>
            </a:extLst>
          </p:cNvPr>
          <p:cNvSpPr>
            <a:spLocks noGrp="1"/>
          </p:cNvSpPr>
          <p:nvPr>
            <p:ph type="sldNum" sz="quarter" idx="12"/>
          </p:nvPr>
        </p:nvSpPr>
        <p:spPr/>
        <p:txBody>
          <a:bodyPr/>
          <a:lstStyle/>
          <a:p>
            <a:fld id="{1D410240-FE24-4225-A2ED-42BC21058B1D}" type="slidenum">
              <a:rPr lang="en-US" smtClean="0"/>
              <a:t>‹#›</a:t>
            </a:fld>
            <a:endParaRPr lang="en-US"/>
          </a:p>
        </p:txBody>
      </p:sp>
    </p:spTree>
    <p:extLst>
      <p:ext uri="{BB962C8B-B14F-4D97-AF65-F5344CB8AC3E}">
        <p14:creationId xmlns:p14="http://schemas.microsoft.com/office/powerpoint/2010/main" val="222552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97B5-2BB1-46AE-B8EA-4E6AEB063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242A8-F50F-4DBD-A821-D307F6588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C8AD38-C099-468C-89AC-A5697A553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15C60-BCA2-4090-8E13-7D34FCC0AF12}"/>
              </a:ext>
            </a:extLst>
          </p:cNvPr>
          <p:cNvSpPr>
            <a:spLocks noGrp="1"/>
          </p:cNvSpPr>
          <p:nvPr>
            <p:ph type="dt" sz="half" idx="10"/>
          </p:nvPr>
        </p:nvSpPr>
        <p:spPr/>
        <p:txBody>
          <a:bodyPr/>
          <a:lstStyle/>
          <a:p>
            <a:fld id="{AF84E576-8F2A-4B2E-97A9-AB277B52E7A2}" type="datetimeFigureOut">
              <a:rPr lang="en-US" smtClean="0"/>
              <a:t>12/15/2021</a:t>
            </a:fld>
            <a:endParaRPr lang="en-US"/>
          </a:p>
        </p:txBody>
      </p:sp>
      <p:sp>
        <p:nvSpPr>
          <p:cNvPr id="6" name="Footer Placeholder 5">
            <a:extLst>
              <a:ext uri="{FF2B5EF4-FFF2-40B4-BE49-F238E27FC236}">
                <a16:creationId xmlns:a16="http://schemas.microsoft.com/office/drawing/2014/main" id="{C5804264-E288-4085-B6F6-8EBAAE0EE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A7F83-603C-456D-AE14-AE5FF4A4BCBA}"/>
              </a:ext>
            </a:extLst>
          </p:cNvPr>
          <p:cNvSpPr>
            <a:spLocks noGrp="1"/>
          </p:cNvSpPr>
          <p:nvPr>
            <p:ph type="sldNum" sz="quarter" idx="12"/>
          </p:nvPr>
        </p:nvSpPr>
        <p:spPr/>
        <p:txBody>
          <a:bodyPr/>
          <a:lstStyle/>
          <a:p>
            <a:fld id="{1D410240-FE24-4225-A2ED-42BC21058B1D}" type="slidenum">
              <a:rPr lang="en-US" smtClean="0"/>
              <a:t>‹#›</a:t>
            </a:fld>
            <a:endParaRPr lang="en-US"/>
          </a:p>
        </p:txBody>
      </p:sp>
    </p:spTree>
    <p:extLst>
      <p:ext uri="{BB962C8B-B14F-4D97-AF65-F5344CB8AC3E}">
        <p14:creationId xmlns:p14="http://schemas.microsoft.com/office/powerpoint/2010/main" val="363841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CCC6-9C77-4B98-B05F-51983E614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E75237-8AE1-45AE-8D1C-EDB630A6D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1FED98-CAD4-40E7-8771-DF6FE5B6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67220-57CC-444E-B183-23F5984C5769}"/>
              </a:ext>
            </a:extLst>
          </p:cNvPr>
          <p:cNvSpPr>
            <a:spLocks noGrp="1"/>
          </p:cNvSpPr>
          <p:nvPr>
            <p:ph type="dt" sz="half" idx="10"/>
          </p:nvPr>
        </p:nvSpPr>
        <p:spPr/>
        <p:txBody>
          <a:bodyPr/>
          <a:lstStyle/>
          <a:p>
            <a:fld id="{AF84E576-8F2A-4B2E-97A9-AB277B52E7A2}" type="datetimeFigureOut">
              <a:rPr lang="en-US" smtClean="0"/>
              <a:t>12/15/2021</a:t>
            </a:fld>
            <a:endParaRPr lang="en-US"/>
          </a:p>
        </p:txBody>
      </p:sp>
      <p:sp>
        <p:nvSpPr>
          <p:cNvPr id="6" name="Footer Placeholder 5">
            <a:extLst>
              <a:ext uri="{FF2B5EF4-FFF2-40B4-BE49-F238E27FC236}">
                <a16:creationId xmlns:a16="http://schemas.microsoft.com/office/drawing/2014/main" id="{3F04208C-CAB2-4D72-AB97-0373168C8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34EE8-F44F-4786-AEED-C3A3087B59D3}"/>
              </a:ext>
            </a:extLst>
          </p:cNvPr>
          <p:cNvSpPr>
            <a:spLocks noGrp="1"/>
          </p:cNvSpPr>
          <p:nvPr>
            <p:ph type="sldNum" sz="quarter" idx="12"/>
          </p:nvPr>
        </p:nvSpPr>
        <p:spPr/>
        <p:txBody>
          <a:bodyPr/>
          <a:lstStyle/>
          <a:p>
            <a:fld id="{1D410240-FE24-4225-A2ED-42BC21058B1D}" type="slidenum">
              <a:rPr lang="en-US" smtClean="0"/>
              <a:t>‹#›</a:t>
            </a:fld>
            <a:endParaRPr lang="en-US"/>
          </a:p>
        </p:txBody>
      </p:sp>
    </p:spTree>
    <p:extLst>
      <p:ext uri="{BB962C8B-B14F-4D97-AF65-F5344CB8AC3E}">
        <p14:creationId xmlns:p14="http://schemas.microsoft.com/office/powerpoint/2010/main" val="70130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EE9A6A-DE28-47E8-B5B7-953D40637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F57560-8572-4360-A3DB-D64942DECA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B6BFE-6B61-4BB0-BA25-10D4BDB1CA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4E576-8F2A-4B2E-97A9-AB277B52E7A2}" type="datetimeFigureOut">
              <a:rPr lang="en-US" smtClean="0"/>
              <a:t>12/15/2021</a:t>
            </a:fld>
            <a:endParaRPr lang="en-US"/>
          </a:p>
        </p:txBody>
      </p:sp>
      <p:sp>
        <p:nvSpPr>
          <p:cNvPr id="5" name="Footer Placeholder 4">
            <a:extLst>
              <a:ext uri="{FF2B5EF4-FFF2-40B4-BE49-F238E27FC236}">
                <a16:creationId xmlns:a16="http://schemas.microsoft.com/office/drawing/2014/main" id="{7CDE3497-0E03-41EB-9D05-A1C203061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0EEED1-C31B-4A98-8B08-E712DB2E2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10240-FE24-4225-A2ED-42BC21058B1D}" type="slidenum">
              <a:rPr lang="en-US" smtClean="0"/>
              <a:t>‹#›</a:t>
            </a:fld>
            <a:endParaRPr lang="en-US"/>
          </a:p>
        </p:txBody>
      </p:sp>
    </p:spTree>
    <p:extLst>
      <p:ext uri="{BB962C8B-B14F-4D97-AF65-F5344CB8AC3E}">
        <p14:creationId xmlns:p14="http://schemas.microsoft.com/office/powerpoint/2010/main" val="3552392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isenberg/lyrics-classifier/blob/master/python/lyrics_classifier.ipynb" TargetMode="External"/><Relationship Id="rId2" Type="http://schemas.openxmlformats.org/officeDocument/2006/relationships/hyperlink" Target="https://tmthyjames.github.io/2018/february/Predicting-Musical-Gen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8374-1D69-4DED-9F71-837411D08942}"/>
              </a:ext>
            </a:extLst>
          </p:cNvPr>
          <p:cNvSpPr>
            <a:spLocks noGrp="1"/>
          </p:cNvSpPr>
          <p:nvPr>
            <p:ph type="ctrTitle"/>
          </p:nvPr>
        </p:nvSpPr>
        <p:spPr/>
        <p:txBody>
          <a:bodyPr/>
          <a:lstStyle/>
          <a:p>
            <a:r>
              <a:rPr lang="en-US" dirty="0"/>
              <a:t>Lyric Classifier</a:t>
            </a:r>
          </a:p>
        </p:txBody>
      </p:sp>
      <p:sp>
        <p:nvSpPr>
          <p:cNvPr id="3" name="Subtitle 2">
            <a:extLst>
              <a:ext uri="{FF2B5EF4-FFF2-40B4-BE49-F238E27FC236}">
                <a16:creationId xmlns:a16="http://schemas.microsoft.com/office/drawing/2014/main" id="{00DACE92-2EC6-4B3B-A5FF-A2A89C96F308}"/>
              </a:ext>
            </a:extLst>
          </p:cNvPr>
          <p:cNvSpPr>
            <a:spLocks noGrp="1"/>
          </p:cNvSpPr>
          <p:nvPr>
            <p:ph type="subTitle" idx="1"/>
          </p:nvPr>
        </p:nvSpPr>
        <p:spPr/>
        <p:txBody>
          <a:bodyPr/>
          <a:lstStyle/>
          <a:p>
            <a:r>
              <a:rPr lang="en-US" dirty="0"/>
              <a:t>Joshua Larson</a:t>
            </a:r>
          </a:p>
        </p:txBody>
      </p:sp>
    </p:spTree>
    <p:extLst>
      <p:ext uri="{BB962C8B-B14F-4D97-AF65-F5344CB8AC3E}">
        <p14:creationId xmlns:p14="http://schemas.microsoft.com/office/powerpoint/2010/main" val="299159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4F1D-2204-4544-90A3-F73AA1EE9353}"/>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D3D54403-0E0F-4422-9659-684FB4463903}"/>
              </a:ext>
            </a:extLst>
          </p:cNvPr>
          <p:cNvSpPr>
            <a:spLocks noGrp="1"/>
          </p:cNvSpPr>
          <p:nvPr>
            <p:ph idx="1"/>
          </p:nvPr>
        </p:nvSpPr>
        <p:spPr/>
        <p:txBody>
          <a:bodyPr/>
          <a:lstStyle/>
          <a:p>
            <a:pPr marL="0" marR="0">
              <a:lnSpc>
                <a:spcPct val="115000"/>
              </a:lnSpc>
              <a:spcBef>
                <a:spcPts val="0"/>
              </a:spcBef>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 wanted to create a simple classifier that could determine the genre of a song based on the lyrics. Generally, classifiers of this type are of limited accuracy, around 60-80%. The classifier does a good enough job of classifying songs as pop, rock, or rap but accuracy for more specific genres was more limited. I found it interesting that lyrical classifiers were not more accurate, this suggests that songs are more complex than their lyrical make up and a more accurate classifier would likely need use lyrics and sound files. I expected lyrical classification to be accurate the vast majority of the time.</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282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F0CB-4AF8-4FF2-8375-A957D54CE4E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4085695-B48A-4C99-A042-FA9E7075D8E3}"/>
              </a:ext>
            </a:extLst>
          </p:cNvPr>
          <p:cNvSpPr>
            <a:spLocks noGrp="1"/>
          </p:cNvSpPr>
          <p:nvPr>
            <p:ph idx="1"/>
          </p:nvPr>
        </p:nvSpPr>
        <p:spPr/>
        <p:txBody>
          <a:bodyPr/>
          <a:lstStyle/>
          <a:p>
            <a:r>
              <a:rPr lang="en-US" sz="1800" dirty="0">
                <a:effectLst/>
                <a:latin typeface="Arial" panose="020B0604020202020204" pitchFamily="34" charset="0"/>
                <a:ea typeface="Times New Roman" panose="02020603050405020304" pitchFamily="18" charset="0"/>
              </a:rPr>
              <a:t>The project was meant to explore the ability of machine learning algorithms to classify songs based on their lyrics. If you want to classify a large library of songs, perhaps every song that has been published, you would need an efficient classifier. The classifier would be used to classify songs for this library. The most difficult problem is the number of crossover artists and songs whose lyrics cannot be simply placed into one genre or another.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02249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4C6E-D5BF-4379-BE62-E1DDA2C7470D}"/>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9F1201FD-E8A1-4976-A554-06BF975C9081}"/>
              </a:ext>
            </a:extLst>
          </p:cNvPr>
          <p:cNvSpPr>
            <a:spLocks noGrp="1"/>
          </p:cNvSpPr>
          <p:nvPr>
            <p:ph idx="1"/>
          </p:nvPr>
        </p:nvSpPr>
        <p:spPr/>
        <p:txBody>
          <a:bodyPr/>
          <a:lstStyle/>
          <a:p>
            <a:r>
              <a:rPr lang="en-US" dirty="0"/>
              <a:t>There are a number of models used for this. </a:t>
            </a:r>
          </a:p>
          <a:p>
            <a:r>
              <a:rPr lang="en-US" dirty="0"/>
              <a:t>This case used the Naïve Bayes model</a:t>
            </a:r>
          </a:p>
          <a:p>
            <a:r>
              <a:rPr lang="en-US" b="0" i="0" dirty="0">
                <a:solidFill>
                  <a:srgbClr val="212529"/>
                </a:solidFill>
                <a:effectLst/>
                <a:latin typeface="-apple-system"/>
              </a:rPr>
              <a:t>Scikit definition: “Naive Bayes methods are a set of supervised learning algorithms based on applying Bayes’ theorem with the “naive” assumption of conditional independence between every pair of features given the value of the class variable.”(scikit-learn.org, 12/15/2021)</a:t>
            </a:r>
            <a:endParaRPr lang="en-US" dirty="0"/>
          </a:p>
        </p:txBody>
      </p:sp>
    </p:spTree>
    <p:extLst>
      <p:ext uri="{BB962C8B-B14F-4D97-AF65-F5344CB8AC3E}">
        <p14:creationId xmlns:p14="http://schemas.microsoft.com/office/powerpoint/2010/main" val="369681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EEE6-817D-425A-80C4-CB4C93BF680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B9EE708-6614-441D-8A97-8C59D08D1414}"/>
              </a:ext>
            </a:extLst>
          </p:cNvPr>
          <p:cNvSpPr>
            <a:spLocks noGrp="1"/>
          </p:cNvSpPr>
          <p:nvPr>
            <p:ph idx="1"/>
          </p:nvPr>
        </p:nvSpPr>
        <p:spPr/>
        <p:txBody>
          <a:bodyPr/>
          <a:lstStyle/>
          <a:p>
            <a:r>
              <a:rPr lang="en-US" dirty="0"/>
              <a:t>The program I created is not able to reliably or accurately classify songs according to their lyrics.</a:t>
            </a:r>
          </a:p>
          <a:p>
            <a:r>
              <a:rPr lang="en-US" dirty="0"/>
              <a:t>Song classification is complex, partially because of the number of crossover artists and songs</a:t>
            </a:r>
          </a:p>
          <a:p>
            <a:r>
              <a:rPr lang="en-US" dirty="0"/>
              <a:t>The classifier miss classified the classic country song Big Iron by Marty Robbins, but was able to accurately classify “Gone Away” by the Offspring.</a:t>
            </a:r>
          </a:p>
          <a:p>
            <a:endParaRPr lang="en-US" dirty="0"/>
          </a:p>
        </p:txBody>
      </p:sp>
    </p:spTree>
    <p:extLst>
      <p:ext uri="{BB962C8B-B14F-4D97-AF65-F5344CB8AC3E}">
        <p14:creationId xmlns:p14="http://schemas.microsoft.com/office/powerpoint/2010/main" val="32198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103B-7688-44A6-ADFD-A33931B6CC91}"/>
              </a:ext>
            </a:extLst>
          </p:cNvPr>
          <p:cNvSpPr>
            <a:spLocks noGrp="1"/>
          </p:cNvSpPr>
          <p:nvPr>
            <p:ph type="title"/>
          </p:nvPr>
        </p:nvSpPr>
        <p:spPr/>
        <p:txBody>
          <a:bodyPr/>
          <a:lstStyle/>
          <a:p>
            <a:r>
              <a:rPr lang="en-US" dirty="0"/>
              <a:t>Results</a:t>
            </a:r>
          </a:p>
        </p:txBody>
      </p:sp>
      <p:pic>
        <p:nvPicPr>
          <p:cNvPr id="5" name="Content Placeholder 4" descr="Graphical user interface, application&#10;&#10;Description automatically generated">
            <a:extLst>
              <a:ext uri="{FF2B5EF4-FFF2-40B4-BE49-F238E27FC236}">
                <a16:creationId xmlns:a16="http://schemas.microsoft.com/office/drawing/2014/main" id="{C3B054E8-675C-4A87-B9A4-81594CAB0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021" y="1372137"/>
            <a:ext cx="6776357" cy="2579914"/>
          </a:xfrm>
        </p:spPr>
      </p:pic>
      <p:pic>
        <p:nvPicPr>
          <p:cNvPr id="7" name="Picture 6" descr="Text&#10;&#10;Description automatically generated">
            <a:extLst>
              <a:ext uri="{FF2B5EF4-FFF2-40B4-BE49-F238E27FC236}">
                <a16:creationId xmlns:a16="http://schemas.microsoft.com/office/drawing/2014/main" id="{426FCC12-D05D-46E6-A1A5-AADAFCE34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185" y="4759241"/>
            <a:ext cx="3102429" cy="1453243"/>
          </a:xfrm>
          <a:prstGeom prst="rect">
            <a:avLst/>
          </a:prstGeom>
        </p:spPr>
      </p:pic>
    </p:spTree>
    <p:extLst>
      <p:ext uri="{BB962C8B-B14F-4D97-AF65-F5344CB8AC3E}">
        <p14:creationId xmlns:p14="http://schemas.microsoft.com/office/powerpoint/2010/main" val="416139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2BA4-8DD1-4857-AEBB-019A98CFB49C}"/>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05AE572F-CE39-40D6-80CF-2D6063D9C31C}"/>
              </a:ext>
            </a:extLst>
          </p:cNvPr>
          <p:cNvSpPr>
            <a:spLocks noGrp="1"/>
          </p:cNvSpPr>
          <p:nvPr>
            <p:ph idx="1"/>
          </p:nvPr>
        </p:nvSpPr>
        <p:spPr/>
        <p:txBody>
          <a:bodyPr>
            <a:normAutofit/>
          </a:bodyPr>
          <a:lstStyle/>
          <a:p>
            <a:r>
              <a:rPr lang="en-US" sz="2000" dirty="0"/>
              <a:t>“1.9. Naive Bayes.” Scikit, https://scikit-learn.org/stable/modules/naive_bayes.html. </a:t>
            </a:r>
            <a:r>
              <a:rPr lang="en-US" sz="2000" dirty="0" err="1"/>
              <a:t>Ciutacu</a:t>
            </a:r>
            <a:r>
              <a:rPr lang="en-US" sz="2000" dirty="0"/>
              <a:t>, Lorena. “Building a Lyrics Scraper and Classifier in Python.” Lorena </a:t>
            </a:r>
            <a:r>
              <a:rPr lang="en-US" sz="2000" dirty="0" err="1"/>
              <a:t>Ciutacu</a:t>
            </a:r>
            <a:r>
              <a:rPr lang="en-US" sz="2000" dirty="0"/>
              <a:t>, 23 Oct. 2020, https://lorenaciutacu.com/2020-10-24-bootcamp4/. Dobbins, Tim. “Using Naive Bayes to Predict</a:t>
            </a:r>
          </a:p>
          <a:p>
            <a:r>
              <a:rPr lang="en-US" sz="2000" dirty="0"/>
              <a:t> a Song's Genre given Its Lyrics.” Grid-Searched, 15 Feb. 2018, </a:t>
            </a:r>
            <a:r>
              <a:rPr lang="en-US" sz="2000" dirty="0">
                <a:hlinkClick r:id="rId2"/>
              </a:rPr>
              <a:t>https://tmthyjames.github.io/2018/february/Predicting-Musical-Genres/</a:t>
            </a:r>
            <a:r>
              <a:rPr lang="en-US" sz="2000" dirty="0"/>
              <a:t>.</a:t>
            </a:r>
          </a:p>
          <a:p>
            <a:r>
              <a:rPr lang="en-US" sz="2000" dirty="0"/>
              <a:t> Isenberg, Sam. “Lyrics-Classifier/</a:t>
            </a:r>
            <a:r>
              <a:rPr lang="en-US" sz="2000" dirty="0" err="1"/>
              <a:t>lyrics_classifier.Ipynb</a:t>
            </a:r>
            <a:r>
              <a:rPr lang="en-US" sz="2000" dirty="0"/>
              <a:t> at Master · </a:t>
            </a:r>
            <a:r>
              <a:rPr lang="en-US" sz="2000" dirty="0" err="1"/>
              <a:t>Saisenberg</a:t>
            </a:r>
            <a:r>
              <a:rPr lang="en-US" sz="2000" dirty="0"/>
              <a:t>/Lyrics-Classifier.” GitHub, </a:t>
            </a:r>
            <a:r>
              <a:rPr lang="en-US" sz="2000" dirty="0">
                <a:hlinkClick r:id="rId3"/>
              </a:rPr>
              <a:t>https://github.com/saisenberg/lyrics-classifier/blob/master/python/lyrics_classifier.</a:t>
            </a:r>
            <a:r>
              <a:rPr lang="en-US" sz="2000">
                <a:hlinkClick r:id="rId3"/>
              </a:rPr>
              <a:t>ipynb</a:t>
            </a:r>
            <a:r>
              <a:rPr lang="en-US" sz="2000"/>
              <a:t>.</a:t>
            </a:r>
          </a:p>
          <a:p>
            <a:r>
              <a:rPr lang="en-US" sz="2000"/>
              <a:t> </a:t>
            </a:r>
            <a:r>
              <a:rPr lang="en-US" sz="2000" dirty="0"/>
              <a:t>“</a:t>
            </a:r>
            <a:r>
              <a:rPr lang="en-US" sz="2000" dirty="0" err="1"/>
              <a:t>Sklearn.pipeline.pipeline</a:t>
            </a:r>
            <a:r>
              <a:rPr lang="en-US" sz="2000" dirty="0"/>
              <a:t>.” Scikit, https://scikit-learn.org/stable/modules/generated/sklearn.pipeline.Pipeline.html. </a:t>
            </a:r>
          </a:p>
        </p:txBody>
      </p:sp>
    </p:spTree>
    <p:extLst>
      <p:ext uri="{BB962C8B-B14F-4D97-AF65-F5344CB8AC3E}">
        <p14:creationId xmlns:p14="http://schemas.microsoft.com/office/powerpoint/2010/main" val="2925997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501</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Times</vt:lpstr>
      <vt:lpstr>Times New Roman</vt:lpstr>
      <vt:lpstr>Office Theme</vt:lpstr>
      <vt:lpstr>Lyric Classifier</vt:lpstr>
      <vt:lpstr>Executive summary</vt:lpstr>
      <vt:lpstr>Problem statement</vt:lpstr>
      <vt:lpstr>Model</vt:lpstr>
      <vt:lpstr>Results</vt:lpstr>
      <vt:lpstr>Results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Lyric Classifier</dc:title>
  <dc:creator>Joshua</dc:creator>
  <cp:lastModifiedBy>Joshua</cp:lastModifiedBy>
  <cp:revision>1</cp:revision>
  <dcterms:created xsi:type="dcterms:W3CDTF">2021-12-15T23:20:44Z</dcterms:created>
  <dcterms:modified xsi:type="dcterms:W3CDTF">2021-12-15T23:53:26Z</dcterms:modified>
</cp:coreProperties>
</file>