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9" r:id="rId4"/>
    <p:sldId id="282" r:id="rId5"/>
    <p:sldId id="311" r:id="rId6"/>
    <p:sldId id="303" r:id="rId7"/>
    <p:sldId id="304" r:id="rId8"/>
    <p:sldId id="305" r:id="rId9"/>
    <p:sldId id="306" r:id="rId10"/>
    <p:sldId id="307" r:id="rId11"/>
    <p:sldId id="308" r:id="rId12"/>
    <p:sldId id="286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6" r:id="rId22"/>
    <p:sldId id="328" r:id="rId23"/>
    <p:sldId id="327" r:id="rId24"/>
    <p:sldId id="322" r:id="rId25"/>
    <p:sldId id="329" r:id="rId26"/>
    <p:sldId id="325" r:id="rId27"/>
    <p:sldId id="330" r:id="rId28"/>
    <p:sldId id="331" r:id="rId29"/>
    <p:sldId id="332" r:id="rId30"/>
  </p:sldIdLst>
  <p:sldSz cx="12192000" cy="6858000"/>
  <p:notesSz cx="6858000" cy="9144000"/>
  <p:embeddedFontLst>
    <p:embeddedFont>
      <p:font typeface="KoPub돋움체 Light" panose="00000300000000000000" pitchFamily="2" charset="-127"/>
      <p:regular r:id="rId31"/>
    </p:embeddedFont>
    <p:embeddedFont>
      <p:font typeface="KoPubWorld돋움체 Bold" panose="00000800000000000000" pitchFamily="2" charset="-127"/>
      <p:bold r:id="rId32"/>
    </p:embeddedFont>
    <p:embeddedFont>
      <p:font typeface="KoPubWorld돋움체 Light" panose="00000300000000000000" pitchFamily="2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4EDE99-56B9-4F59-9065-D326C0ECA5EB}"/>
              </a:ext>
            </a:extLst>
          </p:cNvPr>
          <p:cNvGrpSpPr/>
          <p:nvPr/>
        </p:nvGrpSpPr>
        <p:grpSpPr>
          <a:xfrm>
            <a:off x="3461305" y="2416386"/>
            <a:ext cx="5269391" cy="1169551"/>
            <a:chOff x="3193609" y="2564463"/>
            <a:chExt cx="5269391" cy="1169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193609" y="2964573"/>
              <a:ext cx="526939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통합계좌관리 </a:t>
              </a:r>
              <a:r>
                <a:rPr lang="ko-KR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프로그램</a:t>
              </a:r>
              <a:endPara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4B66E7-8E1B-4C68-8620-D941855A8802}"/>
                </a:ext>
              </a:extLst>
            </p:cNvPr>
            <p:cNvSpPr/>
            <p:nvPr/>
          </p:nvSpPr>
          <p:spPr>
            <a:xfrm>
              <a:off x="3345528" y="2583125"/>
              <a:ext cx="1763368" cy="29858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9D05D-F78A-4261-97DE-E6F70F97297A}"/>
                </a:ext>
              </a:extLst>
            </p:cNvPr>
            <p:cNvSpPr txBox="1"/>
            <p:nvPr/>
          </p:nvSpPr>
          <p:spPr>
            <a:xfrm>
              <a:off x="3345528" y="2564463"/>
              <a:ext cx="309216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JAVA</a:t>
              </a:r>
              <a:r>
                <a:rPr lang="ko-KR" altLang="en-US" sz="20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프로젝트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63130" y="5753766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5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BANK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113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설계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ERD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365583-986B-4C96-A1F3-56092D2CE982}"/>
              </a:ext>
            </a:extLst>
          </p:cNvPr>
          <p:cNvSpPr txBox="1"/>
          <p:nvPr/>
        </p:nvSpPr>
        <p:spPr>
          <a:xfrm>
            <a:off x="1184392" y="2200879"/>
            <a:ext cx="8432112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BANK_CODE (PK)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은행 고유 코드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임의로 부여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1000 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2000 / KB : 3000 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4000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BANK_NAME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은행 이름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1CF9F7-FDB2-4E1F-BD50-01482F76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348" y="2588422"/>
            <a:ext cx="3362312" cy="16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0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20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TRANSFER_LOG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99816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설계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ERD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365583-986B-4C96-A1F3-56092D2CE982}"/>
              </a:ext>
            </a:extLst>
          </p:cNvPr>
          <p:cNvSpPr txBox="1"/>
          <p:nvPr/>
        </p:nvSpPr>
        <p:spPr>
          <a:xfrm>
            <a:off x="1184392" y="2200879"/>
            <a:ext cx="843211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LOG_NO (PK)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이체기록에 대한 로그 번호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SEQUENCE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LOG_DATE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 기록 일시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이체일시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SENDING_ACC_ID (FK)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보내는 사람의 계좌에 대한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RECEIVING_ACC_ID (FK)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받는 사람의 계좌에 대한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REMITTANCE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송금액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557D0-3375-40A0-ABC5-3CE52328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00" y="2945920"/>
            <a:ext cx="5715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8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SERVICE-DAO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8018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39DA34-3CA9-4E47-BFCC-35935771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47" y="1873345"/>
            <a:ext cx="7576931" cy="37960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02B76-3D87-4798-B1A0-3142C8A20C16}"/>
              </a:ext>
            </a:extLst>
          </p:cNvPr>
          <p:cNvSpPr txBox="1"/>
          <p:nvPr/>
        </p:nvSpPr>
        <p:spPr>
          <a:xfrm>
            <a:off x="1184392" y="2200879"/>
            <a:ext cx="84321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서비스에서 적절한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비즈니스 로직 처리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DAO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서비스로부터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VO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데이터를 전달받고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접근한 뒤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적절한 데이터를 반환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6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55B3602-E7EA-4946-84BD-D39BCAC5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68" y="1615511"/>
            <a:ext cx="8070985" cy="4315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공통으로 구현하는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메소드나 정의 부분을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상위 클래스에 배치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공통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UI,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관리자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UI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구분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관리자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미구현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USER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정보와 일치하면 로그인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회원가입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겹치지 않는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한해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USER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PW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정보를 입력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0A826-3464-4364-9720-D403CA63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762" y="2200879"/>
            <a:ext cx="4491385" cy="2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], 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이체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관리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생성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조회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은행별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 계좌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이체 내역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수정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삭제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 아웃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세션을 종료하고 메인 화면으로 돌아 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FF7C8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모든 트랜잭션은 에러</a:t>
            </a:r>
            <a:r>
              <a:rPr lang="en-US" altLang="ko-KR" sz="2000" b="1" dirty="0">
                <a:solidFill>
                  <a:srgbClr val="FF7C8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b="1" dirty="0">
                <a:solidFill>
                  <a:srgbClr val="FF7C8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예외 시 </a:t>
            </a:r>
            <a:r>
              <a:rPr lang="en-US" altLang="ko-KR" sz="2000" b="1" dirty="0">
                <a:solidFill>
                  <a:srgbClr val="FF7C8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ROLLBACK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D360B3-B626-464A-8DDE-15273D7F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69" y="1984843"/>
            <a:ext cx="4159731" cy="33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자신의 계좌 중 원하는 계좌에 돈을 넣음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이하의 값을 입력한 경우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7533E-E8CB-4731-914C-9D80E322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34" y="1976454"/>
            <a:ext cx="4229100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21CCE6-C2DA-47F5-AFA3-ADF13C0B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34" y="3558221"/>
            <a:ext cx="3495675" cy="895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3C6703-9376-4BF2-A727-7B5ED8F28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434" y="4823640"/>
            <a:ext cx="4219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자신의 계좌 중 원하는 계좌에 돈을 빼냄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출금액이 잔액보다 많은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이하의 값을 입력한 경우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29FEF-466B-412A-A079-0A0B5D0D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42" y="3841631"/>
            <a:ext cx="4105275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171583-D1F7-4594-809B-E6DD72EC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42" y="1210681"/>
            <a:ext cx="4095750" cy="132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B8344C-57DE-4774-AD4B-04C0A13E5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742" y="2745231"/>
            <a:ext cx="3857625" cy="885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1866AE-9767-4ED0-95CE-E182A640D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742" y="5312767"/>
            <a:ext cx="4124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7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7791DB0-07DC-46B6-97D2-43896E3D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34" y="1139755"/>
            <a:ext cx="4657725" cy="14954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이체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자신의 계좌 중 원하는 계좌에서 출금하여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상대방의 계좌에 입금함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출금을 할 수 없음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동일한 계좌를 입력할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이체액이 잔액보다 많은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C1E084-988C-4706-A476-2CCB09E5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33" y="2737681"/>
            <a:ext cx="4105275" cy="876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6B8B3D-0E3F-4FEF-8BE1-23C1C2968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433" y="3764610"/>
            <a:ext cx="4724400" cy="1333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FC0A40-F5B6-4B1D-8B7B-CB89C2125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958" y="5248738"/>
            <a:ext cx="4714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6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관리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– 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생성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은행의 계좌를 생성함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번호는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은행별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고유 계좌 앞자리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–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무작위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– 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무작위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자리로 구성 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111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222 KB : 333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444)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비밀번호가 일치하지 않는 경우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 이내에 개설한 계좌가 있는 경우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77841C-FF11-4D03-A702-B9932079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34" y="1503745"/>
            <a:ext cx="3724275" cy="1323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2CFB13-A6BB-44D8-83E8-C39BA669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34" y="3105969"/>
            <a:ext cx="3257550" cy="1314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C1180D-CBB1-44CE-9EE2-5170D32CD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434" y="4794257"/>
            <a:ext cx="4381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8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34ECE3-21A1-4233-B739-F135E55C79D1}"/>
              </a:ext>
            </a:extLst>
          </p:cNvPr>
          <p:cNvGrpSpPr/>
          <p:nvPr/>
        </p:nvGrpSpPr>
        <p:grpSpPr>
          <a:xfrm>
            <a:off x="3430943" y="2598003"/>
            <a:ext cx="5676362" cy="830997"/>
            <a:chOff x="3403338" y="2598003"/>
            <a:chExt cx="5676362" cy="83099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E2BB530-99C6-49BC-B401-9A6540D740F0}"/>
                </a:ext>
              </a:extLst>
            </p:cNvPr>
            <p:cNvGrpSpPr/>
            <p:nvPr/>
          </p:nvGrpSpPr>
          <p:grpSpPr>
            <a:xfrm>
              <a:off x="3403338" y="2598003"/>
              <a:ext cx="2099882" cy="830997"/>
              <a:chOff x="3403338" y="2598003"/>
              <a:chExt cx="2099882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A47EA2-6611-4944-9A6C-2C22128EBDE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03DA1A-6B25-41AD-98F3-1D234C4DCC5F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321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구성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프로젝트 구성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A3CD1D7-4E3F-4A71-A40D-F4B8A085C3EB}"/>
                </a:ext>
              </a:extLst>
            </p:cNvPr>
            <p:cNvGrpSpPr/>
            <p:nvPr/>
          </p:nvGrpSpPr>
          <p:grpSpPr>
            <a:xfrm>
              <a:off x="6454034" y="2598003"/>
              <a:ext cx="2625666" cy="830997"/>
              <a:chOff x="6454034" y="2598003"/>
              <a:chExt cx="2625666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06F76E-3151-41A3-AB21-B3D7CB6CE5BD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EFBBBD-941D-49FB-8502-23F44BB7C27A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846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DB</a:t>
                </a: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테이블 설계 및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ERD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53D26D-FF4F-40A5-BE97-326804CCE0F0}"/>
              </a:ext>
            </a:extLst>
          </p:cNvPr>
          <p:cNvGrpSpPr/>
          <p:nvPr/>
        </p:nvGrpSpPr>
        <p:grpSpPr>
          <a:xfrm>
            <a:off x="3430943" y="3975509"/>
            <a:ext cx="5628272" cy="830997"/>
            <a:chOff x="3403338" y="2598003"/>
            <a:chExt cx="5628272" cy="83099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16B8557-0885-45AC-9205-E7C093F30753}"/>
                </a:ext>
              </a:extLst>
            </p:cNvPr>
            <p:cNvGrpSpPr/>
            <p:nvPr/>
          </p:nvGrpSpPr>
          <p:grpSpPr>
            <a:xfrm>
              <a:off x="3403338" y="2598003"/>
              <a:ext cx="2423688" cy="830997"/>
              <a:chOff x="3403338" y="2598003"/>
              <a:chExt cx="2423688" cy="83099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1E919-5A8A-4099-89A6-26897487D88D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E8058-64BD-42F3-A7C1-EC328EBF3671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6450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JAVA</a:t>
                </a: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클래스 구성 및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UI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63BD9A5-4AD3-4B5A-929D-7951CDE03F70}"/>
                </a:ext>
              </a:extLst>
            </p:cNvPr>
            <p:cNvGrpSpPr/>
            <p:nvPr/>
          </p:nvGrpSpPr>
          <p:grpSpPr>
            <a:xfrm>
              <a:off x="6454034" y="2598003"/>
              <a:ext cx="2577576" cy="830997"/>
              <a:chOff x="6454034" y="2598003"/>
              <a:chExt cx="2577576" cy="83099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324BE4-8A26-4F67-9BBA-5E163247B9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995067-1444-48C1-987B-C07C3733F105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7988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프로젝트 보완점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미흡한 부분 및 보완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관리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– 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상세 조회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자신의 계좌 중 원하는 계좌의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상세 정보를 조회할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BD68EA-3E53-4228-B61D-1976BAE5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58" y="2097038"/>
            <a:ext cx="3343275" cy="2181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F037F2-E599-4D6F-BDA0-935DA474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958" y="4456906"/>
            <a:ext cx="3914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1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관리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– [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은행별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계좌 조회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자신의 계좌 중 원하는 은행에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소속되어 있는 계좌를 조회할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번호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잔액 등 간략한 정보만 표시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647AE-FE93-4D7F-B574-7588DE89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58" y="2491448"/>
            <a:ext cx="3371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관리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– 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전체 계좌 조회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자신이 소유하고 있는 모든 계좌 정보 조회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번호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잔액 등 간략한 정보만 표시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47FEF-701C-4D5C-A699-8F3791E2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58" y="2491448"/>
            <a:ext cx="3651973" cy="22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12B3D2E-FA6C-48B1-9DE7-E98021E4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01" y="2903189"/>
            <a:ext cx="6211399" cy="1469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462D8F-8C43-4788-B955-6C3A8F048315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관리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– 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거래 내역 조회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자신의 계좌 중 원하는 계좌의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모든 계좌 이체 내역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344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관리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- 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수정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계좌의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비밀번호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별칭 수정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수정 할 수 없음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입력한 정보가 틀릴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BE29A2-EB0B-4393-9349-5FE7FE33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55" y="1582409"/>
            <a:ext cx="2647950" cy="695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2F3C98-2301-47A2-A775-36A11016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455" y="2493770"/>
            <a:ext cx="4905375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33783E-AE85-4D86-9DC2-D2E2044E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455" y="3877872"/>
            <a:ext cx="4438650" cy="1533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C2B22E-67B8-4440-8C22-ED4A1B50B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455" y="5700124"/>
            <a:ext cx="4171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관리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 - 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삭제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계좌의 정보를 비활성화 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계좌는 삭제되어도 이체 로그는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삭제되지 않음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잔액이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원이 아닌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F974FE-4818-41EA-B0F1-657E140F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55" y="5006027"/>
            <a:ext cx="3914775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939E5B-70E2-422C-A1A4-D5E4B4E0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455" y="3354768"/>
            <a:ext cx="4210050" cy="1323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DF99F4-B819-490E-8CD6-B97F6DD8D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455" y="1685294"/>
            <a:ext cx="4162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7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7791DB0-07DC-46B6-97D2-43896E3D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34" y="1139755"/>
            <a:ext cx="4657725" cy="14954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UI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76454"/>
            <a:ext cx="12241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JAVA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클래스 구성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UI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CD691F9-B280-490C-A9F5-0573EDF4EF16}"/>
              </a:ext>
            </a:extLst>
          </p:cNvPr>
          <p:cNvSpPr txBox="1"/>
          <p:nvPr/>
        </p:nvSpPr>
        <p:spPr>
          <a:xfrm>
            <a:off x="1184392" y="2200879"/>
            <a:ext cx="8432112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이체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자신의 계좌 중 원하는 계좌에서 출금하여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상대방의 계좌에 입금함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불가한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계좌가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없거나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본인 소유의 계좌가 아닌 경우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출금을 할 수 없음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동일한 계좌를 입력할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이체액이 잔액보다 많은 경우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C1E084-988C-4706-A476-2CCB09E5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33" y="2737681"/>
            <a:ext cx="4105275" cy="876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6B8B3D-0E3F-4FEF-8BE1-23C1C2968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433" y="3764610"/>
            <a:ext cx="4724400" cy="1333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FC0A40-F5B6-4B1D-8B7B-CB89C2125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958" y="5248738"/>
            <a:ext cx="4714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8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미흡한 부분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보완점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미흡한 부분 및 보완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1719755-5B3F-4ECE-897F-20368C29B14F}"/>
              </a:ext>
            </a:extLst>
          </p:cNvPr>
          <p:cNvSpPr txBox="1"/>
          <p:nvPr/>
        </p:nvSpPr>
        <p:spPr>
          <a:xfrm>
            <a:off x="1184392" y="2200879"/>
            <a:ext cx="8432112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테이블 설계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테이블을 단순화하다 보니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테이블 내에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구체적인 정보를 담지 못함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JOIN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대해 미숙해 성능이 좋지 않은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 위주의 쿼리 작성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C2E59E-68CF-4101-8966-82D88AB8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33" y="4697031"/>
            <a:ext cx="8172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7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미흡한 부분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보완점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미흡한 부분 및 보완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76A2A6F-16A2-4215-9079-BCED80582041}"/>
              </a:ext>
            </a:extLst>
          </p:cNvPr>
          <p:cNvSpPr txBox="1"/>
          <p:nvPr/>
        </p:nvSpPr>
        <p:spPr>
          <a:xfrm>
            <a:off x="1184392" y="2200879"/>
            <a:ext cx="8432112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Logic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대한 이해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Service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DAO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대한 구분 기준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어떤 식으로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Service, DAO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내에서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메소드를 구현해야 하는지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…?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메소드 위주의 개발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과도한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if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 남발로 기능은 구현했을지라도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가독성과 성능에서 차이를 보임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E8AE0-5273-4BF9-B6A9-CB188BC0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40" y="1195316"/>
            <a:ext cx="5136982" cy="51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50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보완점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미흡한 부분 및 보완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76A2A6F-16A2-4215-9079-BCED80582041}"/>
              </a:ext>
            </a:extLst>
          </p:cNvPr>
          <p:cNvSpPr txBox="1"/>
          <p:nvPr/>
        </p:nvSpPr>
        <p:spPr>
          <a:xfrm>
            <a:off x="1184392" y="2200879"/>
            <a:ext cx="8432112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테이블 설계는 아무리 강조해도 지나치지 않다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불필요한 데이터는 제외하되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테이블 간 적절한 관계를 가질 수 있도록 하자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비즈니스 로직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+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패턴을 가진 개발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SERVICE, DAO, VO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 기능을 확실하게 구분하고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일정한 흐름에 의해 프로그램이 진행될 수 있도록 하자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메소드 위주의 개발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추후 유지 보수에 원활하도록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2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통합 계좌 관리 프로그램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JAVA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 : ORACLE DB 12c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개발자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데이터분석과 구본성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개발기간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2021. 05. 31 ~ 2021. 06.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구성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구성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정해진 은행에 속해 있는 계좌를 통합관리 할 수 있는 프로그램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어떤 은행인지에 대해 구애 받지 않고 계좌 생성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수정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삭제가 용이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출금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계좌이체 구현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주제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구성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구성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57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프로그램 구성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413AE6-CCF7-4460-8078-619AD1A65A0B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344C4-0E19-45ED-83F1-DA0351363E4E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구성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구성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B87F39-C7C2-4938-A717-5D2CF9E38E6A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8B3C07-788D-44FB-BB05-875454342A14}"/>
              </a:ext>
            </a:extLst>
          </p:cNvPr>
          <p:cNvSpPr/>
          <p:nvPr/>
        </p:nvSpPr>
        <p:spPr>
          <a:xfrm>
            <a:off x="1679610" y="2836586"/>
            <a:ext cx="877164" cy="18444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09E543-0E95-4959-A433-552EEE757A63}"/>
              </a:ext>
            </a:extLst>
          </p:cNvPr>
          <p:cNvSpPr/>
          <p:nvPr/>
        </p:nvSpPr>
        <p:spPr>
          <a:xfrm>
            <a:off x="3270285" y="3466432"/>
            <a:ext cx="1473166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(Console)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12F522-748B-4104-9B6A-CB32D7EE4C0B}"/>
              </a:ext>
            </a:extLst>
          </p:cNvPr>
          <p:cNvSpPr/>
          <p:nvPr/>
        </p:nvSpPr>
        <p:spPr>
          <a:xfrm>
            <a:off x="4994310" y="3466432"/>
            <a:ext cx="1473166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AF3CD8-0FD5-4B7B-B50B-16AAF7262AF9}"/>
              </a:ext>
            </a:extLst>
          </p:cNvPr>
          <p:cNvSpPr/>
          <p:nvPr/>
        </p:nvSpPr>
        <p:spPr>
          <a:xfrm>
            <a:off x="6718335" y="3466432"/>
            <a:ext cx="1473166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6BD07897-3427-4340-BC93-DCC464BF6A24}"/>
              </a:ext>
            </a:extLst>
          </p:cNvPr>
          <p:cNvSpPr/>
          <p:nvPr/>
        </p:nvSpPr>
        <p:spPr>
          <a:xfrm>
            <a:off x="9048751" y="2836586"/>
            <a:ext cx="1358870" cy="17013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F61EE1-8235-4223-B03D-6E04DB4B445C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2556774" y="3758820"/>
            <a:ext cx="7135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4401C0-FC2B-4A01-8E47-95B236A22330}"/>
              </a:ext>
            </a:extLst>
          </p:cNvPr>
          <p:cNvCxnSpPr>
            <a:cxnSpLocks/>
          </p:cNvCxnSpPr>
          <p:nvPr/>
        </p:nvCxnSpPr>
        <p:spPr>
          <a:xfrm flipV="1">
            <a:off x="4752627" y="3758823"/>
            <a:ext cx="2241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3CC76A-4C87-4A23-A851-74583C919970}"/>
              </a:ext>
            </a:extLst>
          </p:cNvPr>
          <p:cNvCxnSpPr>
            <a:cxnSpLocks/>
          </p:cNvCxnSpPr>
          <p:nvPr/>
        </p:nvCxnSpPr>
        <p:spPr>
          <a:xfrm flipV="1">
            <a:off x="6467476" y="3758823"/>
            <a:ext cx="2241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5FF46B4-A7A7-4680-ABE0-452CB1415F86}"/>
              </a:ext>
            </a:extLst>
          </p:cNvPr>
          <p:cNvCxnSpPr>
            <a:cxnSpLocks/>
          </p:cNvCxnSpPr>
          <p:nvPr/>
        </p:nvCxnSpPr>
        <p:spPr>
          <a:xfrm flipV="1">
            <a:off x="8181979" y="3758821"/>
            <a:ext cx="866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B34E36F8-91A4-4794-B3FD-AE0E07A9DFB7}"/>
              </a:ext>
            </a:extLst>
          </p:cNvPr>
          <p:cNvSpPr/>
          <p:nvPr/>
        </p:nvSpPr>
        <p:spPr>
          <a:xfrm>
            <a:off x="3270285" y="2701255"/>
            <a:ext cx="4921216" cy="3355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</a:t>
            </a:r>
            <a:r>
              <a:rPr lang="ko-KR" altLang="en-US" dirty="0"/>
              <a:t>를 통한 데이터 교환</a:t>
            </a:r>
          </a:p>
        </p:txBody>
      </p:sp>
    </p:spTree>
    <p:extLst>
      <p:ext uri="{BB962C8B-B14F-4D97-AF65-F5344CB8AC3E}">
        <p14:creationId xmlns:p14="http://schemas.microsoft.com/office/powerpoint/2010/main" val="4985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필요한 요소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유저의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유저가 가지고 있는 계좌에 대한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이체 시 보내는 사람과 받는 사람의 정보와 계좌에 대한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허용하는 은행에 대한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테이블로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05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97977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설계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ERD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33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05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97977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설계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ERD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62997F6-C978-4252-B8EC-C19C1537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665" y="1387820"/>
            <a:ext cx="5341904" cy="5117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365583-986B-4C96-A1F3-56092D2CE982}"/>
              </a:ext>
            </a:extLst>
          </p:cNvPr>
          <p:cNvSpPr txBox="1"/>
          <p:nvPr/>
        </p:nvSpPr>
        <p:spPr>
          <a:xfrm>
            <a:off x="1184392" y="2200879"/>
            <a:ext cx="8432112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USER_INFO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유저의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ACCOUNT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유저가 가지고 있는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계좌에 대한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TRANSFER_LOG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이체 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보내는 사람과 받는 사람의 정보와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계좌에 대한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BANK : App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허용하는 은행에 대한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테이블은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FK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참조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51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5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USER_INFO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113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설계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ERD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365583-986B-4C96-A1F3-56092D2CE982}"/>
              </a:ext>
            </a:extLst>
          </p:cNvPr>
          <p:cNvSpPr txBox="1"/>
          <p:nvPr/>
        </p:nvSpPr>
        <p:spPr>
          <a:xfrm>
            <a:off x="1184392" y="2200879"/>
            <a:ext cx="8432112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USER_NO (PK)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유저에 대한 순번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SEQUENCE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ID, PW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로그인에 필요한 정보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USER_NAME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MOBILE_NO :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휴대전화 번호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8CC20-E52B-4448-BB92-BD8FC641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63" y="2548456"/>
            <a:ext cx="5644184" cy="20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5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ACCOUNT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113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DB</a:t>
              </a: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설계 및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ERD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365583-986B-4C96-A1F3-56092D2CE982}"/>
              </a:ext>
            </a:extLst>
          </p:cNvPr>
          <p:cNvSpPr txBox="1"/>
          <p:nvPr/>
        </p:nvSpPr>
        <p:spPr>
          <a:xfrm>
            <a:off x="1184392" y="2200879"/>
            <a:ext cx="8432112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ACC_ID (PK)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유저에 대한 순번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(SEQUENCE)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BANK_CODE (FK)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은행코드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허용한 은행만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 INSERT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USER_NO (FK) : USER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테이블에 존재하는 인원에 대한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USER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BALANCE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잔액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ACC_PW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비밀번호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ACC_NICKNAME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별칭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ACC_CREATING_DATE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생성일시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ACC_ISACTIVE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상태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활성화 상태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삭제 상태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7792A-D862-4093-9956-2BE843B2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4" y="4776161"/>
            <a:ext cx="8324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1278</Words>
  <Application>Microsoft Office PowerPoint</Application>
  <PresentationFormat>와이드스크린</PresentationFormat>
  <Paragraphs>277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KoPubWorld돋움체 Light</vt:lpstr>
      <vt:lpstr>Arial</vt:lpstr>
      <vt:lpstr>맑은 고딕</vt:lpstr>
      <vt:lpstr>KoPubWorld돋움체 Bold</vt:lpstr>
      <vt:lpstr>Wingdings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KuBonseong</dc:creator>
  <cp:lastModifiedBy>구본성</cp:lastModifiedBy>
  <cp:revision>59</cp:revision>
  <dcterms:created xsi:type="dcterms:W3CDTF">2020-01-03T14:16:53Z</dcterms:created>
  <dcterms:modified xsi:type="dcterms:W3CDTF">2021-06-04T03:36:17Z</dcterms:modified>
</cp:coreProperties>
</file>