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jMgPEqsuq02qWhXHoQtXFcUK9H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title"/>
          </p:nvPr>
        </p:nvSpPr>
        <p:spPr>
          <a:xfrm>
            <a:off x="311700" y="721250"/>
            <a:ext cx="8520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378375" y="120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378375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378375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378375" y="120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78375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78375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78375" y="120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22000" y="197788"/>
            <a:ext cx="348619" cy="35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7675" y="197800"/>
            <a:ext cx="919681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title"/>
          </p:nvPr>
        </p:nvSpPr>
        <p:spPr>
          <a:xfrm>
            <a:off x="208600" y="759450"/>
            <a:ext cx="85206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3808"/>
              <a:buNone/>
            </a:pPr>
            <a:r>
              <a:rPr b="1" lang="en-US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Project-2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183"/>
              <a:buNone/>
            </a:pPr>
            <a:br>
              <a:rPr b="1" lang="en-US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Seoul Bike Sharing Demand Prediction </a:t>
            </a:r>
            <a:endParaRPr b="1" sz="3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6666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50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08600" y="2436000"/>
            <a:ext cx="83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657851" y="1727200"/>
            <a:ext cx="3381374" cy="1600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Babu</a:t>
            </a:r>
            <a:endParaRPr b="0" i="0" sz="18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Manoj</a:t>
            </a:r>
            <a:endParaRPr b="0" i="0" sz="18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Aman</a:t>
            </a:r>
            <a:endParaRPr b="0" i="0" sz="18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00" y="1836981"/>
            <a:ext cx="5016656" cy="264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446109" y="16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200">
                <a:latin typeface="Montserrat"/>
                <a:ea typeface="Montserrat"/>
                <a:cs typeface="Montserrat"/>
                <a:sym typeface="Montserrat"/>
              </a:rPr>
              <a:t>Which day in a week has highest booking?</a:t>
            </a:r>
            <a:endParaRPr b="1" i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3680" l="0" r="2854" t="0"/>
          <a:stretch/>
        </p:blipFill>
        <p:spPr>
          <a:xfrm>
            <a:off x="3010531" y="729064"/>
            <a:ext cx="6035202" cy="425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14172"/>
            <a:ext cx="2931507" cy="245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23531" y="18502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Is there any bookings on Holiday?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5004" l="0" r="0" t="0"/>
          <a:stretch/>
        </p:blipFill>
        <p:spPr>
          <a:xfrm>
            <a:off x="82407" y="855291"/>
            <a:ext cx="5434832" cy="263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239" y="893470"/>
            <a:ext cx="3577726" cy="223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468686" y="1737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200">
                <a:latin typeface="Montserrat"/>
                <a:ea typeface="Montserrat"/>
                <a:cs typeface="Montserrat"/>
                <a:sym typeface="Montserrat"/>
              </a:rPr>
              <a:t>Is there any Variations in Rainfall(mm) Data?</a:t>
            </a:r>
            <a:endParaRPr/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133" y="869706"/>
            <a:ext cx="6338158" cy="410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525130" y="18021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Is there any Variations in Snowfall(cm) Data?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3266"/>
          <a:stretch/>
        </p:blipFill>
        <p:spPr>
          <a:xfrm>
            <a:off x="982134" y="752912"/>
            <a:ext cx="6875662" cy="4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628650" y="273844"/>
            <a:ext cx="7886700" cy="783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Line plot of Temperature vs Rented bike count</a:t>
            </a:r>
            <a:endParaRPr/>
          </a:p>
        </p:txBody>
      </p:sp>
      <p:pic>
        <p:nvPicPr>
          <p:cNvPr id="198" name="Google Shape;19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057276"/>
            <a:ext cx="7065169" cy="35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34819" y="2143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-US" sz="1800"/>
              <a:t>      </a:t>
            </a:r>
            <a:r>
              <a:rPr i="1" lang="en-US" sz="2100"/>
              <a:t>          </a:t>
            </a:r>
            <a:r>
              <a:rPr b="1" i="1" lang="en-US" sz="1800"/>
              <a:t>Pie chart of Rental bikes count during Day and Night</a:t>
            </a:r>
            <a:endParaRPr/>
          </a:p>
        </p:txBody>
      </p:sp>
      <p:pic>
        <p:nvPicPr>
          <p:cNvPr id="204" name="Google Shape;20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182" y="1393031"/>
            <a:ext cx="6079331" cy="35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7050"/>
          <a:stretch/>
        </p:blipFill>
        <p:spPr>
          <a:xfrm>
            <a:off x="493184" y="1054916"/>
            <a:ext cx="78867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1411111" y="277173"/>
            <a:ext cx="63217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Rented bike Count During Different Seasons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92894"/>
            <a:ext cx="7886700" cy="45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21469"/>
            <a:ext cx="7886700" cy="401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57187"/>
            <a:ext cx="7886700" cy="436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i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i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i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i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133475" y="387525"/>
            <a:ext cx="69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The Bike Sharing Analysis follows :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46794" y="849200"/>
            <a:ext cx="4078450" cy="383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Information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 of Data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Cleaning/ Imputation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600" y="1866900"/>
            <a:ext cx="50482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71463"/>
            <a:ext cx="7886700" cy="435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00037"/>
            <a:ext cx="7886700" cy="436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378375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                                 Distribution Plot of Bikes taken for rental</a:t>
            </a:r>
            <a:endParaRPr/>
          </a:p>
        </p:txBody>
      </p:sp>
      <p:pic>
        <p:nvPicPr>
          <p:cNvPr id="241" name="Google Shape;24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369219"/>
            <a:ext cx="7979569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23400" y="2244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b="1" i="1" lang="en-US" sz="1800"/>
              <a:t>            Distribution of Bikes taken for rental after applying log transformation </a:t>
            </a:r>
            <a:endParaRPr/>
          </a:p>
        </p:txBody>
      </p:sp>
      <p:pic>
        <p:nvPicPr>
          <p:cNvPr id="247" name="Google Shape;24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8" y="1369219"/>
            <a:ext cx="7515224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947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100"/>
              <a:t>Heatmap</a:t>
            </a:r>
            <a:endParaRPr/>
          </a:p>
        </p:txBody>
      </p:sp>
      <p:pic>
        <p:nvPicPr>
          <p:cNvPr id="253" name="Google Shape;25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995" y="1369219"/>
            <a:ext cx="6034010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/>
        </p:nvSpPr>
        <p:spPr>
          <a:xfrm>
            <a:off x="1257300" y="3752525"/>
            <a:ext cx="5856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PLIT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NTO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RAINING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714022" y="676106"/>
            <a:ext cx="8429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ONVERT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ATASET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NTO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EPENDENT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NDEPENDENT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ARIABLE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1234722" y="1314069"/>
            <a:ext cx="674370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 (X)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Temperature , Humidity , Wind speed ,  Visibility ,  Solar,  Holiday ,  Functioning Day , hour_1 ,  hour_2 ,  hour_3 ,  hour_4 ,  hour_5 ,  hour_6  ,  hour_7 , hour_8 ,  hour_9 ,  hour_10 ,hour_11 , hour_12 ,  hour_13 ,  hour_14 ,  hour_15 ,  hour_16 , hour_17 ,  hour_18 ,  hour_19 , hour_20 ,  hour_21 , hour_22 ,  hour_23 ,  season_Spring , season Summer ,season Winter ,  month_2 ,  month_3 , month_4 ,  month_5 ,  month_6 , month_7 ,  monthweekDay_4 ,  weekDay_5 , month_8 , month_9 , month_10 , month_11 , month_12 , weekDay_2 , weekDay_3 , weekDay_4 ,weekDay_5 , weekDay_6, weekDay_7 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1165578" y="3452444"/>
            <a:ext cx="585608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 (Y)</a:t>
            </a: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Rented Bike Count' 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248356" y="4098061"/>
            <a:ext cx="8985956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 sklearn.model_selection import train_test_split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X_train, X_test, y_train, y_test = train_test_split( X,Y, test_size = 0.2, random_state = 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print(X_train.shape)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print(X_test.shape)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222" y="62089"/>
            <a:ext cx="6858000" cy="501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15596" t="0"/>
          <a:stretch/>
        </p:blipFill>
        <p:spPr>
          <a:xfrm>
            <a:off x="1278466" y="0"/>
            <a:ext cx="68608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67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23761"/>
            <a:ext cx="6858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1357488" y="133526"/>
            <a:ext cx="4896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Gradient Boosting Algorithm: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504825" y="1095375"/>
            <a:ext cx="8105700" cy="2617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can we learn from predictions? (ex: Days, Temperature, seasons,etc).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bike count required at each hour for the stable supply of rental bikes.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Highest Booking counts in Season, Month and Week.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 Variations in data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0" i="0" lang="en-US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Finding the best estimating algorithm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261" y="184150"/>
            <a:ext cx="6922206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39" y="1128890"/>
            <a:ext cx="7376561" cy="401461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1428750" y="205316"/>
            <a:ext cx="657225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94.0%                            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            0.2271                            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0.4765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    :  0.8362                          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Adjusted R2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0.8313    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89" y="800100"/>
            <a:ext cx="7958667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2101612" y="205316"/>
            <a:ext cx="494077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 Forest with some Parameter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64382"/>
            <a:ext cx="6858000" cy="437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/>
        </p:nvSpPr>
        <p:spPr>
          <a:xfrm>
            <a:off x="1257300" y="114300"/>
            <a:ext cx="60579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0.2326           </a:t>
            </a: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              0.8323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0.4823           </a:t>
            </a: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Adjusted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0.82722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14464"/>
            <a:ext cx="9144000" cy="44290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3428999" y="114300"/>
            <a:ext cx="2373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93.93 %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0"/>
            <a:ext cx="67916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3537101" y="142144"/>
            <a:ext cx="206979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0" y="730956"/>
            <a:ext cx="9144000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People like to ride bikes when it is pretty hot around 25°C in average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 morning hours(8-9) and in evening hours (5-8),the bikes taken for rental are more 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So let's focus on the seasons where we have the most rents because at the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month of may (5) to july (7) bikes have the most rents.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Bikes taken for rental are more in Summer and less in Winter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Here we see at the weekend Bike goes to be rented less compare to the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working days.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During No Holidays , the bikes taken for rental are more than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during holidays.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Bikes for rental are very high during functioning days.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Number of Bike Rented in day is high as compare to the night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During Summer ,rented bikes are more in each hour than other seasons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During Winter ,rented bikes are less in each hour compared to other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seasons.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We see the Rainfall so most of the value is 0.0 and  but  some of the value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we can say that people enjoyed ride with bike during rainfall.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When snowfall more than 4 cm of snow, the bike rents is much lower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3508526" y="0"/>
            <a:ext cx="206979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1428750" y="685800"/>
            <a:ext cx="622935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At Saturday and Sunday we see the Bike rented is less but at the evening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time it goes bit up.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Monday to friday all the hours seems like same for the Rented Bike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count.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Used many of the algorithm t check  for the best predicted results but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Random Forest  model looks better as compare to the other model.</a:t>
            </a:r>
            <a:endParaRPr/>
          </a:p>
        </p:txBody>
      </p:sp>
      <p:pic>
        <p:nvPicPr>
          <p:cNvPr descr="Seoul's public bike rental system named favorite public service" id="331" name="Google Shape;3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343150"/>
            <a:ext cx="4643438" cy="24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11"/>
            <a:ext cx="9144000" cy="512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/>
          <p:nvPr/>
        </p:nvSpPr>
        <p:spPr>
          <a:xfrm>
            <a:off x="2199405" y="1885951"/>
            <a:ext cx="4713470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23875" y="819150"/>
            <a:ext cx="535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file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Seoulbikedata.CSV file from Dec2017 to Jan2018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Columns:14</a:t>
            </a:r>
            <a:endParaRPr b="1" i="0" sz="1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Rows:8760</a:t>
            </a:r>
            <a:endParaRPr b="1" i="0" sz="14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23875" y="1905000"/>
            <a:ext cx="762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Columns and Units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Rented Bike Count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Hour 24units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 (°C)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Humidity (%)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 speed (m/s)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Visibility (10m)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Solar Radiation (MJ/m2)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Seasons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Holidays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Functioning Day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925" y="911150"/>
            <a:ext cx="2420350" cy="3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68850" y="185475"/>
            <a:ext cx="8520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Data Cleaning and imputation</a:t>
            </a:r>
            <a:endParaRPr b="1" i="1"/>
          </a:p>
        </p:txBody>
      </p:sp>
      <p:sp>
        <p:nvSpPr>
          <p:cNvPr id="138" name="Google Shape;138;p5"/>
          <p:cNvSpPr txBox="1"/>
          <p:nvPr/>
        </p:nvSpPr>
        <p:spPr>
          <a:xfrm>
            <a:off x="172552" y="1311965"/>
            <a:ext cx="83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for Duplication in Data frame columns.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for Nan/Null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650" y="1311981"/>
            <a:ext cx="3003775" cy="3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11065"/>
            <a:ext cx="3340644" cy="248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429400" y="17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200">
                <a:latin typeface="Montserrat"/>
                <a:ea typeface="Montserrat"/>
                <a:cs typeface="Montserrat"/>
                <a:sym typeface="Montserrat"/>
              </a:rPr>
              <a:t>What time in a day is highest bike rented?</a:t>
            </a:r>
            <a:endParaRPr b="1" i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5250"/>
            <a:ext cx="8839201" cy="3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Which Season has most bike Rents?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3" y="731375"/>
            <a:ext cx="27651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775" y="795204"/>
            <a:ext cx="3216625" cy="2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6936" y="3322608"/>
            <a:ext cx="4910128" cy="182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23530" y="1511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1900">
                <a:latin typeface="Montserrat"/>
                <a:ea typeface="Montserrat"/>
                <a:cs typeface="Montserrat"/>
                <a:sym typeface="Montserrat"/>
              </a:rPr>
              <a:t>Which Date in a month has highest booking count?</a:t>
            </a:r>
            <a:endParaRPr b="1"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4288"/>
            <a:ext cx="9144000" cy="440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412242" y="1511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 sz="2300">
                <a:latin typeface="Montserrat"/>
                <a:ea typeface="Montserrat"/>
                <a:cs typeface="Montserrat"/>
                <a:sym typeface="Montserrat"/>
              </a:rPr>
              <a:t>Which Month has highest booking count?</a:t>
            </a:r>
            <a:endParaRPr b="1" i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57" y="1207912"/>
            <a:ext cx="8209148" cy="338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Babu Reddy</dc:creator>
</cp:coreProperties>
</file>