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ED3-17E4-491F-8346-B2768506A87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467-D154-4146-B273-9D62FC74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7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ED3-17E4-491F-8346-B2768506A87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467-D154-4146-B273-9D62FC74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7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ED3-17E4-491F-8346-B2768506A87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467-D154-4146-B273-9D62FC742A6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8263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ED3-17E4-491F-8346-B2768506A87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467-D154-4146-B273-9D62FC74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35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ED3-17E4-491F-8346-B2768506A87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467-D154-4146-B273-9D62FC742A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9213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ED3-17E4-491F-8346-B2768506A87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467-D154-4146-B273-9D62FC74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58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ED3-17E4-491F-8346-B2768506A87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467-D154-4146-B273-9D62FC74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5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ED3-17E4-491F-8346-B2768506A87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467-D154-4146-B273-9D62FC74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0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ED3-17E4-491F-8346-B2768506A87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467-D154-4146-B273-9D62FC74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2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ED3-17E4-491F-8346-B2768506A87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467-D154-4146-B273-9D62FC74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6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ED3-17E4-491F-8346-B2768506A87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467-D154-4146-B273-9D62FC74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5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ED3-17E4-491F-8346-B2768506A87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467-D154-4146-B273-9D62FC74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ED3-17E4-491F-8346-B2768506A87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467-D154-4146-B273-9D62FC74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9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ED3-17E4-491F-8346-B2768506A87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467-D154-4146-B273-9D62FC74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ED3-17E4-491F-8346-B2768506A87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467-D154-4146-B273-9D62FC74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2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1ED3-17E4-491F-8346-B2768506A87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6467-D154-4146-B273-9D62FC74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7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61ED3-17E4-491F-8346-B2768506A87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B16467-D154-4146-B273-9D62FC742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3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Red Ball </a:t>
            </a:r>
            <a:br>
              <a:rPr lang="en-US" dirty="0" smtClean="0"/>
            </a:br>
            <a:r>
              <a:rPr lang="en-US" dirty="0" smtClean="0"/>
              <a:t>Pizza Order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Bayansuren Bayarsaikhan</a:t>
            </a:r>
          </a:p>
          <a:p>
            <a:r>
              <a:rPr lang="en-US" dirty="0" err="1" smtClean="0"/>
              <a:t>Janardhan</a:t>
            </a:r>
            <a:r>
              <a:rPr lang="en-US" dirty="0" smtClean="0"/>
              <a:t> </a:t>
            </a:r>
            <a:r>
              <a:rPr lang="en-US" dirty="0" err="1" smtClean="0"/>
              <a:t>Bonu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Red </a:t>
            </a:r>
            <a:r>
              <a:rPr lang="en-US" dirty="0" smtClean="0"/>
              <a:t>Ball team is able to take the pizza order from customer and monitor the inventory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SCI: Do </a:t>
            </a:r>
            <a:r>
              <a:rPr lang="en-US" smtClean="0"/>
              <a:t>less and Accomplish </a:t>
            </a:r>
            <a:r>
              <a:rPr lang="en-US" dirty="0" smtClean="0"/>
              <a:t>more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Pizza Order System is used by the Red Ball team member</a:t>
            </a:r>
          </a:p>
          <a:p>
            <a:pPr lvl="1"/>
            <a:r>
              <a:rPr lang="en-US" dirty="0" smtClean="0"/>
              <a:t>Take pizza order from customer</a:t>
            </a:r>
          </a:p>
          <a:p>
            <a:pPr lvl="1"/>
            <a:r>
              <a:rPr lang="en-US" dirty="0" smtClean="0"/>
              <a:t>Pizza Inventory monitoring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Order Take Module:</a:t>
            </a:r>
          </a:p>
          <a:p>
            <a:pPr marL="0" indent="0">
              <a:buNone/>
            </a:pPr>
            <a:r>
              <a:rPr lang="en-US" dirty="0" smtClean="0"/>
              <a:t>	This module is used to take order from the customer. The Red Ball member will fill the order form according to the customer choice and confirm the order online.</a:t>
            </a:r>
          </a:p>
          <a:p>
            <a:r>
              <a:rPr lang="en-US" dirty="0"/>
              <a:t> </a:t>
            </a:r>
            <a:r>
              <a:rPr lang="en-US" dirty="0" smtClean="0"/>
              <a:t>Inventory </a:t>
            </a:r>
            <a:r>
              <a:rPr lang="en-US" dirty="0"/>
              <a:t>Module:</a:t>
            </a:r>
          </a:p>
          <a:p>
            <a:pPr marL="0" indent="0">
              <a:buNone/>
            </a:pPr>
            <a:r>
              <a:rPr lang="en-US" dirty="0" smtClean="0"/>
              <a:t>	This module is used to view the ingredients available status to make pizza.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4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is maintained only for inventory management in one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255" y="2667433"/>
            <a:ext cx="43148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Main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77" y="2160589"/>
            <a:ext cx="59055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2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smtClean="0"/>
              <a:t>Login for inventory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70" y="2545052"/>
            <a:ext cx="42862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2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smtClean="0"/>
              <a:t>Inventory </a:t>
            </a:r>
            <a:r>
              <a:rPr lang="en-US" dirty="0"/>
              <a:t>d</a:t>
            </a:r>
            <a:r>
              <a:rPr lang="en-US" dirty="0" smtClean="0"/>
              <a:t>etails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5725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smtClean="0"/>
              <a:t>Pizza Take order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178" y="1783339"/>
            <a:ext cx="63722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smtClean="0"/>
              <a:t>Pizza order status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218" y="1319646"/>
            <a:ext cx="4856784" cy="494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5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96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 Red Ball  Pizza Order System</vt:lpstr>
      <vt:lpstr>Introduction</vt:lpstr>
      <vt:lpstr>Project description</vt:lpstr>
      <vt:lpstr>Database Design</vt:lpstr>
      <vt:lpstr>Demo – Main Screen</vt:lpstr>
      <vt:lpstr>Demo – Login for inventory Screen</vt:lpstr>
      <vt:lpstr>Demo – Inventory details Screen</vt:lpstr>
      <vt:lpstr>Demo – Pizza Take order Screen</vt:lpstr>
      <vt:lpstr>Demo – Pizza order status Screen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Ball  Pizza Order System</dc:title>
  <dc:creator>Bayansuren Bayarsaikhan</dc:creator>
  <cp:lastModifiedBy>Bayansuren Bayarsaikhan</cp:lastModifiedBy>
  <cp:revision>8</cp:revision>
  <dcterms:created xsi:type="dcterms:W3CDTF">2015-04-07T15:09:19Z</dcterms:created>
  <dcterms:modified xsi:type="dcterms:W3CDTF">2015-04-07T15:54:13Z</dcterms:modified>
</cp:coreProperties>
</file>