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a5264b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a5264b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Frontend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co widzimy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on jest?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62" y="1064450"/>
            <a:ext cx="6927276" cy="389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