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2" r:id="rId1"/>
  </p:sldMasterIdLst>
  <p:notesMasterIdLst>
    <p:notesMasterId r:id="rId22"/>
  </p:notesMasterIdLst>
  <p:sldIdLst>
    <p:sldId id="281" r:id="rId2"/>
    <p:sldId id="282" r:id="rId3"/>
    <p:sldId id="257" r:id="rId4"/>
    <p:sldId id="288" r:id="rId5"/>
    <p:sldId id="289" r:id="rId6"/>
    <p:sldId id="290" r:id="rId7"/>
    <p:sldId id="269" r:id="rId8"/>
    <p:sldId id="301" r:id="rId9"/>
    <p:sldId id="292" r:id="rId10"/>
    <p:sldId id="293" r:id="rId11"/>
    <p:sldId id="294" r:id="rId12"/>
    <p:sldId id="295" r:id="rId13"/>
    <p:sldId id="296" r:id="rId14"/>
    <p:sldId id="272" r:id="rId15"/>
    <p:sldId id="297" r:id="rId16"/>
    <p:sldId id="287" r:id="rId17"/>
    <p:sldId id="298" r:id="rId18"/>
    <p:sldId id="300" r:id="rId19"/>
    <p:sldId id="299" r:id="rId20"/>
    <p:sldId id="280" r:id="rId21"/>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5D519120-D6B2-4D27-8A8D-C53D864A8C89}">
          <p14:sldIdLst>
            <p14:sldId id="281"/>
            <p14:sldId id="282"/>
            <p14:sldId id="257"/>
            <p14:sldId id="288"/>
            <p14:sldId id="289"/>
            <p14:sldId id="290"/>
            <p14:sldId id="269"/>
            <p14:sldId id="301"/>
            <p14:sldId id="292"/>
            <p14:sldId id="293"/>
            <p14:sldId id="294"/>
            <p14:sldId id="295"/>
            <p14:sldId id="296"/>
            <p14:sldId id="272"/>
            <p14:sldId id="297"/>
            <p14:sldId id="287"/>
            <p14:sldId id="298"/>
            <p14:sldId id="300"/>
            <p14:sldId id="299"/>
            <p14:sldId id="280"/>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465" autoAdjust="0"/>
    <p:restoredTop sz="94660"/>
  </p:normalViewPr>
  <p:slideViewPr>
    <p:cSldViewPr snapToGrid="0">
      <p:cViewPr varScale="1">
        <p:scale>
          <a:sx n="89" d="100"/>
          <a:sy n="89" d="100"/>
        </p:scale>
        <p:origin x="96" y="10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EE3EEE4-5A33-4557-88A0-B460C3068385}" type="doc">
      <dgm:prSet loTypeId="urn:microsoft.com/office/officeart/2008/layout/RadialCluster" loCatId="cycle" qsTypeId="urn:microsoft.com/office/officeart/2005/8/quickstyle/simple1" qsCatId="simple" csTypeId="urn:microsoft.com/office/officeart/2005/8/colors/accent1_2" csCatId="accent1" phldr="1"/>
      <dgm:spPr/>
      <dgm:t>
        <a:bodyPr/>
        <a:lstStyle/>
        <a:p>
          <a:endParaRPr lang="en-IN"/>
        </a:p>
      </dgm:t>
    </dgm:pt>
    <dgm:pt modelId="{AC2ECC4F-6FE1-4551-B33B-765F8F6D8E1B}">
      <dgm:prSet phldrT="[Text]"/>
      <dgm:spPr/>
      <dgm:t>
        <a:bodyPr/>
        <a:lstStyle/>
        <a:p>
          <a:r>
            <a:rPr lang="en-IN" dirty="0"/>
            <a:t>Text Pre-processing</a:t>
          </a:r>
        </a:p>
      </dgm:t>
    </dgm:pt>
    <dgm:pt modelId="{0AE82371-EECA-4D32-A276-7B471857F373}" type="parTrans" cxnId="{666074B6-FF6C-4030-83AA-8F0C33C80A86}">
      <dgm:prSet/>
      <dgm:spPr/>
      <dgm:t>
        <a:bodyPr/>
        <a:lstStyle/>
        <a:p>
          <a:endParaRPr lang="en-IN"/>
        </a:p>
      </dgm:t>
    </dgm:pt>
    <dgm:pt modelId="{2FCCA25C-4D04-49DA-8EF9-518096978FBC}" type="sibTrans" cxnId="{666074B6-FF6C-4030-83AA-8F0C33C80A86}">
      <dgm:prSet/>
      <dgm:spPr/>
      <dgm:t>
        <a:bodyPr/>
        <a:lstStyle/>
        <a:p>
          <a:endParaRPr lang="en-IN"/>
        </a:p>
      </dgm:t>
    </dgm:pt>
    <dgm:pt modelId="{93313502-7D86-4F13-8266-D4CE7B7215B8}">
      <dgm:prSet phldrT="[Text]"/>
      <dgm:spPr/>
      <dgm:t>
        <a:bodyPr/>
        <a:lstStyle/>
        <a:p>
          <a:r>
            <a:rPr lang="en-IN" dirty="0"/>
            <a:t>Case</a:t>
          </a:r>
        </a:p>
        <a:p>
          <a:r>
            <a:rPr lang="en-IN" dirty="0"/>
            <a:t>Conversion</a:t>
          </a:r>
        </a:p>
      </dgm:t>
    </dgm:pt>
    <dgm:pt modelId="{07A3040B-F9A0-4C2B-8828-CB6044DA68AE}" type="parTrans" cxnId="{CAF634D7-B836-4841-AB2D-E427879D177D}">
      <dgm:prSet/>
      <dgm:spPr/>
      <dgm:t>
        <a:bodyPr/>
        <a:lstStyle/>
        <a:p>
          <a:endParaRPr lang="en-IN"/>
        </a:p>
      </dgm:t>
    </dgm:pt>
    <dgm:pt modelId="{FF046F1C-F4C3-4ACD-9527-AD89E78ED78D}" type="sibTrans" cxnId="{CAF634D7-B836-4841-AB2D-E427879D177D}">
      <dgm:prSet/>
      <dgm:spPr/>
      <dgm:t>
        <a:bodyPr/>
        <a:lstStyle/>
        <a:p>
          <a:endParaRPr lang="en-IN"/>
        </a:p>
      </dgm:t>
    </dgm:pt>
    <dgm:pt modelId="{BB008C32-91FC-41EC-822C-ED21EC476CCA}">
      <dgm:prSet phldrT="[Text]"/>
      <dgm:spPr/>
      <dgm:t>
        <a:bodyPr/>
        <a:lstStyle/>
        <a:p>
          <a:r>
            <a:rPr lang="en-IN" dirty="0"/>
            <a:t>Tokenisation</a:t>
          </a:r>
        </a:p>
      </dgm:t>
    </dgm:pt>
    <dgm:pt modelId="{CEBC53B8-AD3D-48E5-A82A-5345B3FFBF44}" type="parTrans" cxnId="{8DBBBBC7-0FA0-46A7-B25F-F1DDD0F7D820}">
      <dgm:prSet/>
      <dgm:spPr/>
      <dgm:t>
        <a:bodyPr/>
        <a:lstStyle/>
        <a:p>
          <a:endParaRPr lang="en-IN"/>
        </a:p>
      </dgm:t>
    </dgm:pt>
    <dgm:pt modelId="{0D25C8B7-1CF0-42E9-8117-00194C16726D}" type="sibTrans" cxnId="{8DBBBBC7-0FA0-46A7-B25F-F1DDD0F7D820}">
      <dgm:prSet/>
      <dgm:spPr/>
      <dgm:t>
        <a:bodyPr/>
        <a:lstStyle/>
        <a:p>
          <a:endParaRPr lang="en-IN"/>
        </a:p>
      </dgm:t>
    </dgm:pt>
    <dgm:pt modelId="{46CDFDBC-C337-4CE3-BBBF-4731275AD5C9}" type="pres">
      <dgm:prSet presAssocID="{8EE3EEE4-5A33-4557-88A0-B460C3068385}" presName="Name0" presStyleCnt="0">
        <dgm:presLayoutVars>
          <dgm:chMax val="1"/>
          <dgm:chPref val="1"/>
          <dgm:dir/>
          <dgm:animOne val="branch"/>
          <dgm:animLvl val="lvl"/>
        </dgm:presLayoutVars>
      </dgm:prSet>
      <dgm:spPr/>
    </dgm:pt>
    <dgm:pt modelId="{560F0B08-8B63-4440-B5F1-3518EAEE5AE7}" type="pres">
      <dgm:prSet presAssocID="{AC2ECC4F-6FE1-4551-B33B-765F8F6D8E1B}" presName="singleCycle" presStyleCnt="0"/>
      <dgm:spPr/>
    </dgm:pt>
    <dgm:pt modelId="{9D54D51C-73E3-42F1-B562-451C55D38E5B}" type="pres">
      <dgm:prSet presAssocID="{AC2ECC4F-6FE1-4551-B33B-765F8F6D8E1B}" presName="singleCenter" presStyleLbl="node1" presStyleIdx="0" presStyleCnt="3" custScaleX="122421" custScaleY="126397" custLinFactNeighborX="-51224" custLinFactNeighborY="-39118">
        <dgm:presLayoutVars>
          <dgm:chMax val="7"/>
          <dgm:chPref val="7"/>
        </dgm:presLayoutVars>
      </dgm:prSet>
      <dgm:spPr/>
    </dgm:pt>
    <dgm:pt modelId="{87C4BE84-359A-466A-9E7F-0084A6BD5BFB}" type="pres">
      <dgm:prSet presAssocID="{07A3040B-F9A0-4C2B-8828-CB6044DA68AE}" presName="Name56" presStyleLbl="parChTrans1D2" presStyleIdx="0" presStyleCnt="2"/>
      <dgm:spPr/>
    </dgm:pt>
    <dgm:pt modelId="{63BAA140-DB48-48A6-9E66-3D75397AD8AD}" type="pres">
      <dgm:prSet presAssocID="{93313502-7D86-4F13-8266-D4CE7B7215B8}" presName="text0" presStyleLbl="node1" presStyleIdx="1" presStyleCnt="3" custScaleX="163351" custRadScaleRad="185768" custRadScaleInc="-125868">
        <dgm:presLayoutVars>
          <dgm:bulletEnabled val="1"/>
        </dgm:presLayoutVars>
      </dgm:prSet>
      <dgm:spPr/>
    </dgm:pt>
    <dgm:pt modelId="{2BFB3BF7-3425-4177-A3FF-BF916E8B90E1}" type="pres">
      <dgm:prSet presAssocID="{CEBC53B8-AD3D-48E5-A82A-5345B3FFBF44}" presName="Name56" presStyleLbl="parChTrans1D2" presStyleIdx="1" presStyleCnt="2"/>
      <dgm:spPr/>
    </dgm:pt>
    <dgm:pt modelId="{42AE6A96-B432-4C5C-8115-D905E2FC3472}" type="pres">
      <dgm:prSet presAssocID="{BB008C32-91FC-41EC-822C-ED21EC476CCA}" presName="text0" presStyleLbl="node1" presStyleIdx="2" presStyleCnt="3" custScaleX="185206" custRadScaleRad="90721" custRadScaleInc="-166353">
        <dgm:presLayoutVars>
          <dgm:bulletEnabled val="1"/>
        </dgm:presLayoutVars>
      </dgm:prSet>
      <dgm:spPr/>
    </dgm:pt>
  </dgm:ptLst>
  <dgm:cxnLst>
    <dgm:cxn modelId="{4208E902-EB18-49E2-8F48-69D9080FF823}" type="presOf" srcId="{BB008C32-91FC-41EC-822C-ED21EC476CCA}" destId="{42AE6A96-B432-4C5C-8115-D905E2FC3472}" srcOrd="0" destOrd="0" presId="urn:microsoft.com/office/officeart/2008/layout/RadialCluster"/>
    <dgm:cxn modelId="{35EE553E-8E3A-4E2B-A471-0D2A5209D7A7}" type="presOf" srcId="{8EE3EEE4-5A33-4557-88A0-B460C3068385}" destId="{46CDFDBC-C337-4CE3-BBBF-4731275AD5C9}" srcOrd="0" destOrd="0" presId="urn:microsoft.com/office/officeart/2008/layout/RadialCluster"/>
    <dgm:cxn modelId="{61280344-57A7-42F5-8315-18DB7C588608}" type="presOf" srcId="{07A3040B-F9A0-4C2B-8828-CB6044DA68AE}" destId="{87C4BE84-359A-466A-9E7F-0084A6BD5BFB}" srcOrd="0" destOrd="0" presId="urn:microsoft.com/office/officeart/2008/layout/RadialCluster"/>
    <dgm:cxn modelId="{59443A91-8074-4E91-A68D-E4BC35E3FA64}" type="presOf" srcId="{93313502-7D86-4F13-8266-D4CE7B7215B8}" destId="{63BAA140-DB48-48A6-9E66-3D75397AD8AD}" srcOrd="0" destOrd="0" presId="urn:microsoft.com/office/officeart/2008/layout/RadialCluster"/>
    <dgm:cxn modelId="{666074B6-FF6C-4030-83AA-8F0C33C80A86}" srcId="{8EE3EEE4-5A33-4557-88A0-B460C3068385}" destId="{AC2ECC4F-6FE1-4551-B33B-765F8F6D8E1B}" srcOrd="0" destOrd="0" parTransId="{0AE82371-EECA-4D32-A276-7B471857F373}" sibTransId="{2FCCA25C-4D04-49DA-8EF9-518096978FBC}"/>
    <dgm:cxn modelId="{57069FBA-89E1-41C5-97C4-3B2625B377D9}" type="presOf" srcId="{CEBC53B8-AD3D-48E5-A82A-5345B3FFBF44}" destId="{2BFB3BF7-3425-4177-A3FF-BF916E8B90E1}" srcOrd="0" destOrd="0" presId="urn:microsoft.com/office/officeart/2008/layout/RadialCluster"/>
    <dgm:cxn modelId="{9A4F10BD-522E-4C4C-9840-DECB5D710CF8}" type="presOf" srcId="{AC2ECC4F-6FE1-4551-B33B-765F8F6D8E1B}" destId="{9D54D51C-73E3-42F1-B562-451C55D38E5B}" srcOrd="0" destOrd="0" presId="urn:microsoft.com/office/officeart/2008/layout/RadialCluster"/>
    <dgm:cxn modelId="{8DBBBBC7-0FA0-46A7-B25F-F1DDD0F7D820}" srcId="{AC2ECC4F-6FE1-4551-B33B-765F8F6D8E1B}" destId="{BB008C32-91FC-41EC-822C-ED21EC476CCA}" srcOrd="1" destOrd="0" parTransId="{CEBC53B8-AD3D-48E5-A82A-5345B3FFBF44}" sibTransId="{0D25C8B7-1CF0-42E9-8117-00194C16726D}"/>
    <dgm:cxn modelId="{CAF634D7-B836-4841-AB2D-E427879D177D}" srcId="{AC2ECC4F-6FE1-4551-B33B-765F8F6D8E1B}" destId="{93313502-7D86-4F13-8266-D4CE7B7215B8}" srcOrd="0" destOrd="0" parTransId="{07A3040B-F9A0-4C2B-8828-CB6044DA68AE}" sibTransId="{FF046F1C-F4C3-4ACD-9527-AD89E78ED78D}"/>
    <dgm:cxn modelId="{9AF2CF84-56B4-4731-86AB-A01E44F0D37A}" type="presParOf" srcId="{46CDFDBC-C337-4CE3-BBBF-4731275AD5C9}" destId="{560F0B08-8B63-4440-B5F1-3518EAEE5AE7}" srcOrd="0" destOrd="0" presId="urn:microsoft.com/office/officeart/2008/layout/RadialCluster"/>
    <dgm:cxn modelId="{8B921BD3-FFC4-4AA0-B993-C8E8E2BD5538}" type="presParOf" srcId="{560F0B08-8B63-4440-B5F1-3518EAEE5AE7}" destId="{9D54D51C-73E3-42F1-B562-451C55D38E5B}" srcOrd="0" destOrd="0" presId="urn:microsoft.com/office/officeart/2008/layout/RadialCluster"/>
    <dgm:cxn modelId="{14BFA9FE-4E40-4BCB-80BF-33228458B245}" type="presParOf" srcId="{560F0B08-8B63-4440-B5F1-3518EAEE5AE7}" destId="{87C4BE84-359A-466A-9E7F-0084A6BD5BFB}" srcOrd="1" destOrd="0" presId="urn:microsoft.com/office/officeart/2008/layout/RadialCluster"/>
    <dgm:cxn modelId="{FB13DB36-9242-4CFA-AC02-3B25B95EE857}" type="presParOf" srcId="{560F0B08-8B63-4440-B5F1-3518EAEE5AE7}" destId="{63BAA140-DB48-48A6-9E66-3D75397AD8AD}" srcOrd="2" destOrd="0" presId="urn:microsoft.com/office/officeart/2008/layout/RadialCluster"/>
    <dgm:cxn modelId="{3B0A676C-AC7C-498C-A9F9-C043DDE02E4E}" type="presParOf" srcId="{560F0B08-8B63-4440-B5F1-3518EAEE5AE7}" destId="{2BFB3BF7-3425-4177-A3FF-BF916E8B90E1}" srcOrd="3" destOrd="0" presId="urn:microsoft.com/office/officeart/2008/layout/RadialCluster"/>
    <dgm:cxn modelId="{2AAE89DA-390F-4D0E-BE36-A29F9A36598D}" type="presParOf" srcId="{560F0B08-8B63-4440-B5F1-3518EAEE5AE7}" destId="{42AE6A96-B432-4C5C-8115-D905E2FC3472}" srcOrd="4" destOrd="0" presId="urn:microsoft.com/office/officeart/2008/layout/RadialCluster"/>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D54D51C-73E3-42F1-B562-451C55D38E5B}">
      <dsp:nvSpPr>
        <dsp:cNvPr id="0" name=""/>
        <dsp:cNvSpPr/>
      </dsp:nvSpPr>
      <dsp:spPr>
        <a:xfrm>
          <a:off x="0" y="0"/>
          <a:ext cx="1397916" cy="1443317"/>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260" tIns="48260" rIns="48260" bIns="48260" numCol="1" spcCol="1270" anchor="ctr" anchorCtr="0">
          <a:noAutofit/>
        </a:bodyPr>
        <a:lstStyle/>
        <a:p>
          <a:pPr marL="0" lvl="0" indent="0" algn="ctr" defTabSz="844550">
            <a:lnSpc>
              <a:spcPct val="90000"/>
            </a:lnSpc>
            <a:spcBef>
              <a:spcPct val="0"/>
            </a:spcBef>
            <a:spcAft>
              <a:spcPct val="35000"/>
            </a:spcAft>
            <a:buNone/>
          </a:pPr>
          <a:r>
            <a:rPr lang="en-IN" sz="1900" kern="1200" dirty="0"/>
            <a:t>Text Pre-processing</a:t>
          </a:r>
        </a:p>
      </dsp:txBody>
      <dsp:txXfrm>
        <a:off x="68241" y="68241"/>
        <a:ext cx="1261434" cy="1306835"/>
      </dsp:txXfrm>
    </dsp:sp>
    <dsp:sp modelId="{87C4BE84-359A-466A-9E7F-0084A6BD5BFB}">
      <dsp:nvSpPr>
        <dsp:cNvPr id="0" name=""/>
        <dsp:cNvSpPr/>
      </dsp:nvSpPr>
      <dsp:spPr>
        <a:xfrm rot="5510803">
          <a:off x="59359" y="2040096"/>
          <a:ext cx="1194178" cy="0"/>
        </a:xfrm>
        <a:custGeom>
          <a:avLst/>
          <a:gdLst/>
          <a:ahLst/>
          <a:cxnLst/>
          <a:rect l="0" t="0" r="0" b="0"/>
          <a:pathLst>
            <a:path>
              <a:moveTo>
                <a:pt x="0" y="0"/>
              </a:moveTo>
              <a:lnTo>
                <a:pt x="1194178" y="0"/>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3BAA140-DB48-48A6-9E66-3D75397AD8AD}">
      <dsp:nvSpPr>
        <dsp:cNvPr id="0" name=""/>
        <dsp:cNvSpPr/>
      </dsp:nvSpPr>
      <dsp:spPr>
        <a:xfrm>
          <a:off x="0" y="2636875"/>
          <a:ext cx="1249746" cy="765067"/>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3180" tIns="43180" rIns="43180" bIns="43180" numCol="1" spcCol="1270" anchor="ctr" anchorCtr="0">
          <a:noAutofit/>
        </a:bodyPr>
        <a:lstStyle/>
        <a:p>
          <a:pPr marL="0" lvl="0" indent="0" algn="ctr" defTabSz="755650">
            <a:lnSpc>
              <a:spcPct val="90000"/>
            </a:lnSpc>
            <a:spcBef>
              <a:spcPct val="0"/>
            </a:spcBef>
            <a:spcAft>
              <a:spcPct val="35000"/>
            </a:spcAft>
            <a:buNone/>
          </a:pPr>
          <a:r>
            <a:rPr lang="en-IN" sz="1700" kern="1200" dirty="0"/>
            <a:t>Case</a:t>
          </a:r>
        </a:p>
        <a:p>
          <a:pPr marL="0" lvl="0" indent="0" algn="ctr" defTabSz="755650">
            <a:lnSpc>
              <a:spcPct val="90000"/>
            </a:lnSpc>
            <a:spcBef>
              <a:spcPct val="0"/>
            </a:spcBef>
            <a:spcAft>
              <a:spcPct val="35000"/>
            </a:spcAft>
            <a:buNone/>
          </a:pPr>
          <a:r>
            <a:rPr lang="en-IN" sz="1700" kern="1200" dirty="0"/>
            <a:t>Conversion</a:t>
          </a:r>
        </a:p>
      </dsp:txBody>
      <dsp:txXfrm>
        <a:off x="37347" y="2674222"/>
        <a:ext cx="1175052" cy="690373"/>
      </dsp:txXfrm>
    </dsp:sp>
    <dsp:sp modelId="{2BFB3BF7-3425-4177-A3FF-BF916E8B90E1}">
      <dsp:nvSpPr>
        <dsp:cNvPr id="0" name=""/>
        <dsp:cNvSpPr/>
      </dsp:nvSpPr>
      <dsp:spPr>
        <a:xfrm rot="21584006">
          <a:off x="1397912" y="716912"/>
          <a:ext cx="642368" cy="0"/>
        </a:xfrm>
        <a:custGeom>
          <a:avLst/>
          <a:gdLst/>
          <a:ahLst/>
          <a:cxnLst/>
          <a:rect l="0" t="0" r="0" b="0"/>
          <a:pathLst>
            <a:path>
              <a:moveTo>
                <a:pt x="0" y="0"/>
              </a:moveTo>
              <a:lnTo>
                <a:pt x="642368" y="0"/>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2AE6A96-B432-4C5C-8115-D905E2FC3472}">
      <dsp:nvSpPr>
        <dsp:cNvPr id="0" name=""/>
        <dsp:cNvSpPr/>
      </dsp:nvSpPr>
      <dsp:spPr>
        <a:xfrm>
          <a:off x="2040277" y="329588"/>
          <a:ext cx="1416951" cy="765067"/>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3180" tIns="43180" rIns="43180" bIns="43180" numCol="1" spcCol="1270" anchor="ctr" anchorCtr="0">
          <a:noAutofit/>
        </a:bodyPr>
        <a:lstStyle/>
        <a:p>
          <a:pPr marL="0" lvl="0" indent="0" algn="ctr" defTabSz="755650">
            <a:lnSpc>
              <a:spcPct val="90000"/>
            </a:lnSpc>
            <a:spcBef>
              <a:spcPct val="0"/>
            </a:spcBef>
            <a:spcAft>
              <a:spcPct val="35000"/>
            </a:spcAft>
            <a:buNone/>
          </a:pPr>
          <a:r>
            <a:rPr lang="en-IN" sz="1700" kern="1200" dirty="0"/>
            <a:t>Tokenisation</a:t>
          </a:r>
        </a:p>
      </dsp:txBody>
      <dsp:txXfrm>
        <a:off x="2077624" y="366935"/>
        <a:ext cx="1342257" cy="690373"/>
      </dsp:txXfrm>
    </dsp:sp>
  </dsp:spTree>
</dsp:drawing>
</file>

<file path=ppt/diagrams/layout1.xml><?xml version="1.0" encoding="utf-8"?>
<dgm:layoutDef xmlns:dgm="http://schemas.openxmlformats.org/drawingml/2006/diagram" xmlns:a="http://schemas.openxmlformats.org/drawingml/2006/main" uniqueId="urn:microsoft.com/office/officeart/2008/layout/RadialCluster">
  <dgm:title val=""/>
  <dgm:desc val=""/>
  <dgm:catLst>
    <dgm:cat type="relationship" pri="19500"/>
    <dgm:cat type="cycle" pri="15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useDef="1">
    <dgm:dataModel>
      <dgm:ptLst/>
      <dgm:bg/>
      <dgm:whole/>
    </dgm:dataModel>
  </dgm:styleData>
  <dgm:clrData useDef="1">
    <dgm:dataModel>
      <dgm:ptLst/>
      <dgm:bg/>
      <dgm:whole/>
    </dgm:dataModel>
  </dgm:clrData>
  <dgm:layoutNode name="Name0">
    <dgm:varLst>
      <dgm:chMax val="1"/>
      <dgm:chPref val="1"/>
      <dgm:dir/>
      <dgm:animOne val="branch"/>
      <dgm:animLvl val="lvl"/>
    </dgm:varLst>
    <dgm:alg type="composite">
      <dgm:param type="ar" val="1.00"/>
    </dgm:alg>
    <dgm:shape xmlns:r="http://schemas.openxmlformats.org/officeDocument/2006/relationships" r:blip="">
      <dgm:adjLst/>
    </dgm:shape>
    <dgm:choose name="Name1">
      <dgm:if name="Name2" func="var" arg="dir" op="equ" val="norm">
        <dgm:choose name="Name3">
          <dgm:if name="Name4" axis="ch ch" ptType="node node" cnt="1 0" func="cnt" op="equ" val="1">
            <dgm:constrLst>
              <dgm:constr type="l" for="ch" forName="textCenter"/>
              <dgm:constr type="ctrY" for="ch" forName="textCenter" refType="h" fact="0.5"/>
              <dgm:constr type="w" for="ch" forName="textCenter" refType="w" fact="0.32"/>
              <dgm:constr type="h" for="ch" forName="textCenter" refType="w" refFor="ch" refForName="textCenter"/>
              <dgm:constr type="r" for="ch" forName="cycle_1" refType="w"/>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5" axis="ch ch" ptType="node node" cnt="1 0"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6" axis="ch ch" ptType="node node" cnt="1 0" func="cnt" op="equ" val="3">
            <dgm:choose name="Name7">
              <dgm:if name="Name8" axis="ch ch ch" ptType="node node node" st="1 2 0" cnt="1 1 0" func="cnt" op="equ" val="1">
                <dgm:choose name="Name9">
                  <dgm:if name="Name10"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12">
                <dgm:choose name="Name13">
                  <dgm:if name="Name14"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5">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16" axis="ch ch" ptType="node node" cnt="1 0"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r" for="ch" forName="cycle_2" refType="w"/>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l" for="ch" forName="cycle_4"/>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17" axis="ch ch" ptType="node node" cnt="1 0"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24"/>
              <dgm:constr type="w" for="ch" forName="cycle_2" refType="w" fact="0.33"/>
              <dgm:constr type="h" for="ch" forName="cycle_2" refType="w" refFor="ch" refForName="cycle_2"/>
              <dgm:constr type="r" for="ch" forName="cycle_3" refType="w" fact="0.89"/>
              <dgm:constr type="b" for="ch" forName="cycle_3" refType="h"/>
              <dgm:constr type="w" for="ch" forName="cycle_3" refType="w" fact="0.33"/>
              <dgm:constr type="h" for="ch" forName="cycle_3" refType="w" refFor="ch" refForName="cycle_3"/>
              <dgm:constr type="l" for="ch" forName="cycle_4" refType="w" fact="0.11"/>
              <dgm:constr type="b" for="ch" forName="cycle_4" refType="h"/>
              <dgm:constr type="w" for="ch" forName="cycle_4" refType="w" fact="0.33"/>
              <dgm:constr type="h" for="ch" forName="cycle_4" refType="w" refFor="ch" refForName="cycle_4"/>
              <dgm:constr type="l" for="ch" forName="cycle_5"/>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18" axis="ch ch" ptType="node node" cnt="1 0"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17"/>
              <dgm:constr type="w" for="ch" forName="cycle_2" refType="w" fact="0.33"/>
              <dgm:constr type="h" for="ch" forName="cycle_2" refType="w" refFor="ch" refForName="cycle_2"/>
              <dgm:constr type="r" for="ch" forName="cycle_3" refType="w"/>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l" for="ch" forName="cycle_5"/>
              <dgm:constr type="b" for="ch" forName="cycle_5" refType="h" fact="0.83"/>
              <dgm:constr type="w" for="ch" forName="cycle_5" refType="w" fact="0.33"/>
              <dgm:constr type="h" for="ch" forName="cycle_5" refType="w" refFor="ch" refForName="cycle_5"/>
              <dgm:constr type="l" for="ch" forName="cycle_6"/>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19">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r" for="ch" forName="cycle_2" refType="w" fact="0.938"/>
              <dgm:constr type="t" for="ch" forName="cycle_2" refType="h" fact="0.141"/>
              <dgm:constr type="w" for="ch" forName="cycle_2" refType="w" fact="0.263"/>
              <dgm:constr type="h" for="ch" forName="cycle_2" refType="w" refFor="ch" refForName="cycle_2"/>
              <dgm:constr type="r" for="ch" forName="cycle_3" refType="w"/>
              <dgm:constr type="b" for="ch" forName="cycle_3" refType="h" fact="0.74"/>
              <dgm:constr type="w" for="ch" forName="cycle_3" refType="w" fact="0.263"/>
              <dgm:constr type="h" for="ch" forName="cycle_3" refType="w" refFor="ch" refForName="cycle_3"/>
              <dgm:constr type="r" for="ch" forName="cycle_4" refType="w" fact="0.8"/>
              <dgm:constr type="b" for="ch" forName="cycle_4" refType="h"/>
              <dgm:constr type="w" for="ch" forName="cycle_4" refType="w" fact="0.263"/>
              <dgm:constr type="h" for="ch" forName="cycle_4" refType="w" refFor="ch" refForName="cycle_4"/>
              <dgm:constr type="l" for="ch" forName="cycle_5" refType="w" fact="0.2"/>
              <dgm:constr type="b" for="ch" forName="cycle_5" refType="h"/>
              <dgm:constr type="w" for="ch" forName="cycle_5" refType="w" fact="0.263"/>
              <dgm:constr type="h" for="ch" forName="cycle_5" refType="w" refFor="ch" refForName="cycle_5"/>
              <dgm:constr type="l" for="ch" forName="cycle_6"/>
              <dgm:constr type="b" for="ch" forName="cycle_6" refType="h" fact="0.74"/>
              <dgm:constr type="w" for="ch" forName="cycle_6" refType="w" fact="0.263"/>
              <dgm:constr type="h" for="ch" forName="cycle_6" refType="w" refFor="ch" refForName="cycle_6"/>
              <dgm:constr type="l" for="ch" forName="cycle_7" refType="w" fact="0.062"/>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if>
      <dgm:else name="Name20">
        <dgm:choose name="Name21">
          <dgm:if name="Name22" axis="ch ch" ptType="node node" func="cnt" op="equ" val="1">
            <dgm:constrLst>
              <dgm:constr type="r" for="ch" forName="textCenter" refType="w"/>
              <dgm:constr type="ctrY" for="ch" forName="textCenter" refType="h" fact="0.5"/>
              <dgm:constr type="w" for="ch" forName="textCenter" refType="w" fact="0.32"/>
              <dgm:constr type="h" for="ch" forName="textCenter" refType="w" refFor="ch" refForName="textCenter"/>
              <dgm:constr type="l" for="ch" forName="cycle_1"/>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23" axis="ch ch" ptType="node node"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24" axis="ch ch" ptType="node node" func="cnt" op="equ" val="3">
            <dgm:choose name="Name25">
              <dgm:if name="Name26" axis="ch ch ch" ptType="node node node" st="1 2 0" cnt="1 1 0" func="cnt" op="equ" val="1">
                <dgm:choose name="Name27">
                  <dgm:if name="Name28"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29">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30">
                <dgm:choose name="Name31">
                  <dgm:if name="Name32"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33">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34" axis="ch ch" ptType="node node"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l" for="ch" forName="cycle_2"/>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r" for="ch" forName="cycle_4" refType="w"/>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35" axis="ch ch" ptType="node node"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24"/>
              <dgm:constr type="w" for="ch" forName="cycle_2" refType="w" fact="0.33"/>
              <dgm:constr type="h" for="ch" forName="cycle_2" refType="w" refFor="ch" refForName="cycle_2"/>
              <dgm:constr type="l" for="ch" forName="cycle_3" refType="w" fact="0.11"/>
              <dgm:constr type="b" for="ch" forName="cycle_3" refType="h"/>
              <dgm:constr type="w" for="ch" forName="cycle_3" refType="w" fact="0.33"/>
              <dgm:constr type="h" for="ch" forName="cycle_3" refType="w" refFor="ch" refForName="cycle_3"/>
              <dgm:constr type="r" for="ch" forName="cycle_4" refType="w" fact="0.89"/>
              <dgm:constr type="b" for="ch" forName="cycle_4" refType="h"/>
              <dgm:constr type="w" for="ch" forName="cycle_4" refType="w" fact="0.33"/>
              <dgm:constr type="h" for="ch" forName="cycle_4" refType="w" refFor="ch" refForName="cycle_4"/>
              <dgm:constr type="r" for="ch" forName="cycle_5" refType="w"/>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36" axis="ch ch" ptType="node node"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17"/>
              <dgm:constr type="w" for="ch" forName="cycle_2" refType="w" fact="0.33"/>
              <dgm:constr type="h" for="ch" forName="cycle_2" refType="w" refFor="ch" refForName="cycle_2"/>
              <dgm:constr type="l" for="ch" forName="cycle_3"/>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r" for="ch" forName="cycle_5" refType="w"/>
              <dgm:constr type="b" for="ch" forName="cycle_5" refType="h" fact="0.83"/>
              <dgm:constr type="w" for="ch" forName="cycle_5" refType="w" fact="0.33"/>
              <dgm:constr type="h" for="ch" forName="cycle_5" refType="w" refFor="ch" refForName="cycle_5"/>
              <dgm:constr type="r" for="ch" forName="cycle_6" refType="w"/>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37">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l" for="ch" forName="cycle_2" refType="w" fact="0.062"/>
              <dgm:constr type="t" for="ch" forName="cycle_2" refType="h" fact="0.141"/>
              <dgm:constr type="w" for="ch" forName="cycle_2" refType="w" fact="0.263"/>
              <dgm:constr type="h" for="ch" forName="cycle_2" refType="w" refFor="ch" refForName="cycle_2"/>
              <dgm:constr type="l" for="ch" forName="cycle_3"/>
              <dgm:constr type="b" for="ch" forName="cycle_3" refType="h" fact="0.74"/>
              <dgm:constr type="w" for="ch" forName="cycle_3" refType="w" fact="0.263"/>
              <dgm:constr type="h" for="ch" forName="cycle_3" refType="w" refFor="ch" refForName="cycle_3"/>
              <dgm:constr type="l" for="ch" forName="cycle_4" refType="w" fact="0.2"/>
              <dgm:constr type="b" for="ch" forName="cycle_4" refType="h"/>
              <dgm:constr type="w" for="ch" forName="cycle_4" refType="w" fact="0.263"/>
              <dgm:constr type="h" for="ch" forName="cycle_4" refType="w" refFor="ch" refForName="cycle_4"/>
              <dgm:constr type="r" for="ch" forName="cycle_5" refType="w" fact="0.8"/>
              <dgm:constr type="b" for="ch" forName="cycle_5" refType="h"/>
              <dgm:constr type="w" for="ch" forName="cycle_5" refType="w" fact="0.263"/>
              <dgm:constr type="h" for="ch" forName="cycle_5" refType="w" refFor="ch" refForName="cycle_5"/>
              <dgm:constr type="r" for="ch" forName="cycle_6" refType="w"/>
              <dgm:constr type="b" for="ch" forName="cycle_6" refType="h" fact="0.74"/>
              <dgm:constr type="w" for="ch" forName="cycle_6" refType="w" fact="0.263"/>
              <dgm:constr type="h" for="ch" forName="cycle_6" refType="w" refFor="ch" refForName="cycle_6"/>
              <dgm:constr type="r" for="ch" forName="cycle_7" refType="w" fact="0.938"/>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else>
    </dgm:choose>
    <dgm:forEach name="Name38" axis="ch" ptType="node" cnt="1">
      <dgm:choose name="Name39">
        <dgm:if name="Name40" axis="des" func="maxDepth" op="lte" val="1">
          <dgm:layoutNode name="singleCycle">
            <dgm:choose name="Name41">
              <dgm:if name="Name42" axis="ch" ptType="node" func="cnt" op="equ" val="1">
                <dgm:choose name="Name43">
                  <dgm:if name="Name44" func="var" arg="dir" op="equ" val="norm">
                    <dgm:alg type="cycle">
                      <dgm:param type="stAng" val="90"/>
                      <dgm:param type="ctrShpMap" val="fNode"/>
                    </dgm:alg>
                  </dgm:if>
                  <dgm:else name="Name45">
                    <dgm:alg type="cycle">
                      <dgm:param type="stAng" val="-90"/>
                      <dgm:param type="spanAng" val="-360"/>
                      <dgm:param type="ctrShpMap" val="fNode"/>
                    </dgm:alg>
                  </dgm:else>
                </dgm:choose>
              </dgm:if>
              <dgm:else name="Name46">
                <dgm:choose name="Name47">
                  <dgm:if name="Name48" func="var" arg="dir" op="equ" val="norm">
                    <dgm:alg type="cycle">
                      <dgm:param type="ctrShpMap" val="fNode"/>
                    </dgm:alg>
                  </dgm:if>
                  <dgm:else name="Name49">
                    <dgm:alg type="cycle">
                      <dgm:param type="spanAng" val="-360"/>
                      <dgm:param type="ctrShpMap" val="fNode"/>
                    </dgm:alg>
                  </dgm:else>
                </dgm:choose>
              </dgm:else>
            </dgm:choose>
            <dgm:shape xmlns:r="http://schemas.openxmlformats.org/officeDocument/2006/relationships" r:blip="">
              <dgm:adjLst/>
            </dgm:shape>
            <dgm:presOf/>
            <dgm:choose name="Name50">
              <dgm:if name="Name51" axis="ch" ptType="node" func="cnt" op="equ" val="0">
                <dgm:constrLst>
                  <dgm:constr type="w" for="ch" forName="singleCenter" refType="w"/>
                  <dgm:constr type="h" for="ch" forName="singleCenter" refType="w" refFor="ch" refForName="singleCenter"/>
                </dgm:constrLst>
              </dgm:if>
              <dgm:if name="Name52" axis="ch" ptType="node" func="cnt" op="equ" val="1">
                <dgm:constrLst>
                  <dgm:constr type="w" for="ch" forName="singleCenter" refType="w" fact="0.5"/>
                  <dgm:constr type="h" for="ch" forName="singleCenter" refType="w" refFor="ch" refForName="singleCenter"/>
                  <dgm:constr type="userS" for="ch" ptType="node" refType="w" refFor="ch" refForName="singleCenter" fact="0.67"/>
                </dgm:constrLst>
              </dgm:if>
              <dgm:else name="Name53">
                <dgm:constrLst>
                  <dgm:constr type="w" for="ch" forName="singleCenter" refType="w" fact="0.3"/>
                  <dgm:constr type="h" for="ch" forName="singleCenter" refType="w" refFor="ch" refForName="singleCenter"/>
                  <dgm:constr type="userS" for="ch" ptType="node" refType="w" refFor="ch" refForName="singleCenter" fact="0.67"/>
                </dgm:constrLst>
              </dgm:else>
            </dgm:choose>
            <dgm:layoutNode name="singleCenter" styleLbl="node1">
              <dgm:varLst>
                <dgm:chMax val="7"/>
                <dgm:chPref val="7"/>
              </dgm:varLst>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54" axis="ch" cnt="21">
              <dgm:forEach name="Name55" axis="self" ptType="parTrans">
                <dgm:layoutNode name="Name5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57" axis="self" ptType="node">
                <dgm:layoutNode name="text0"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layoutNode>
        </dgm:if>
        <dgm:else name="Name58">
          <dgm:layoutNode name="textCenter" styleLbl="node1">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choose name="Name59">
            <dgm:if name="Name60" axis="ch" ptType="node" func="cnt" op="gte" val="1">
              <dgm:layoutNode name="cycle_1">
                <dgm:choose name="Name61">
                  <dgm:if name="Name62" func="var" arg="dir" op="equ" val="norm">
                    <dgm:choose name="Name63">
                      <dgm:if name="Name64" axis="ch" ptType="node" func="cnt" op="equ" val="1">
                        <dgm:choose name="Name65">
                          <dgm:if name="Name66" axis="ch ch" ptType="node node" st="1 1" cnt="1 0" func="cnt" op="equ" val="1">
                            <dgm:alg type="cycle">
                              <dgm:param type="ctrShpMap" val="fNode"/>
                              <dgm:param type="stAng" val="90"/>
                            </dgm:alg>
                          </dgm:if>
                          <dgm:if name="Name67" axis="ch ch" ptType="node node" st="1 1" cnt="1 0" func="cnt" op="equ" val="2">
                            <dgm:alg type="cycle">
                              <dgm:param type="ctrShpMap" val="fNode"/>
                              <dgm:param type="stAng" val="45"/>
                              <dgm:param type="spanAng" val="90"/>
                            </dgm:alg>
                          </dgm:if>
                          <dgm:else name="Name68">
                            <dgm:alg type="cycle">
                              <dgm:param type="ctrShpMap" val="fNode"/>
                              <dgm:param type="stAng" val="0"/>
                              <dgm:param type="spanAng" val="180"/>
                            </dgm:alg>
                          </dgm:else>
                        </dgm:choose>
                      </dgm:if>
                      <dgm:if name="Name69" axis="ch" ptType="node" func="cnt" op="equ" val="2">
                        <dgm:choose name="Name70">
                          <dgm:if name="Name71" axis="ch ch" ptType="node node" st="1 1" cnt="1 0" func="cnt" op="equ" val="1">
                            <dgm:alg type="cycle">
                              <dgm:param type="ctrShpMap" val="fNode"/>
                              <dgm:param type="stAng" val="0"/>
                            </dgm:alg>
                          </dgm:if>
                          <dgm:if name="Name72" axis="ch ch" ptType="node node" st="1 1" cnt="1 0" func="cnt" op="equ" val="2">
                            <dgm:alg type="cycle">
                              <dgm:param type="ctrShpMap" val="fNode"/>
                              <dgm:param type="stAng" val="315"/>
                              <dgm:param type="spanAng" val="90"/>
                            </dgm:alg>
                          </dgm:if>
                          <dgm:else name="Name73">
                            <dgm:alg type="cycle">
                              <dgm:param type="ctrShpMap" val="fNode"/>
                              <dgm:param type="stAng" val="270"/>
                              <dgm:param type="spanAng" val="180"/>
                            </dgm:alg>
                          </dgm:else>
                        </dgm:choose>
                      </dgm:if>
                      <dgm:if name="Name74" axis="ch" ptType="node" func="cnt" op="equ" val="3">
                        <dgm:choose name="Name75">
                          <dgm:if name="Name76" axis="ch ch" ptType="node node" st="1 1" cnt="1 0" func="cnt" op="equ" val="1">
                            <dgm:alg type="cycle">
                              <dgm:param type="ctrShpMap" val="fNode"/>
                              <dgm:param type="stAng" val="0"/>
                            </dgm:alg>
                          </dgm:if>
                          <dgm:if name="Name77" axis="ch ch" ptType="node node" st="1 1" cnt="1 0" func="cnt" op="equ" val="2">
                            <dgm:alg type="cycle">
                              <dgm:param type="ctrShpMap" val="fNode"/>
                              <dgm:param type="stAng" val="315"/>
                              <dgm:param type="spanAng" val="90"/>
                            </dgm:alg>
                          </dgm:if>
                          <dgm:else name="Name78">
                            <dgm:alg type="cycle">
                              <dgm:param type="ctrShpMap" val="fNode"/>
                              <dgm:param type="stAng" val="270"/>
                              <dgm:param type="spanAng" val="180"/>
                            </dgm:alg>
                          </dgm:else>
                        </dgm:choose>
                      </dgm:if>
                      <dgm:if name="Name79" axis="ch" ptType="node" func="cnt" op="equ" val="4">
                        <dgm:choose name="Name80">
                          <dgm:if name="Name81" axis="ch ch" ptType="node node" st="1 1" cnt="1 0" func="cnt" op="equ" val="1">
                            <dgm:alg type="cycle">
                              <dgm:param type="ctrShpMap" val="fNode"/>
                              <dgm:param type="stAng" val="0"/>
                            </dgm:alg>
                          </dgm:if>
                          <dgm:if name="Name82" axis="ch ch" ptType="node node" st="1 1" cnt="1 0" func="cnt" op="equ" val="2">
                            <dgm:alg type="cycle">
                              <dgm:param type="ctrShpMap" val="fNode"/>
                              <dgm:param type="stAng" val="315"/>
                              <dgm:param type="spanAng" val="90"/>
                            </dgm:alg>
                          </dgm:if>
                          <dgm:else name="Name83">
                            <dgm:alg type="cycle">
                              <dgm:param type="ctrShpMap" val="fNode"/>
                              <dgm:param type="stAng" val="292.5"/>
                              <dgm:param type="spanAng" val="135"/>
                            </dgm:alg>
                          </dgm:else>
                        </dgm:choose>
                      </dgm:if>
                      <dgm:if name="Name84" axis="ch" ptType="node" func="cnt" op="equ" val="5">
                        <dgm:choose name="Name85">
                          <dgm:if name="Name86" axis="ch ch" ptType="node node" st="1 1" cnt="1 0" func="cnt" op="equ" val="1">
                            <dgm:alg type="cycle">
                              <dgm:param type="ctrShpMap" val="fNode"/>
                              <dgm:param type="stAng" val="0"/>
                            </dgm:alg>
                          </dgm:if>
                          <dgm:if name="Name87" axis="ch ch" ptType="node node" st="1 1" cnt="1 0" func="cnt" op="equ" val="2">
                            <dgm:alg type="cycle">
                              <dgm:param type="ctrShpMap" val="fNode"/>
                              <dgm:param type="stAng" val="315"/>
                              <dgm:param type="spanAng" val="90"/>
                            </dgm:alg>
                          </dgm:if>
                          <dgm:else name="Name88">
                            <dgm:alg type="cycle">
                              <dgm:param type="ctrShpMap" val="fNode"/>
                              <dgm:param type="stAng" val="0"/>
                              <dgm:param type="spanAng" val="360"/>
                            </dgm:alg>
                          </dgm:else>
                        </dgm:choose>
                      </dgm:if>
                      <dgm:if name="Name89" axis="ch" ptType="node" func="cnt" op="equ" val="6">
                        <dgm:choose name="Name90">
                          <dgm:if name="Name91" axis="ch ch" ptType="node node" st="1 1" cnt="1 0" func="cnt" op="equ" val="1">
                            <dgm:alg type="cycle">
                              <dgm:param type="ctrShpMap" val="fNode"/>
                              <dgm:param type="stAng" val="0"/>
                            </dgm:alg>
                          </dgm:if>
                          <dgm:if name="Name92" axis="ch ch" ptType="node node" st="1 1" cnt="1 0" func="cnt" op="equ" val="2">
                            <dgm:alg type="cycle">
                              <dgm:param type="ctrShpMap" val="fNode"/>
                              <dgm:param type="stAng" val="315"/>
                              <dgm:param type="spanAng" val="90"/>
                            </dgm:alg>
                          </dgm:if>
                          <dgm:else name="Name93">
                            <dgm:alg type="cycle">
                              <dgm:param type="ctrShpMap" val="fNode"/>
                              <dgm:param type="stAng" val="0"/>
                              <dgm:param type="spanAng" val="360"/>
                            </dgm:alg>
                          </dgm:else>
                        </dgm:choose>
                      </dgm:if>
                      <dgm:if name="Name94" axis="ch" ptType="node" func="cnt" op="gte" val="7">
                        <dgm:choose name="Name95">
                          <dgm:if name="Name96" axis="ch ch" ptType="node node" st="1 1" cnt="1 0" func="cnt" op="equ" val="1">
                            <dgm:alg type="cycle">
                              <dgm:param type="ctrShpMap" val="fNode"/>
                              <dgm:param type="stAng" val="0"/>
                            </dgm:alg>
                          </dgm:if>
                          <dgm:if name="Name97" axis="ch ch" ptType="node node" st="1 1" cnt="1 0" func="cnt" op="equ" val="2">
                            <dgm:alg type="cycle">
                              <dgm:param type="ctrShpMap" val="fNode"/>
                              <dgm:param type="stAng" val="315"/>
                              <dgm:param type="spanAng" val="90"/>
                            </dgm:alg>
                          </dgm:if>
                          <dgm:else name="Name98">
                            <dgm:alg type="cycle">
                              <dgm:param type="ctrShpMap" val="fNode"/>
                              <dgm:param type="stAng" val="0"/>
                              <dgm:param type="spanAng" val="360"/>
                            </dgm:alg>
                          </dgm:else>
                        </dgm:choose>
                      </dgm:if>
                      <dgm:else name="Name99"/>
                    </dgm:choose>
                  </dgm:if>
                  <dgm:else name="Name100">
                    <dgm:choose name="Name101">
                      <dgm:if name="Name102" axis="ch" ptType="node" func="cnt" op="equ" val="1">
                        <dgm:choose name="Name103">
                          <dgm:if name="Name104" axis="ch ch" ptType="node node" st="1 1" cnt="1 0" func="cnt" op="equ" val="1">
                            <dgm:alg type="cycle">
                              <dgm:param type="ctrShpMap" val="fNode"/>
                              <dgm:param type="stAng" val="270"/>
                            </dgm:alg>
                          </dgm:if>
                          <dgm:if name="Name105" axis="ch ch" ptType="node node" st="1 1" cnt="1 0" func="cnt" op="equ" val="2">
                            <dgm:alg type="cycle">
                              <dgm:param type="ctrShpMap" val="fNode"/>
                              <dgm:param type="stAng" val="315"/>
                              <dgm:param type="spanAng" val="-90"/>
                            </dgm:alg>
                          </dgm:if>
                          <dgm:else name="Name106">
                            <dgm:alg type="cycle">
                              <dgm:param type="ctrShpMap" val="fNode"/>
                              <dgm:param type="stAng" val="0"/>
                              <dgm:param type="spanAng" val="-180"/>
                            </dgm:alg>
                          </dgm:else>
                        </dgm:choose>
                      </dgm:if>
                      <dgm:if name="Name107" axis="ch" ptType="node" func="cnt" op="equ" val="2">
                        <dgm:choose name="Name108">
                          <dgm:if name="Name109" axis="ch ch" ptType="node node" st="1 1" cnt="1 0" func="cnt" op="equ" val="1">
                            <dgm:alg type="cycle">
                              <dgm:param type="ctrShpMap" val="fNode"/>
                              <dgm:param type="stAng" val="0"/>
                            </dgm:alg>
                          </dgm:if>
                          <dgm:if name="Name110" axis="ch ch" ptType="node node" st="1 1" cnt="1 0" func="cnt" op="equ" val="2">
                            <dgm:alg type="cycle">
                              <dgm:param type="ctrShpMap" val="fNode"/>
                              <dgm:param type="stAng" val="45"/>
                              <dgm:param type="spanAng" val="-90"/>
                            </dgm:alg>
                          </dgm:if>
                          <dgm:else name="Name111">
                            <dgm:alg type="cycle">
                              <dgm:param type="ctrShpMap" val="fNode"/>
                              <dgm:param type="stAng" val="90"/>
                              <dgm:param type="spanAng" val="-180"/>
                            </dgm:alg>
                          </dgm:else>
                        </dgm:choose>
                      </dgm:if>
                      <dgm:if name="Name112" axis="ch" ptType="node" func="cnt" op="equ" val="3">
                        <dgm:choose name="Name113">
                          <dgm:if name="Name114" axis="ch ch" ptType="node node" st="1 1" cnt="1 0" func="cnt" op="equ" val="1">
                            <dgm:alg type="cycle">
                              <dgm:param type="ctrShpMap" val="fNode"/>
                              <dgm:param type="stAng" val="0"/>
                            </dgm:alg>
                          </dgm:if>
                          <dgm:if name="Name115" axis="ch ch" ptType="node node" st="1 1" cnt="1 0" func="cnt" op="equ" val="2">
                            <dgm:alg type="cycle">
                              <dgm:param type="ctrShpMap" val="fNode"/>
                              <dgm:param type="stAng" val="45"/>
                              <dgm:param type="spanAng" val="-90"/>
                            </dgm:alg>
                          </dgm:if>
                          <dgm:else name="Name116">
                            <dgm:alg type="cycle">
                              <dgm:param type="ctrShpMap" val="fNode"/>
                              <dgm:param type="stAng" val="90"/>
                              <dgm:param type="spanAng" val="-180"/>
                            </dgm:alg>
                          </dgm:else>
                        </dgm:choose>
                      </dgm:if>
                      <dgm:if name="Name117" axis="ch" ptType="node" func="cnt" op="equ" val="4">
                        <dgm:choose name="Name118">
                          <dgm:if name="Name119" axis="ch ch" ptType="node node" st="1 1" cnt="1 0" func="cnt" op="equ" val="1">
                            <dgm:alg type="cycle">
                              <dgm:param type="ctrShpMap" val="fNode"/>
                              <dgm:param type="stAng" val="0"/>
                            </dgm:alg>
                          </dgm:if>
                          <dgm:if name="Name120" axis="ch ch" ptType="node node" st="1 1" cnt="1 0" func="cnt" op="equ" val="2">
                            <dgm:alg type="cycle">
                              <dgm:param type="ctrShpMap" val="fNode"/>
                              <dgm:param type="stAng" val="45"/>
                              <dgm:param type="spanAng" val="-90"/>
                            </dgm:alg>
                          </dgm:if>
                          <dgm:else name="Name121">
                            <dgm:alg type="cycle">
                              <dgm:param type="ctrShpMap" val="fNode"/>
                              <dgm:param type="stAng" val="67.5"/>
                              <dgm:param type="spanAng" val="-135"/>
                            </dgm:alg>
                          </dgm:else>
                        </dgm:choose>
                      </dgm:if>
                      <dgm:if name="Name122" axis="ch" ptType="node" func="cnt" op="equ" val="5">
                        <dgm:choose name="Name123">
                          <dgm:if name="Name124" axis="ch ch" ptType="node node" st="1 1" cnt="1 0" func="cnt" op="equ" val="1">
                            <dgm:alg type="cycle">
                              <dgm:param type="ctrShpMap" val="fNode"/>
                              <dgm:param type="stAng" val="0"/>
                            </dgm:alg>
                          </dgm:if>
                          <dgm:if name="Name125" axis="ch ch" ptType="node node" st="1 1" cnt="1 0" func="cnt" op="equ" val="2">
                            <dgm:alg type="cycle">
                              <dgm:param type="ctrShpMap" val="fNode"/>
                              <dgm:param type="stAng" val="45"/>
                              <dgm:param type="spanAng" val="-90"/>
                            </dgm:alg>
                          </dgm:if>
                          <dgm:else name="Name126">
                            <dgm:alg type="cycle">
                              <dgm:param type="ctrShpMap" val="fNode"/>
                              <dgm:param type="stAng" val="0"/>
                              <dgm:param type="spanAng" val="-360"/>
                            </dgm:alg>
                          </dgm:else>
                        </dgm:choose>
                      </dgm:if>
                      <dgm:if name="Name127" axis="ch" ptType="node" func="cnt" op="equ" val="6">
                        <dgm:choose name="Name128">
                          <dgm:if name="Name129" axis="ch ch" ptType="node node" st="1 1" cnt="1 0" func="cnt" op="equ" val="1">
                            <dgm:alg type="cycle">
                              <dgm:param type="ctrShpMap" val="fNode"/>
                              <dgm:param type="stAng" val="0"/>
                            </dgm:alg>
                          </dgm:if>
                          <dgm:if name="Name130" axis="ch ch" ptType="node node" st="1 1" cnt="1 0" func="cnt" op="equ" val="2">
                            <dgm:alg type="cycle">
                              <dgm:param type="ctrShpMap" val="fNode"/>
                              <dgm:param type="stAng" val="45"/>
                              <dgm:param type="spanAng" val="-90"/>
                            </dgm:alg>
                          </dgm:if>
                          <dgm:else name="Name131">
                            <dgm:alg type="cycle">
                              <dgm:param type="ctrShpMap" val="fNode"/>
                              <dgm:param type="stAng" val="0"/>
                              <dgm:param type="spanAng" val="-360"/>
                            </dgm:alg>
                          </dgm:else>
                        </dgm:choose>
                      </dgm:if>
                      <dgm:if name="Name132" axis="ch" ptType="node" func="cnt" op="gte" val="7">
                        <dgm:choose name="Name133">
                          <dgm:if name="Name134" axis="ch ch" ptType="node node" st="1 1" cnt="1 0" func="cnt" op="equ" val="1">
                            <dgm:alg type="cycle">
                              <dgm:param type="ctrShpMap" val="fNode"/>
                              <dgm:param type="stAng" val="0"/>
                            </dgm:alg>
                          </dgm:if>
                          <dgm:if name="Name135" axis="ch ch" ptType="node node" st="1 1" cnt="1 0" func="cnt" op="equ" val="2">
                            <dgm:alg type="cycle">
                              <dgm:param type="ctrShpMap" val="fNode"/>
                              <dgm:param type="stAng" val="45"/>
                              <dgm:param type="spanAng" val="-90"/>
                            </dgm:alg>
                          </dgm:if>
                          <dgm:else name="Name136">
                            <dgm:alg type="cycle">
                              <dgm:param type="ctrShpMap" val="fNode"/>
                              <dgm:param type="stAng" val="0"/>
                              <dgm:param type="spanAng" val="-360"/>
                            </dgm:alg>
                          </dgm:else>
                        </dgm:choose>
                      </dgm:if>
                      <dgm:else name="Name137"/>
                    </dgm:choose>
                  </dgm:else>
                </dgm:choose>
                <dgm:shape xmlns:r="http://schemas.openxmlformats.org/officeDocument/2006/relationships" r:blip="">
                  <dgm:adjLst/>
                </dgm:shape>
                <dgm:presOf/>
                <dgm:constrLst>
                  <dgm:constr type="sp" refType="w" fact="0.1"/>
                  <dgm:constr type="sibSp" refType="w" fact="0.1"/>
                </dgm:constrLst>
                <dgm:forEach name="Name138" axis="ch" ptType="node" cnt="1">
                  <dgm:layoutNode name="childCenter1"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139" axis="ch">
                    <dgm:forEach name="Name140" axis="self" ptType="parTrans">
                      <dgm:layoutNode name="Name141">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142" axis="self" ptType="node">
                      <dgm:layoutNode name="text1"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143" axis="ch" ptType="parTrans" cnt="1">
                <dgm:layoutNode name="Name144">
                  <dgm:alg type="conn">
                    <dgm:param type="dim" val="1D"/>
                    <dgm:param type="begPts" val="auto"/>
                    <dgm:param type="endPts" val="auto"/>
                    <dgm:param type="endSty" val="noArr"/>
                    <dgm:param type="srcNode" val="textCenter"/>
                    <dgm:param type="dstNode" val="childCenter1"/>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145"/>
          </dgm:choose>
          <dgm:choose name="Name146">
            <dgm:if name="Name147" axis="ch" ptType="node" func="cnt" op="gte" val="2">
              <dgm:layoutNode name="cycle_2">
                <dgm:choose name="Name148">
                  <dgm:if name="Name149" func="var" arg="dir" op="equ" val="norm">
                    <dgm:choose name="Name150">
                      <dgm:if name="Name151" axis="ch" ptType="node" func="cnt" op="equ" val="2">
                        <dgm:choose name="Name152">
                          <dgm:if name="Name153" axis="ch ch" ptType="node node" st="2 1" cnt="1 0" func="cnt" op="equ" val="1">
                            <dgm:alg type="cycle">
                              <dgm:param type="ctrShpMap" val="fNode"/>
                              <dgm:param type="stAng" val="180"/>
                            </dgm:alg>
                          </dgm:if>
                          <dgm:if name="Name154" axis="ch ch" ptType="node node" st="2 1" cnt="1 0" func="cnt" op="equ" val="2">
                            <dgm:alg type="cycle">
                              <dgm:param type="ctrShpMap" val="fNode"/>
                              <dgm:param type="stAng" val="135"/>
                              <dgm:param type="spanAng" val="90"/>
                            </dgm:alg>
                          </dgm:if>
                          <dgm:else name="Name155">
                            <dgm:alg type="cycle">
                              <dgm:param type="ctrShpMap" val="fNode"/>
                              <dgm:param type="stAng" val="90"/>
                              <dgm:param type="spanAng" val="180"/>
                            </dgm:alg>
                          </dgm:else>
                        </dgm:choose>
                      </dgm:if>
                      <dgm:if name="Name156" axis="ch" ptType="node" func="cnt" op="equ" val="3">
                        <dgm:choose name="Name157">
                          <dgm:if name="Name158" axis="ch ch" ptType="node node" st="2 1" cnt="1 0" func="cnt" op="equ" val="1">
                            <dgm:alg type="cycle">
                              <dgm:param type="ctrShpMap" val="fNode"/>
                              <dgm:param type="stAng" val="120"/>
                              <dgm:param type="horzAlign" val="r"/>
                              <dgm:param type="vertAlign" val="b"/>
                            </dgm:alg>
                          </dgm:if>
                          <dgm:if name="Name159" axis="ch ch" ptType="node node" st="2 1" cnt="1 0" func="cnt" op="equ" val="2">
                            <dgm:alg type="cycle">
                              <dgm:param type="ctrShpMap" val="fNode"/>
                              <dgm:param type="stAng" val="75"/>
                              <dgm:param type="spanAng" val="90"/>
                              <dgm:param type="horzAlign" val="r"/>
                              <dgm:param type="vertAlign" val="b"/>
                            </dgm:alg>
                          </dgm:if>
                          <dgm:else name="Name160">
                            <dgm:alg type="cycle">
                              <dgm:param type="ctrShpMap" val="fNode"/>
                              <dgm:param type="stAng" val="30"/>
                              <dgm:param type="spanAng" val="180"/>
                            </dgm:alg>
                          </dgm:else>
                        </dgm:choose>
                      </dgm:if>
                      <dgm:if name="Name161" axis="ch" ptType="node" func="cnt" op="equ" val="4">
                        <dgm:choose name="Name162">
                          <dgm:if name="Name163" axis="ch ch" ptType="node node" st="2 1" cnt="1 0" func="cnt" op="equ" val="1">
                            <dgm:alg type="cycle">
                              <dgm:param type="ctrShpMap" val="fNode"/>
                              <dgm:param type="stAng" val="90"/>
                            </dgm:alg>
                          </dgm:if>
                          <dgm:if name="Name164" axis="ch ch" ptType="node node" st="2 1" cnt="1 0" func="cnt" op="equ" val="2">
                            <dgm:alg type="cycle">
                              <dgm:param type="ctrShpMap" val="fNode"/>
                              <dgm:param type="stAng" val="45"/>
                              <dgm:param type="spanAng" val="90"/>
                            </dgm:alg>
                          </dgm:if>
                          <dgm:else name="Name165">
                            <dgm:alg type="cycle">
                              <dgm:param type="ctrShpMap" val="fNode"/>
                              <dgm:param type="stAng" val="22.5"/>
                              <dgm:param type="spanAng" val="135"/>
                            </dgm:alg>
                          </dgm:else>
                        </dgm:choose>
                      </dgm:if>
                      <dgm:if name="Name166" axis="ch" ptType="node" func="cnt" op="equ" val="5">
                        <dgm:choose name="Name167">
                          <dgm:if name="Name168" axis="ch ch" ptType="node node" st="2 1" cnt="1 0" func="cnt" op="equ" val="1">
                            <dgm:alg type="cycle">
                              <dgm:param type="ctrShpMap" val="fNode"/>
                              <dgm:param type="stAng" val="72"/>
                            </dgm:alg>
                          </dgm:if>
                          <dgm:if name="Name169" axis="ch ch" ptType="node node" st="2 1" cnt="1 0" func="cnt" op="equ" val="2">
                            <dgm:alg type="cycle">
                              <dgm:param type="ctrShpMap" val="fNode"/>
                              <dgm:param type="stAng" val="27"/>
                              <dgm:param type="spanAng" val="90"/>
                            </dgm:alg>
                          </dgm:if>
                          <dgm:else name="Name170">
                            <dgm:alg type="cycle">
                              <dgm:param type="ctrShpMap" val="fNode"/>
                              <dgm:param type="stAng" val="0"/>
                              <dgm:param type="spanAng" val="360"/>
                            </dgm:alg>
                          </dgm:else>
                        </dgm:choose>
                      </dgm:if>
                      <dgm:if name="Name171" axis="ch" ptType="node" func="cnt" op="equ" val="6">
                        <dgm:choose name="Name172">
                          <dgm:if name="Name173" axis="ch ch" ptType="node node" st="2 1" cnt="1 0" func="cnt" op="equ" val="1">
                            <dgm:alg type="cycle">
                              <dgm:param type="ctrShpMap" val="fNode"/>
                              <dgm:param type="stAng" val="60"/>
                            </dgm:alg>
                          </dgm:if>
                          <dgm:if name="Name174" axis="ch ch" ptType="node node" st="2 1" cnt="1 0" func="cnt" op="equ" val="2">
                            <dgm:alg type="cycle">
                              <dgm:param type="ctrShpMap" val="fNode"/>
                              <dgm:param type="stAng" val="15"/>
                              <dgm:param type="spanAng" val="90"/>
                            </dgm:alg>
                          </dgm:if>
                          <dgm:else name="Name175">
                            <dgm:alg type="cycle">
                              <dgm:param type="ctrShpMap" val="fNode"/>
                              <dgm:param type="stAng" val="0"/>
                              <dgm:param type="spanAng" val="360"/>
                            </dgm:alg>
                          </dgm:else>
                        </dgm:choose>
                      </dgm:if>
                      <dgm:if name="Name176" axis="ch" ptType="node" func="cnt" op="gte" val="7">
                        <dgm:choose name="Name177">
                          <dgm:if name="Name178" axis="ch ch" ptType="node node" st="2 1" cnt="1 0" func="cnt" op="equ" val="1">
                            <dgm:alg type="cycle">
                              <dgm:param type="ctrShpMap" val="fNode"/>
                              <dgm:param type="stAng" val="51"/>
                            </dgm:alg>
                          </dgm:if>
                          <dgm:if name="Name179" axis="ch ch" ptType="node node" st="2 1" cnt="1 0" func="cnt" op="equ" val="2">
                            <dgm:alg type="cycle">
                              <dgm:param type="ctrShpMap" val="fNode"/>
                              <dgm:param type="stAng" val="6"/>
                              <dgm:param type="spanAng" val="90"/>
                            </dgm:alg>
                          </dgm:if>
                          <dgm:else name="Name180">
                            <dgm:alg type="cycle">
                              <dgm:param type="ctrShpMap" val="fNode"/>
                              <dgm:param type="stAng" val="0"/>
                              <dgm:param type="spanAng" val="360"/>
                            </dgm:alg>
                          </dgm:else>
                        </dgm:choose>
                      </dgm:if>
                      <dgm:else name="Name181"/>
                    </dgm:choose>
                  </dgm:if>
                  <dgm:else name="Name182">
                    <dgm:choose name="Name183">
                      <dgm:if name="Name184" axis="ch" ptType="node" func="cnt" op="equ" val="2">
                        <dgm:choose name="Name185">
                          <dgm:if name="Name186" axis="ch ch" ptType="node node" st="2 1" cnt="1 0" func="cnt" op="equ" val="1">
                            <dgm:alg type="cycle">
                              <dgm:param type="ctrShpMap" val="fNode"/>
                              <dgm:param type="stAng" val="180"/>
                            </dgm:alg>
                          </dgm:if>
                          <dgm:if name="Name187" axis="ch ch" ptType="node node" st="2 1" cnt="1 0" func="cnt" op="equ" val="2">
                            <dgm:alg type="cycle">
                              <dgm:param type="ctrShpMap" val="fNode"/>
                              <dgm:param type="stAng" val="225"/>
                              <dgm:param type="spanAng" val="-90"/>
                            </dgm:alg>
                          </dgm:if>
                          <dgm:else name="Name188">
                            <dgm:alg type="cycle">
                              <dgm:param type="ctrShpMap" val="fNode"/>
                              <dgm:param type="stAng" val="270"/>
                              <dgm:param type="spanAng" val="-180"/>
                            </dgm:alg>
                          </dgm:else>
                        </dgm:choose>
                      </dgm:if>
                      <dgm:if name="Name189" axis="ch" ptType="node" func="cnt" op="equ" val="3">
                        <dgm:choose name="Name190">
                          <dgm:if name="Name191" axis="ch ch" ptType="node node" st="2 1" cnt="1 0" func="cnt" op="equ" val="1">
                            <dgm:alg type="cycle">
                              <dgm:param type="ctrShpMap" val="fNode"/>
                              <dgm:param type="stAng" val="240"/>
                              <dgm:param type="horzAlign" val="l"/>
                              <dgm:param type="vertAlign" val="b"/>
                            </dgm:alg>
                          </dgm:if>
                          <dgm:if name="Name192" axis="ch ch" ptType="node node" st="2 1" cnt="1 0" func="cnt" op="equ" val="2">
                            <dgm:alg type="cycle">
                              <dgm:param type="ctrShpMap" val="fNode"/>
                              <dgm:param type="stAng" val="285"/>
                              <dgm:param type="spanAng" val="-90"/>
                              <dgm:param type="horzAlign" val="l"/>
                              <dgm:param type="vertAlign" val="b"/>
                            </dgm:alg>
                          </dgm:if>
                          <dgm:else name="Name193">
                            <dgm:alg type="cycle">
                              <dgm:param type="ctrShpMap" val="fNode"/>
                              <dgm:param type="stAng" val="330"/>
                              <dgm:param type="spanAng" val="-180"/>
                            </dgm:alg>
                          </dgm:else>
                        </dgm:choose>
                      </dgm:if>
                      <dgm:if name="Name194" axis="ch" ptType="node" func="cnt" op="equ" val="4">
                        <dgm:choose name="Name195">
                          <dgm:if name="Name196" axis="ch ch" ptType="node node" st="2 1" cnt="1 0" func="cnt" op="equ" val="1">
                            <dgm:alg type="cycle">
                              <dgm:param type="ctrShpMap" val="fNode"/>
                              <dgm:param type="stAng" val="270"/>
                            </dgm:alg>
                          </dgm:if>
                          <dgm:if name="Name197" axis="ch ch" ptType="node node" st="2 1" cnt="1 0" func="cnt" op="equ" val="2">
                            <dgm:alg type="cycle">
                              <dgm:param type="ctrShpMap" val="fNode"/>
                              <dgm:param type="stAng" val="315"/>
                              <dgm:param type="spanAng" val="-90"/>
                            </dgm:alg>
                          </dgm:if>
                          <dgm:else name="Name198">
                            <dgm:alg type="cycle">
                              <dgm:param type="ctrShpMap" val="fNode"/>
                              <dgm:param type="stAng" val="337.5"/>
                              <dgm:param type="spanAng" val="-135"/>
                            </dgm:alg>
                          </dgm:else>
                        </dgm:choose>
                      </dgm:if>
                      <dgm:if name="Name199" axis="ch" ptType="node" func="cnt" op="equ" val="5">
                        <dgm:choose name="Name200">
                          <dgm:if name="Name201" axis="ch ch" ptType="node node" st="2 1" cnt="1 0" func="cnt" op="equ" val="1">
                            <dgm:alg type="cycle">
                              <dgm:param type="ctrShpMap" val="fNode"/>
                              <dgm:param type="stAng" val="288"/>
                            </dgm:alg>
                          </dgm:if>
                          <dgm:if name="Name202" axis="ch ch" ptType="node node" st="2 1" cnt="1 0" func="cnt" op="equ" val="2">
                            <dgm:alg type="cycle">
                              <dgm:param type="ctrShpMap" val="fNode"/>
                              <dgm:param type="stAng" val="333"/>
                              <dgm:param type="spanAng" val="-90"/>
                            </dgm:alg>
                          </dgm:if>
                          <dgm:else name="Name203">
                            <dgm:alg type="cycle">
                              <dgm:param type="ctrShpMap" val="fNode"/>
                              <dgm:param type="stAng" val="0"/>
                              <dgm:param type="spanAng" val="-360"/>
                            </dgm:alg>
                          </dgm:else>
                        </dgm:choose>
                      </dgm:if>
                      <dgm:if name="Name204" axis="ch" ptType="node" func="cnt" op="equ" val="6">
                        <dgm:choose name="Name205">
                          <dgm:if name="Name206" axis="ch ch" ptType="node node" st="2 1" cnt="1 0" func="cnt" op="equ" val="1">
                            <dgm:alg type="cycle">
                              <dgm:param type="ctrShpMap" val="fNode"/>
                              <dgm:param type="stAng" val="300"/>
                            </dgm:alg>
                          </dgm:if>
                          <dgm:if name="Name207" axis="ch ch" ptType="node node" st="2 1" cnt="1 0" func="cnt" op="equ" val="2">
                            <dgm:alg type="cycle">
                              <dgm:param type="ctrShpMap" val="fNode"/>
                              <dgm:param type="stAng" val="345"/>
                              <dgm:param type="spanAng" val="-90"/>
                            </dgm:alg>
                          </dgm:if>
                          <dgm:else name="Name208">
                            <dgm:alg type="cycle">
                              <dgm:param type="ctrShpMap" val="fNode"/>
                              <dgm:param type="stAng" val="0"/>
                              <dgm:param type="spanAng" val="-360"/>
                            </dgm:alg>
                          </dgm:else>
                        </dgm:choose>
                      </dgm:if>
                      <dgm:if name="Name209" axis="ch" ptType="node" func="cnt" op="gte" val="7">
                        <dgm:choose name="Name210">
                          <dgm:if name="Name211" axis="ch ch" ptType="node node" st="2 1" cnt="1 0" func="cnt" op="equ" val="1">
                            <dgm:alg type="cycle">
                              <dgm:param type="ctrShpMap" val="fNode"/>
                              <dgm:param type="stAng" val="308"/>
                            </dgm:alg>
                          </dgm:if>
                          <dgm:if name="Name212" axis="ch ch" ptType="node node" st="2 1" cnt="1 0" func="cnt" op="equ" val="2">
                            <dgm:alg type="cycle">
                              <dgm:param type="ctrShpMap" val="fNode"/>
                              <dgm:param type="stAng" val="353"/>
                              <dgm:param type="spanAng" val="-90"/>
                            </dgm:alg>
                          </dgm:if>
                          <dgm:else name="Name213">
                            <dgm:alg type="cycle">
                              <dgm:param type="ctrShpMap" val="fNode"/>
                              <dgm:param type="stAng" val="0"/>
                              <dgm:param type="spanAng" val="-360"/>
                            </dgm:alg>
                          </dgm:else>
                        </dgm:choose>
                      </dgm:if>
                      <dgm:else name="Name214"/>
                    </dgm:choose>
                  </dgm:else>
                </dgm:choose>
                <dgm:shape xmlns:r="http://schemas.openxmlformats.org/officeDocument/2006/relationships" r:blip="">
                  <dgm:adjLst/>
                </dgm:shape>
                <dgm:presOf/>
                <dgm:constrLst>
                  <dgm:constr type="sp" refType="w" fact="0.1"/>
                  <dgm:constr type="sibSp" refType="w" fact="0.1"/>
                </dgm:constrLst>
                <dgm:forEach name="Name215" axis="ch" ptType="node" st="2" cnt="1">
                  <dgm:layoutNode name="childCenter2"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16" axis="ch">
                    <dgm:forEach name="Name217" axis="self" ptType="parTrans">
                      <dgm:layoutNode name="Name218">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19" axis="self" ptType="node">
                      <dgm:layoutNode name="text2"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20" axis="ch" ptType="parTrans" st="2" cnt="1">
                <dgm:layoutNode name="Name221">
                  <dgm:alg type="conn">
                    <dgm:param type="dim" val="1D"/>
                    <dgm:param type="begPts" val="auto"/>
                    <dgm:param type="endPts" val="auto"/>
                    <dgm:param type="endSty" val="noArr"/>
                    <dgm:param type="srcNode" val="textCenter"/>
                    <dgm:param type="dstNode" val="childCenter2"/>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22"/>
          </dgm:choose>
          <dgm:choose name="Name223">
            <dgm:if name="Name224" axis="ch" ptType="node" func="cnt" op="gte" val="3">
              <dgm:layoutNode name="cycle_3">
                <dgm:choose name="Name225">
                  <dgm:if name="Name226" func="var" arg="dir" op="equ" val="norm">
                    <dgm:choose name="Name227">
                      <dgm:if name="Name228" axis="ch" ptType="node" func="cnt" op="equ" val="3">
                        <dgm:choose name="Name229">
                          <dgm:if name="Name230" axis="ch ch" ptType="node node" st="3 1" cnt="1 0" func="cnt" op="equ" val="1">
                            <dgm:alg type="cycle">
                              <dgm:param type="ctrShpMap" val="fNode"/>
                              <dgm:param type="stAng" val="240"/>
                              <dgm:param type="horzAlign" val="l"/>
                              <dgm:param type="vertAlign" val="b"/>
                            </dgm:alg>
                          </dgm:if>
                          <dgm:if name="Name231" axis="ch ch" ptType="node node" st="3 1" cnt="1 0" func="cnt" op="equ" val="2">
                            <dgm:alg type="cycle">
                              <dgm:param type="ctrShpMap" val="fNode"/>
                              <dgm:param type="stAng" val="195"/>
                              <dgm:param type="spanAng" val="90"/>
                              <dgm:param type="horzAlign" val="l"/>
                              <dgm:param type="vertAlign" val="b"/>
                            </dgm:alg>
                          </dgm:if>
                          <dgm:else name="Name232">
                            <dgm:alg type="cycle">
                              <dgm:param type="ctrShpMap" val="fNode"/>
                              <dgm:param type="stAng" val="150"/>
                              <dgm:param type="spanAng" val="180"/>
                            </dgm:alg>
                          </dgm:else>
                        </dgm:choose>
                      </dgm:if>
                      <dgm:if name="Name233" axis="ch" ptType="node" func="cnt" op="equ" val="4">
                        <dgm:choose name="Name234">
                          <dgm:if name="Name235" axis="ch ch" ptType="node node" st="3 1" cnt="1 0" func="cnt" op="equ" val="1">
                            <dgm:alg type="cycle">
                              <dgm:param type="ctrShpMap" val="fNode"/>
                              <dgm:param type="stAng" val="180"/>
                            </dgm:alg>
                          </dgm:if>
                          <dgm:if name="Name236" axis="ch ch" ptType="node node" st="3 1" cnt="1 0" func="cnt" op="equ" val="2">
                            <dgm:alg type="cycle">
                              <dgm:param type="ctrShpMap" val="fNode"/>
                              <dgm:param type="stAng" val="135"/>
                              <dgm:param type="spanAng" val="90"/>
                            </dgm:alg>
                          </dgm:if>
                          <dgm:else name="Name237">
                            <dgm:alg type="cycle">
                              <dgm:param type="ctrShpMap" val="fNode"/>
                              <dgm:param type="stAng" val="112.5"/>
                              <dgm:param type="spanAng" val="135"/>
                            </dgm:alg>
                          </dgm:else>
                        </dgm:choose>
                      </dgm:if>
                      <dgm:if name="Name238" axis="ch" ptType="node" func="cnt" op="equ" val="5">
                        <dgm:choose name="Name239">
                          <dgm:if name="Name240" axis="ch ch" ptType="node node" st="3 1" cnt="1 0" func="cnt" op="equ" val="1">
                            <dgm:alg type="cycle">
                              <dgm:param type="ctrShpMap" val="fNode"/>
                              <dgm:param type="stAng" val="144"/>
                            </dgm:alg>
                          </dgm:if>
                          <dgm:if name="Name241" axis="ch ch" ptType="node node" st="3 1" cnt="1 0" func="cnt" op="equ" val="2">
                            <dgm:alg type="cycle">
                              <dgm:param type="ctrShpMap" val="fNode"/>
                              <dgm:param type="stAng" val="99"/>
                              <dgm:param type="spanAng" val="90"/>
                            </dgm:alg>
                          </dgm:if>
                          <dgm:else name="Name242">
                            <dgm:alg type="cycle">
                              <dgm:param type="ctrShpMap" val="fNode"/>
                              <dgm:param type="stAng" val="0"/>
                              <dgm:param type="spanAng" val="360"/>
                            </dgm:alg>
                          </dgm:else>
                        </dgm:choose>
                      </dgm:if>
                      <dgm:if name="Name243" axis="ch" ptType="node" func="cnt" op="equ" val="6">
                        <dgm:choose name="Name244">
                          <dgm:if name="Name245" axis="ch ch" ptType="node node" st="3 1" cnt="1 0" func="cnt" op="equ" val="1">
                            <dgm:alg type="cycle">
                              <dgm:param type="ctrShpMap" val="fNode"/>
                              <dgm:param type="stAng" val="120"/>
                            </dgm:alg>
                          </dgm:if>
                          <dgm:if name="Name246" axis="ch ch" ptType="node node" st="3 1" cnt="1 0" func="cnt" op="equ" val="2">
                            <dgm:alg type="cycle">
                              <dgm:param type="ctrShpMap" val="fNode"/>
                              <dgm:param type="stAng" val="75"/>
                              <dgm:param type="spanAng" val="90"/>
                            </dgm:alg>
                          </dgm:if>
                          <dgm:else name="Name247">
                            <dgm:alg type="cycle">
                              <dgm:param type="ctrShpMap" val="fNode"/>
                              <dgm:param type="stAng" val="0"/>
                              <dgm:param type="spanAng" val="360"/>
                            </dgm:alg>
                          </dgm:else>
                        </dgm:choose>
                      </dgm:if>
                      <dgm:if name="Name248" axis="ch" ptType="node" func="cnt" op="gte" val="7">
                        <dgm:choose name="Name249">
                          <dgm:if name="Name250" axis="ch ch" ptType="node node" st="3 1" cnt="1 0" func="cnt" op="equ" val="1">
                            <dgm:alg type="cycle">
                              <dgm:param type="ctrShpMap" val="fNode"/>
                              <dgm:param type="stAng" val="102"/>
                            </dgm:alg>
                          </dgm:if>
                          <dgm:if name="Name251" axis="ch ch" ptType="node node" st="3 1" cnt="1 0" func="cnt" op="equ" val="2">
                            <dgm:alg type="cycle">
                              <dgm:param type="ctrShpMap" val="fNode"/>
                              <dgm:param type="stAng" val="57"/>
                              <dgm:param type="spanAng" val="90"/>
                            </dgm:alg>
                          </dgm:if>
                          <dgm:else name="Name252">
                            <dgm:alg type="cycle">
                              <dgm:param type="ctrShpMap" val="fNode"/>
                              <dgm:param type="stAng" val="0"/>
                              <dgm:param type="spanAng" val="360"/>
                            </dgm:alg>
                          </dgm:else>
                        </dgm:choose>
                      </dgm:if>
                      <dgm:else name="Name253"/>
                    </dgm:choose>
                  </dgm:if>
                  <dgm:else name="Name254">
                    <dgm:choose name="Name255">
                      <dgm:if name="Name256" axis="ch" ptType="node" func="cnt" op="equ" val="3">
                        <dgm:choose name="Name257">
                          <dgm:if name="Name258" axis="ch ch" ptType="node node" st="3 1" cnt="1 0" func="cnt" op="equ" val="1">
                            <dgm:alg type="cycle">
                              <dgm:param type="ctrShpMap" val="fNode"/>
                              <dgm:param type="stAng" val="120"/>
                              <dgm:param type="horzAlign" val="r"/>
                              <dgm:param type="vertAlign" val="b"/>
                            </dgm:alg>
                          </dgm:if>
                          <dgm:if name="Name259" axis="ch ch" ptType="node node" st="3 1" cnt="1 0" func="cnt" op="equ" val="2">
                            <dgm:alg type="cycle">
                              <dgm:param type="ctrShpMap" val="fNode"/>
                              <dgm:param type="stAng" val="165"/>
                              <dgm:param type="spanAng" val="-90"/>
                              <dgm:param type="horzAlign" val="r"/>
                              <dgm:param type="vertAlign" val="b"/>
                            </dgm:alg>
                          </dgm:if>
                          <dgm:else name="Name260">
                            <dgm:alg type="cycle">
                              <dgm:param type="ctrShpMap" val="fNode"/>
                              <dgm:param type="stAng" val="210"/>
                              <dgm:param type="spanAng" val="-180"/>
                            </dgm:alg>
                          </dgm:else>
                        </dgm:choose>
                      </dgm:if>
                      <dgm:if name="Name261" axis="ch" ptType="node" func="cnt" op="equ" val="4">
                        <dgm:choose name="Name262">
                          <dgm:if name="Name263" axis="ch ch" ptType="node node" st="3 1" cnt="1 0" func="cnt" op="equ" val="1">
                            <dgm:alg type="cycle">
                              <dgm:param type="ctrShpMap" val="fNode"/>
                              <dgm:param type="stAng" val="180"/>
                            </dgm:alg>
                          </dgm:if>
                          <dgm:if name="Name264" axis="ch ch" ptType="node node" st="3 1" cnt="1 0" func="cnt" op="equ" val="2">
                            <dgm:alg type="cycle">
                              <dgm:param type="ctrShpMap" val="fNode"/>
                              <dgm:param type="stAng" val="225"/>
                              <dgm:param type="spanAng" val="-90"/>
                            </dgm:alg>
                          </dgm:if>
                          <dgm:else name="Name265">
                            <dgm:alg type="cycle">
                              <dgm:param type="ctrShpMap" val="fNode"/>
                              <dgm:param type="stAng" val="247.5"/>
                              <dgm:param type="spanAng" val="-135"/>
                            </dgm:alg>
                          </dgm:else>
                        </dgm:choose>
                      </dgm:if>
                      <dgm:if name="Name266" axis="ch" ptType="node" func="cnt" op="equ" val="5">
                        <dgm:choose name="Name267">
                          <dgm:if name="Name268" axis="ch ch" ptType="node node" st="3 1" cnt="1 0" func="cnt" op="equ" val="1">
                            <dgm:alg type="cycle">
                              <dgm:param type="ctrShpMap" val="fNode"/>
                              <dgm:param type="stAng" val="216"/>
                            </dgm:alg>
                          </dgm:if>
                          <dgm:if name="Name269" axis="ch ch" ptType="node node" st="3 1" cnt="1 0" func="cnt" op="equ" val="2">
                            <dgm:alg type="cycle">
                              <dgm:param type="ctrShpMap" val="fNode"/>
                              <dgm:param type="stAng" val="261"/>
                              <dgm:param type="spanAng" val="-90"/>
                            </dgm:alg>
                          </dgm:if>
                          <dgm:else name="Name270">
                            <dgm:alg type="cycle">
                              <dgm:param type="ctrShpMap" val="fNode"/>
                              <dgm:param type="stAng" val="0"/>
                              <dgm:param type="spanAng" val="-360"/>
                            </dgm:alg>
                          </dgm:else>
                        </dgm:choose>
                      </dgm:if>
                      <dgm:if name="Name271" axis="ch" ptType="node" func="cnt" op="equ" val="6">
                        <dgm:choose name="Name272">
                          <dgm:if name="Name273" axis="ch ch" ptType="node node" st="3 1" cnt="1 0" func="cnt" op="equ" val="1">
                            <dgm:alg type="cycle">
                              <dgm:param type="ctrShpMap" val="fNode"/>
                              <dgm:param type="stAng" val="240"/>
                            </dgm:alg>
                          </dgm:if>
                          <dgm:if name="Name274" axis="ch ch" ptType="node node" st="3 1" cnt="1 0" func="cnt" op="equ" val="2">
                            <dgm:alg type="cycle">
                              <dgm:param type="ctrShpMap" val="fNode"/>
                              <dgm:param type="stAng" val="285"/>
                              <dgm:param type="spanAng" val="-90"/>
                            </dgm:alg>
                          </dgm:if>
                          <dgm:else name="Name275">
                            <dgm:alg type="cycle">
                              <dgm:param type="ctrShpMap" val="fNode"/>
                              <dgm:param type="stAng" val="0"/>
                              <dgm:param type="spanAng" val="-360"/>
                            </dgm:alg>
                          </dgm:else>
                        </dgm:choose>
                      </dgm:if>
                      <dgm:if name="Name276" axis="ch" ptType="node" func="cnt" op="gte" val="7">
                        <dgm:choose name="Name277">
                          <dgm:if name="Name278" axis="ch ch" ptType="node node" st="3 1" cnt="1 0" func="cnt" op="equ" val="1">
                            <dgm:alg type="cycle">
                              <dgm:param type="ctrShpMap" val="fNode"/>
                              <dgm:param type="stAng" val="257"/>
                            </dgm:alg>
                          </dgm:if>
                          <dgm:if name="Name279" axis="ch ch" ptType="node node" st="3 1" cnt="1 0" func="cnt" op="equ" val="2">
                            <dgm:alg type="cycle">
                              <dgm:param type="ctrShpMap" val="fNode"/>
                              <dgm:param type="stAng" val="302"/>
                              <dgm:param type="spanAng" val="-90"/>
                            </dgm:alg>
                          </dgm:if>
                          <dgm:else name="Name280">
                            <dgm:alg type="cycle">
                              <dgm:param type="ctrShpMap" val="fNode"/>
                              <dgm:param type="stAng" val="0"/>
                              <dgm:param type="spanAng" val="-360"/>
                            </dgm:alg>
                          </dgm:else>
                        </dgm:choose>
                      </dgm:if>
                      <dgm:else name="Name281"/>
                    </dgm:choose>
                  </dgm:else>
                </dgm:choose>
                <dgm:shape xmlns:r="http://schemas.openxmlformats.org/officeDocument/2006/relationships" r:blip="">
                  <dgm:adjLst/>
                </dgm:shape>
                <dgm:presOf/>
                <dgm:constrLst>
                  <dgm:constr type="sp" refType="w" fact="0.1"/>
                  <dgm:constr type="sibSp" refType="w" fact="0.1"/>
                </dgm:constrLst>
                <dgm:forEach name="Name282" axis="ch" ptType="node" st="3" cnt="1">
                  <dgm:layoutNode name="childCenter3"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83" axis="ch">
                    <dgm:forEach name="Name284" axis="self" ptType="parTrans">
                      <dgm:layoutNode name="Name285">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86" axis="self" ptType="node">
                      <dgm:layoutNode name="text3"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87" axis="ch" ptType="parTrans" st="3" cnt="1">
                <dgm:layoutNode name="Name288">
                  <dgm:alg type="conn">
                    <dgm:param type="dim" val="1D"/>
                    <dgm:param type="begPts" val="auto"/>
                    <dgm:param type="endPts" val="auto"/>
                    <dgm:param type="endSty" val="noArr"/>
                    <dgm:param type="srcNode" val="textCenter"/>
                    <dgm:param type="dstNode" val="childCenter3"/>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89"/>
          </dgm:choose>
          <dgm:choose name="Name290">
            <dgm:if name="Name291" axis="ch" ptType="node" func="cnt" op="gte" val="4">
              <dgm:layoutNode name="cycle_4">
                <dgm:choose name="Name292">
                  <dgm:if name="Name293" func="var" arg="dir" op="equ" val="norm">
                    <dgm:choose name="Name294">
                      <dgm:if name="Name295" axis="ch" ptType="node" func="cnt" op="equ" val="4">
                        <dgm:choose name="Name296">
                          <dgm:if name="Name297" axis="ch ch" ptType="node node" st="4 1" cnt="1 0" func="cnt" op="equ" val="1">
                            <dgm:alg type="cycle">
                              <dgm:param type="ctrShpMap" val="fNode"/>
                              <dgm:param type="stAng" val="270"/>
                            </dgm:alg>
                          </dgm:if>
                          <dgm:if name="Name298" axis="ch ch" ptType="node node" st="4 1" cnt="1 0" func="cnt" op="equ" val="2">
                            <dgm:alg type="cycle">
                              <dgm:param type="ctrShpMap" val="fNode"/>
                              <dgm:param type="stAng" val="225"/>
                              <dgm:param type="spanAng" val="90"/>
                            </dgm:alg>
                          </dgm:if>
                          <dgm:else name="Name299">
                            <dgm:alg type="cycle">
                              <dgm:param type="ctrShpMap" val="fNode"/>
                              <dgm:param type="stAng" val="202.5"/>
                              <dgm:param type="spanAng" val="135"/>
                            </dgm:alg>
                          </dgm:else>
                        </dgm:choose>
                      </dgm:if>
                      <dgm:if name="Name300" axis="ch" ptType="node" func="cnt" op="equ" val="5">
                        <dgm:choose name="Name301">
                          <dgm:if name="Name302" axis="ch ch" ptType="node node" st="4 1" cnt="1 0" func="cnt" op="equ" val="1">
                            <dgm:alg type="cycle">
                              <dgm:param type="ctrShpMap" val="fNode"/>
                              <dgm:param type="stAng" val="216"/>
                            </dgm:alg>
                          </dgm:if>
                          <dgm:if name="Name303" axis="ch ch" ptType="node node" st="4 1" cnt="1 0" func="cnt" op="equ" val="2">
                            <dgm:alg type="cycle">
                              <dgm:param type="ctrShpMap" val="fNode"/>
                              <dgm:param type="stAng" val="171"/>
                              <dgm:param type="spanAng" val="90"/>
                            </dgm:alg>
                          </dgm:if>
                          <dgm:else name="Name304">
                            <dgm:alg type="cycle">
                              <dgm:param type="ctrShpMap" val="fNode"/>
                              <dgm:param type="stAng" val="0"/>
                              <dgm:param type="spanAng" val="360"/>
                            </dgm:alg>
                          </dgm:else>
                        </dgm:choose>
                      </dgm:if>
                      <dgm:if name="Name305" axis="ch" ptType="node" func="cnt" op="equ" val="6">
                        <dgm:choose name="Name306">
                          <dgm:if name="Name307" axis="ch ch" ptType="node node" st="4 1" cnt="1 0" func="cnt" op="equ" val="1">
                            <dgm:alg type="cycle">
                              <dgm:param type="ctrShpMap" val="fNode"/>
                              <dgm:param type="stAng" val="180"/>
                            </dgm:alg>
                          </dgm:if>
                          <dgm:if name="Name308" axis="ch ch" ptType="node node" st="4 1" cnt="1 0" func="cnt" op="equ" val="2">
                            <dgm:alg type="cycle">
                              <dgm:param type="ctrShpMap" val="fNode"/>
                              <dgm:param type="stAng" val="135"/>
                              <dgm:param type="spanAng" val="90"/>
                            </dgm:alg>
                          </dgm:if>
                          <dgm:else name="Name309">
                            <dgm:alg type="cycle">
                              <dgm:param type="ctrShpMap" val="fNode"/>
                              <dgm:param type="stAng" val="0"/>
                              <dgm:param type="spanAng" val="360"/>
                            </dgm:alg>
                          </dgm:else>
                        </dgm:choose>
                      </dgm:if>
                      <dgm:if name="Name310" axis="ch" ptType="node" func="cnt" op="gte" val="7">
                        <dgm:choose name="Name311">
                          <dgm:if name="Name312" axis="ch ch" ptType="node node" st="4 1" cnt="1 0" func="cnt" op="equ" val="1">
                            <dgm:alg type="cycle">
                              <dgm:param type="ctrShpMap" val="fNode"/>
                              <dgm:param type="stAng" val="154"/>
                            </dgm:alg>
                          </dgm:if>
                          <dgm:if name="Name313" axis="ch ch" ptType="node node" st="4 1" cnt="1 0" func="cnt" op="equ" val="2">
                            <dgm:alg type="cycle">
                              <dgm:param type="ctrShpMap" val="fNode"/>
                              <dgm:param type="stAng" val="109"/>
                              <dgm:param type="spanAng" val="90"/>
                            </dgm:alg>
                          </dgm:if>
                          <dgm:else name="Name314">
                            <dgm:alg type="cycle">
                              <dgm:param type="ctrShpMap" val="fNode"/>
                              <dgm:param type="stAng" val="0"/>
                              <dgm:param type="spanAng" val="360"/>
                            </dgm:alg>
                          </dgm:else>
                        </dgm:choose>
                      </dgm:if>
                      <dgm:else name="Name315"/>
                    </dgm:choose>
                  </dgm:if>
                  <dgm:else name="Name316">
                    <dgm:choose name="Name317">
                      <dgm:if name="Name318" axis="ch" ptType="node" func="cnt" op="equ" val="4">
                        <dgm:choose name="Name319">
                          <dgm:if name="Name320" axis="ch ch" ptType="node node" st="4 1" cnt="1 0" func="cnt" op="equ" val="1">
                            <dgm:alg type="cycle">
                              <dgm:param type="ctrShpMap" val="fNode"/>
                              <dgm:param type="stAng" val="90"/>
                            </dgm:alg>
                          </dgm:if>
                          <dgm:if name="Name321" axis="ch ch" ptType="node node" st="4 1" cnt="1 0" func="cnt" op="equ" val="2">
                            <dgm:alg type="cycle">
                              <dgm:param type="ctrShpMap" val="fNode"/>
                              <dgm:param type="stAng" val="135"/>
                              <dgm:param type="spanAng" val="-90"/>
                            </dgm:alg>
                          </dgm:if>
                          <dgm:else name="Name322">
                            <dgm:alg type="cycle">
                              <dgm:param type="ctrShpMap" val="fNode"/>
                              <dgm:param type="stAng" val="157.5"/>
                              <dgm:param type="spanAng" val="-135"/>
                            </dgm:alg>
                          </dgm:else>
                        </dgm:choose>
                      </dgm:if>
                      <dgm:if name="Name323" axis="ch" ptType="node" func="cnt" op="equ" val="5">
                        <dgm:choose name="Name324">
                          <dgm:if name="Name325" axis="ch ch" ptType="node node" st="4 1" cnt="1 0" func="cnt" op="equ" val="1">
                            <dgm:alg type="cycle">
                              <dgm:param type="ctrShpMap" val="fNode"/>
                              <dgm:param type="stAng" val="144"/>
                            </dgm:alg>
                          </dgm:if>
                          <dgm:if name="Name326" axis="ch ch" ptType="node node" st="4 1" cnt="1 0" func="cnt" op="equ" val="2">
                            <dgm:alg type="cycle">
                              <dgm:param type="ctrShpMap" val="fNode"/>
                              <dgm:param type="stAng" val="189"/>
                              <dgm:param type="spanAng" val="-90"/>
                            </dgm:alg>
                          </dgm:if>
                          <dgm:else name="Name327">
                            <dgm:alg type="cycle">
                              <dgm:param type="ctrShpMap" val="fNode"/>
                              <dgm:param type="stAng" val="0"/>
                              <dgm:param type="spanAng" val="-360"/>
                            </dgm:alg>
                          </dgm:else>
                        </dgm:choose>
                      </dgm:if>
                      <dgm:if name="Name328" axis="ch" ptType="node" func="cnt" op="equ" val="6">
                        <dgm:choose name="Name329">
                          <dgm:if name="Name330" axis="ch ch" ptType="node node" st="4 1" cnt="1 0" func="cnt" op="equ" val="1">
                            <dgm:alg type="cycle">
                              <dgm:param type="ctrShpMap" val="fNode"/>
                              <dgm:param type="stAng" val="180"/>
                            </dgm:alg>
                          </dgm:if>
                          <dgm:if name="Name331" axis="ch ch" ptType="node node" st="4 1" cnt="1 0" func="cnt" op="equ" val="2">
                            <dgm:alg type="cycle">
                              <dgm:param type="ctrShpMap" val="fNode"/>
                              <dgm:param type="stAng" val="225"/>
                              <dgm:param type="spanAng" val="-90"/>
                            </dgm:alg>
                          </dgm:if>
                          <dgm:else name="Name332">
                            <dgm:alg type="cycle">
                              <dgm:param type="ctrShpMap" val="fNode"/>
                              <dgm:param type="stAng" val="0"/>
                              <dgm:param type="spanAng" val="-360"/>
                            </dgm:alg>
                          </dgm:else>
                        </dgm:choose>
                      </dgm:if>
                      <dgm:if name="Name333" axis="ch" ptType="node" func="cnt" op="gte" val="7">
                        <dgm:choose name="Name334">
                          <dgm:if name="Name335" axis="ch ch" ptType="node node" st="4 1" cnt="1 0" func="cnt" op="equ" val="1">
                            <dgm:alg type="cycle">
                              <dgm:param type="ctrShpMap" val="fNode"/>
                              <dgm:param type="stAng" val="205"/>
                            </dgm:alg>
                          </dgm:if>
                          <dgm:if name="Name336" axis="ch ch" ptType="node node" st="4 1" cnt="1 0" func="cnt" op="equ" val="2">
                            <dgm:alg type="cycle">
                              <dgm:param type="ctrShpMap" val="fNode"/>
                              <dgm:param type="stAng" val="250"/>
                              <dgm:param type="spanAng" val="-90"/>
                            </dgm:alg>
                          </dgm:if>
                          <dgm:else name="Name337">
                            <dgm:alg type="cycle">
                              <dgm:param type="ctrShpMap" val="fNode"/>
                              <dgm:param type="stAng" val="0"/>
                              <dgm:param type="spanAng" val="-360"/>
                            </dgm:alg>
                          </dgm:else>
                        </dgm:choose>
                      </dgm:if>
                      <dgm:else name="Name338"/>
                    </dgm:choose>
                  </dgm:else>
                </dgm:choose>
                <dgm:shape xmlns:r="http://schemas.openxmlformats.org/officeDocument/2006/relationships" r:blip="">
                  <dgm:adjLst/>
                </dgm:shape>
                <dgm:presOf/>
                <dgm:constrLst>
                  <dgm:constr type="sp" refType="w" fact="0.1"/>
                  <dgm:constr type="sibSp" refType="w" fact="0.1"/>
                </dgm:constrLst>
                <dgm:forEach name="Name339" axis="ch" ptType="node" st="4" cnt="1">
                  <dgm:layoutNode name="childCenter4"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40" axis="ch">
                    <dgm:forEach name="Name341" axis="self" ptType="parTrans">
                      <dgm:layoutNode name="Name342">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43" axis="self" ptType="node">
                      <dgm:layoutNode name="text4"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44" axis="ch" ptType="parTrans" st="4" cnt="1">
                <dgm:layoutNode name="Name345">
                  <dgm:alg type="conn">
                    <dgm:param type="dim" val="1D"/>
                    <dgm:param type="begPts" val="auto"/>
                    <dgm:param type="endPts" val="auto"/>
                    <dgm:param type="endSty" val="noArr"/>
                    <dgm:param type="srcNode" val="textCenter"/>
                    <dgm:param type="dstNode" val="childCenter4"/>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46"/>
          </dgm:choose>
          <dgm:choose name="Name347">
            <dgm:if name="Name348" axis="ch" ptType="node" func="cnt" op="gte" val="5">
              <dgm:layoutNode name="cycle_5">
                <dgm:choose name="Name349">
                  <dgm:if name="Name350" func="var" arg="dir" op="equ" val="norm">
                    <dgm:choose name="Name351">
                      <dgm:if name="Name352" axis="ch" ptType="node" func="cnt" op="equ" val="5">
                        <dgm:choose name="Name353">
                          <dgm:if name="Name354" axis="ch ch" ptType="node node" st="5 1" cnt="1 0" func="cnt" op="equ" val="1">
                            <dgm:alg type="cycle">
                              <dgm:param type="ctrShpMap" val="fNode"/>
                              <dgm:param type="stAng" val="288"/>
                            </dgm:alg>
                          </dgm:if>
                          <dgm:if name="Name355" axis="ch ch" ptType="node node" st="5 1" cnt="1 0" func="cnt" op="equ" val="2">
                            <dgm:alg type="cycle">
                              <dgm:param type="ctrShpMap" val="fNode"/>
                              <dgm:param type="stAng" val="243"/>
                              <dgm:param type="spanAng" val="90"/>
                            </dgm:alg>
                          </dgm:if>
                          <dgm:else name="Name356">
                            <dgm:alg type="cycle">
                              <dgm:param type="ctrShpMap" val="fNode"/>
                              <dgm:param type="stAng" val="0"/>
                              <dgm:param type="spanAng" val="360"/>
                            </dgm:alg>
                          </dgm:else>
                        </dgm:choose>
                      </dgm:if>
                      <dgm:if name="Name357" axis="ch" ptType="node" func="cnt" op="equ" val="6">
                        <dgm:choose name="Name358">
                          <dgm:if name="Name359" axis="ch ch" ptType="node node" st="5 1" cnt="1 0" func="cnt" op="equ" val="1">
                            <dgm:alg type="cycle">
                              <dgm:param type="ctrShpMap" val="fNode"/>
                              <dgm:param type="stAng" val="240"/>
                            </dgm:alg>
                          </dgm:if>
                          <dgm:if name="Name360" axis="ch ch" ptType="node node" st="5 1" cnt="1 0" func="cnt" op="equ" val="2">
                            <dgm:alg type="cycle">
                              <dgm:param type="ctrShpMap" val="fNode"/>
                              <dgm:param type="stAng" val="195"/>
                              <dgm:param type="spanAng" val="90"/>
                            </dgm:alg>
                          </dgm:if>
                          <dgm:else name="Name361">
                            <dgm:alg type="cycle">
                              <dgm:param type="ctrShpMap" val="fNode"/>
                              <dgm:param type="stAng" val="0"/>
                              <dgm:param type="spanAng" val="360"/>
                            </dgm:alg>
                          </dgm:else>
                        </dgm:choose>
                      </dgm:if>
                      <dgm:if name="Name362" axis="ch" ptType="node" func="cnt" op="gte" val="7">
                        <dgm:choose name="Name363">
                          <dgm:if name="Name364" axis="ch ch" ptType="node node" st="5 1" cnt="1 0" func="cnt" op="equ" val="1">
                            <dgm:alg type="cycle">
                              <dgm:param type="ctrShpMap" val="fNode"/>
                              <dgm:param type="stAng" val="205"/>
                            </dgm:alg>
                          </dgm:if>
                          <dgm:if name="Name365" axis="ch ch" ptType="node node" st="5 1" cnt="1 0" func="cnt" op="equ" val="2">
                            <dgm:alg type="cycle">
                              <dgm:param type="ctrShpMap" val="fNode"/>
                              <dgm:param type="stAng" val="160"/>
                              <dgm:param type="spanAng" val="90"/>
                            </dgm:alg>
                          </dgm:if>
                          <dgm:else name="Name366">
                            <dgm:alg type="cycle">
                              <dgm:param type="ctrShpMap" val="fNode"/>
                              <dgm:param type="stAng" val="0"/>
                              <dgm:param type="spanAng" val="360"/>
                            </dgm:alg>
                          </dgm:else>
                        </dgm:choose>
                      </dgm:if>
                      <dgm:else name="Name367"/>
                    </dgm:choose>
                  </dgm:if>
                  <dgm:else name="Name368">
                    <dgm:choose name="Name369">
                      <dgm:if name="Name370" axis="ch" ptType="node" func="cnt" op="equ" val="5">
                        <dgm:choose name="Name371">
                          <dgm:if name="Name372" axis="ch ch" ptType="node node" st="5 1" cnt="1 0" func="cnt" op="equ" val="1">
                            <dgm:alg type="cycle">
                              <dgm:param type="ctrShpMap" val="fNode"/>
                              <dgm:param type="stAng" val="72"/>
                            </dgm:alg>
                          </dgm:if>
                          <dgm:if name="Name373" axis="ch ch" ptType="node node" st="5 1" cnt="1 0" func="cnt" op="equ" val="2">
                            <dgm:alg type="cycle">
                              <dgm:param type="ctrShpMap" val="fNode"/>
                              <dgm:param type="stAng" val="117"/>
                              <dgm:param type="spanAng" val="-90"/>
                            </dgm:alg>
                          </dgm:if>
                          <dgm:else name="Name374">
                            <dgm:alg type="cycle">
                              <dgm:param type="ctrShpMap" val="fNode"/>
                              <dgm:param type="stAng" val="0"/>
                              <dgm:param type="spanAng" val="-360"/>
                            </dgm:alg>
                          </dgm:else>
                        </dgm:choose>
                      </dgm:if>
                      <dgm:if name="Name375" axis="ch" ptType="node" func="cnt" op="equ" val="6">
                        <dgm:choose name="Name376">
                          <dgm:if name="Name377" axis="ch ch" ptType="node node" st="5 1" cnt="1 0" func="cnt" op="equ" val="1">
                            <dgm:alg type="cycle">
                              <dgm:param type="ctrShpMap" val="fNode"/>
                              <dgm:param type="stAng" val="120"/>
                            </dgm:alg>
                          </dgm:if>
                          <dgm:if name="Name378" axis="ch ch" ptType="node node" st="5 1" cnt="1 0" func="cnt" op="equ" val="2">
                            <dgm:alg type="cycle">
                              <dgm:param type="ctrShpMap" val="fNode"/>
                              <dgm:param type="stAng" val="165"/>
                              <dgm:param type="spanAng" val="-90"/>
                            </dgm:alg>
                          </dgm:if>
                          <dgm:else name="Name379">
                            <dgm:alg type="cycle">
                              <dgm:param type="ctrShpMap" val="fNode"/>
                              <dgm:param type="stAng" val="0"/>
                              <dgm:param type="spanAng" val="-360"/>
                            </dgm:alg>
                          </dgm:else>
                        </dgm:choose>
                      </dgm:if>
                      <dgm:if name="Name380" axis="ch" ptType="node" func="cnt" op="gte" val="7">
                        <dgm:choose name="Name381">
                          <dgm:if name="Name382" axis="ch ch" ptType="node node" st="5 1" cnt="1 0" func="cnt" op="equ" val="1">
                            <dgm:alg type="cycle">
                              <dgm:param type="ctrShpMap" val="fNode"/>
                              <dgm:param type="stAng" val="154"/>
                            </dgm:alg>
                          </dgm:if>
                          <dgm:if name="Name383" axis="ch ch" ptType="node node" st="5 1" cnt="1 0" func="cnt" op="equ" val="2">
                            <dgm:alg type="cycle">
                              <dgm:param type="ctrShpMap" val="fNode"/>
                              <dgm:param type="stAng" val="199"/>
                              <dgm:param type="spanAng" val="-90"/>
                            </dgm:alg>
                          </dgm:if>
                          <dgm:else name="Name384">
                            <dgm:alg type="cycle">
                              <dgm:param type="ctrShpMap" val="fNode"/>
                              <dgm:param type="stAng" val="0"/>
                              <dgm:param type="spanAng" val="-360"/>
                            </dgm:alg>
                          </dgm:else>
                        </dgm:choose>
                      </dgm:if>
                      <dgm:else name="Name385"/>
                    </dgm:choose>
                  </dgm:else>
                </dgm:choose>
                <dgm:shape xmlns:r="http://schemas.openxmlformats.org/officeDocument/2006/relationships" r:blip="">
                  <dgm:adjLst/>
                </dgm:shape>
                <dgm:presOf/>
                <dgm:constrLst>
                  <dgm:constr type="sp" refType="w" fact="0.1"/>
                  <dgm:constr type="sibSp" refType="w" fact="0.1"/>
                </dgm:constrLst>
                <dgm:forEach name="Name386" axis="ch" ptType="node" st="5" cnt="1">
                  <dgm:layoutNode name="childCenter5"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87" axis="ch">
                    <dgm:forEach name="Name388" axis="self" ptType="parTrans">
                      <dgm:layoutNode name="Name38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90" axis="self" ptType="node">
                      <dgm:layoutNode name="text5"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91" axis="ch" ptType="parTrans" st="5" cnt="1">
                <dgm:layoutNode name="Name392">
                  <dgm:alg type="conn">
                    <dgm:param type="dim" val="1D"/>
                    <dgm:param type="begPts" val="auto"/>
                    <dgm:param type="endPts" val="auto"/>
                    <dgm:param type="endSty" val="noArr"/>
                    <dgm:param type="srcNode" val="textCenter"/>
                    <dgm:param type="dstNode" val="childCenter5"/>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93"/>
          </dgm:choose>
          <dgm:choose name="Name394">
            <dgm:if name="Name395" axis="ch" ptType="node" func="cnt" op="gte" val="6">
              <dgm:layoutNode name="cycle_6">
                <dgm:choose name="Name396">
                  <dgm:if name="Name397" func="var" arg="dir" op="equ" val="norm">
                    <dgm:choose name="Name398">
                      <dgm:if name="Name399" axis="ch" ptType="node" func="cnt" op="equ" val="6">
                        <dgm:choose name="Name400">
                          <dgm:if name="Name401" axis="ch ch" ptType="node node" st="6 1" cnt="1 0" func="cnt" op="equ" val="1">
                            <dgm:alg type="cycle">
                              <dgm:param type="ctrShpMap" val="fNode"/>
                              <dgm:param type="stAng" val="300"/>
                            </dgm:alg>
                          </dgm:if>
                          <dgm:if name="Name402" axis="ch ch" ptType="node node" st="6 1" cnt="1 0" func="cnt" op="equ" val="2">
                            <dgm:alg type="cycle">
                              <dgm:param type="ctrShpMap" val="fNode"/>
                              <dgm:param type="stAng" val="255"/>
                              <dgm:param type="spanAng" val="90"/>
                            </dgm:alg>
                          </dgm:if>
                          <dgm:else name="Name403">
                            <dgm:alg type="cycle">
                              <dgm:param type="ctrShpMap" val="fNode"/>
                              <dgm:param type="stAng" val="0"/>
                              <dgm:param type="spanAng" val="360"/>
                            </dgm:alg>
                          </dgm:else>
                        </dgm:choose>
                      </dgm:if>
                      <dgm:if name="Name404" axis="ch" ptType="node" func="cnt" op="gte" val="7">
                        <dgm:choose name="Name405">
                          <dgm:if name="Name406" axis="ch ch" ptType="node node" st="6 1" cnt="1 0" func="cnt" op="equ" val="1">
                            <dgm:alg type="cycle">
                              <dgm:param type="ctrShpMap" val="fNode"/>
                              <dgm:param type="stAng" val="257"/>
                            </dgm:alg>
                          </dgm:if>
                          <dgm:if name="Name407" axis="ch ch" ptType="node node" st="6 1" cnt="1 0" func="cnt" op="equ" val="2">
                            <dgm:alg type="cycle">
                              <dgm:param type="ctrShpMap" val="fNode"/>
                              <dgm:param type="stAng" val="212"/>
                              <dgm:param type="spanAng" val="90"/>
                            </dgm:alg>
                          </dgm:if>
                          <dgm:else name="Name408">
                            <dgm:alg type="cycle">
                              <dgm:param type="ctrShpMap" val="fNode"/>
                              <dgm:param type="stAng" val="0"/>
                              <dgm:param type="spanAng" val="360"/>
                            </dgm:alg>
                          </dgm:else>
                        </dgm:choose>
                      </dgm:if>
                      <dgm:else name="Name409"/>
                    </dgm:choose>
                  </dgm:if>
                  <dgm:else name="Name410">
                    <dgm:choose name="Name411">
                      <dgm:if name="Name412" axis="ch" ptType="node" func="cnt" op="equ" val="6">
                        <dgm:choose name="Name413">
                          <dgm:if name="Name414" axis="ch ch" ptType="node node" st="6 1" cnt="1 0" func="cnt" op="equ" val="1">
                            <dgm:alg type="cycle">
                              <dgm:param type="ctrShpMap" val="fNode"/>
                              <dgm:param type="stAng" val="60"/>
                            </dgm:alg>
                          </dgm:if>
                          <dgm:if name="Name415" axis="ch ch" ptType="node node" st="6 1" cnt="1 0" func="cnt" op="equ" val="2">
                            <dgm:alg type="cycle">
                              <dgm:param type="ctrShpMap" val="fNode"/>
                              <dgm:param type="stAng" val="105"/>
                              <dgm:param type="spanAng" val="-90"/>
                            </dgm:alg>
                          </dgm:if>
                          <dgm:else name="Name416">
                            <dgm:alg type="cycle">
                              <dgm:param type="ctrShpMap" val="fNode"/>
                              <dgm:param type="stAng" val="0"/>
                              <dgm:param type="spanAng" val="-360"/>
                            </dgm:alg>
                          </dgm:else>
                        </dgm:choose>
                      </dgm:if>
                      <dgm:if name="Name417" axis="ch" ptType="node" func="cnt" op="gte" val="7">
                        <dgm:choose name="Name418">
                          <dgm:if name="Name419" axis="ch ch" ptType="node node" st="6 1" cnt="1 0" func="cnt" op="equ" val="1">
                            <dgm:alg type="cycle">
                              <dgm:param type="ctrShpMap" val="fNode"/>
                              <dgm:param type="stAng" val="102"/>
                            </dgm:alg>
                          </dgm:if>
                          <dgm:if name="Name420" axis="ch ch" ptType="node node" st="6 1" cnt="1 0" func="cnt" op="equ" val="2">
                            <dgm:alg type="cycle">
                              <dgm:param type="ctrShpMap" val="fNode"/>
                              <dgm:param type="stAng" val="147"/>
                              <dgm:param type="spanAng" val="-90"/>
                            </dgm:alg>
                          </dgm:if>
                          <dgm:else name="Name421">
                            <dgm:alg type="cycle">
                              <dgm:param type="ctrShpMap" val="fNode"/>
                              <dgm:param type="stAng" val="0"/>
                              <dgm:param type="spanAng" val="-360"/>
                            </dgm:alg>
                          </dgm:else>
                        </dgm:choose>
                      </dgm:if>
                      <dgm:else name="Name422"/>
                    </dgm:choose>
                  </dgm:else>
                </dgm:choose>
                <dgm:shape xmlns:r="http://schemas.openxmlformats.org/officeDocument/2006/relationships" r:blip="">
                  <dgm:adjLst/>
                </dgm:shape>
                <dgm:presOf/>
                <dgm:constrLst>
                  <dgm:constr type="sp" refType="w" fact="0.1"/>
                  <dgm:constr type="sibSp" refType="w" fact="0.1"/>
                </dgm:constrLst>
                <dgm:forEach name="Name423" axis="ch" ptType="node" st="6" cnt="1">
                  <dgm:layoutNode name="childCenter6"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24" axis="ch">
                    <dgm:forEach name="Name425" axis="self" ptType="parTrans">
                      <dgm:layoutNode name="Name42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27" axis="self" ptType="node">
                      <dgm:layoutNode name="text6"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28" axis="ch" ptType="parTrans" st="6" cnt="1">
                <dgm:layoutNode name="Name429">
                  <dgm:alg type="conn">
                    <dgm:param type="dim" val="1D"/>
                    <dgm:param type="begPts" val="auto"/>
                    <dgm:param type="endPts" val="auto"/>
                    <dgm:param type="endSty" val="noArr"/>
                    <dgm:param type="srcNode" val="textCenter"/>
                    <dgm:param type="dstNode" val="childCenter6"/>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30"/>
          </dgm:choose>
          <dgm:choose name="Name431">
            <dgm:if name="Name432" axis="ch" ptType="node" func="cnt" op="gte" val="7">
              <dgm:layoutNode name="cycle_7">
                <dgm:choose name="Name433">
                  <dgm:if name="Name434" func="var" arg="dir" op="equ" val="norm">
                    <dgm:choose name="Name435">
                      <dgm:if name="Name436" axis="ch" ptType="node" func="cnt" op="gte" val="7">
                        <dgm:choose name="Name437">
                          <dgm:if name="Name438" axis="ch ch" ptType="node node" st="7 1" cnt="1 0" func="cnt" op="equ" val="1">
                            <dgm:alg type="cycle">
                              <dgm:param type="ctrShpMap" val="fNode"/>
                              <dgm:param type="stAng" val="308"/>
                            </dgm:alg>
                          </dgm:if>
                          <dgm:if name="Name439" axis="ch ch" ptType="node node" st="7 1" cnt="1 0" func="cnt" op="equ" val="2">
                            <dgm:alg type="cycle">
                              <dgm:param type="ctrShpMap" val="fNode"/>
                              <dgm:param type="stAng" val="263"/>
                              <dgm:param type="spanAng" val="90"/>
                            </dgm:alg>
                          </dgm:if>
                          <dgm:else name="Name440">
                            <dgm:alg type="cycle">
                              <dgm:param type="ctrShpMap" val="fNode"/>
                              <dgm:param type="stAng" val="0"/>
                              <dgm:param type="spanAng" val="360"/>
                            </dgm:alg>
                          </dgm:else>
                        </dgm:choose>
                      </dgm:if>
                      <dgm:else name="Name441"/>
                    </dgm:choose>
                  </dgm:if>
                  <dgm:else name="Name442">
                    <dgm:choose name="Name443">
                      <dgm:if name="Name444" axis="ch" ptType="node" func="cnt" op="gte" val="7">
                        <dgm:choose name="Name445">
                          <dgm:if name="Name446" axis="ch ch" ptType="node node" st="7 1" cnt="1 0" func="cnt" op="equ" val="1">
                            <dgm:alg type="cycle">
                              <dgm:param type="ctrShpMap" val="fNode"/>
                              <dgm:param type="stAng" val="51"/>
                            </dgm:alg>
                          </dgm:if>
                          <dgm:if name="Name447" axis="ch ch" ptType="node node" st="7 1" cnt="1 0" func="cnt" op="equ" val="2">
                            <dgm:alg type="cycle">
                              <dgm:param type="ctrShpMap" val="fNode"/>
                              <dgm:param type="stAng" val="96"/>
                              <dgm:param type="spanAng" val="-90"/>
                            </dgm:alg>
                          </dgm:if>
                          <dgm:else name="Name448">
                            <dgm:alg type="cycle">
                              <dgm:param type="ctrShpMap" val="fNode"/>
                              <dgm:param type="stAng" val="0"/>
                              <dgm:param type="spanAng" val="-360"/>
                            </dgm:alg>
                          </dgm:else>
                        </dgm:choose>
                      </dgm:if>
                      <dgm:else name="Name449"/>
                    </dgm:choose>
                  </dgm:else>
                </dgm:choose>
                <dgm:shape xmlns:r="http://schemas.openxmlformats.org/officeDocument/2006/relationships" r:blip="">
                  <dgm:adjLst/>
                </dgm:shape>
                <dgm:presOf/>
                <dgm:constrLst>
                  <dgm:constr type="sp" refType="w" fact="0.1"/>
                  <dgm:constr type="sibSp" refType="w" fact="0.1"/>
                </dgm:constrLst>
                <dgm:forEach name="Name450" axis="ch" ptType="node" st="7" cnt="1">
                  <dgm:layoutNode name="childCenter7"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51" axis="ch">
                    <dgm:forEach name="Name452" axis="self" ptType="parTrans">
                      <dgm:layoutNode name="Name453">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54" axis="self" ptType="node">
                      <dgm:layoutNode name="text7"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55" axis="ch" ptType="parTrans" st="7" cnt="1">
                <dgm:layoutNode name="Name456">
                  <dgm:alg type="conn">
                    <dgm:param type="dim" val="1D"/>
                    <dgm:param type="begPts" val="auto"/>
                    <dgm:param type="endPts" val="auto"/>
                    <dgm:param type="endSty" val="noArr"/>
                    <dgm:param type="srcNode" val="textCenter"/>
                    <dgm:param type="dstNode" val="childCenter7"/>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5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b9b8a3ca1a_2_60:notes"/>
          <p:cNvSpPr txBox="1"/>
          <p:nvPr/>
        </p:nvSpPr>
        <p:spPr>
          <a:xfrm>
            <a:off x="3884612" y="8685212"/>
            <a:ext cx="2970212" cy="455612"/>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GB" sz="1200" b="0" i="0" u="none">
                <a:solidFill>
                  <a:srgbClr val="000000"/>
                </a:solidFill>
                <a:latin typeface="Times New Roman"/>
                <a:ea typeface="Times New Roman"/>
                <a:cs typeface="Times New Roman"/>
                <a:sym typeface="Times New Roman"/>
              </a:rPr>
              <a:t>3</a:t>
            </a:fld>
            <a:endParaRPr/>
          </a:p>
        </p:txBody>
      </p:sp>
      <p:sp>
        <p:nvSpPr>
          <p:cNvPr id="112" name="Google Shape;112;gb9b8a3ca1a_2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a:noFill/>
          </a:ln>
        </p:spPr>
      </p:sp>
      <p:sp>
        <p:nvSpPr>
          <p:cNvPr id="113" name="Google Shape;113;gb9b8a3ca1a_2_60:notes"/>
          <p:cNvSpPr txBox="1">
            <a:spLocks noGrp="1"/>
          </p:cNvSpPr>
          <p:nvPr>
            <p:ph type="body" idx="1"/>
          </p:nvPr>
        </p:nvSpPr>
        <p:spPr>
          <a:xfrm>
            <a:off x="685800" y="4343400"/>
            <a:ext cx="5486400" cy="4116387"/>
          </a:xfrm>
          <a:prstGeom prst="rect">
            <a:avLst/>
          </a:prstGeom>
          <a:noFill/>
          <a:ln>
            <a:noFill/>
          </a:ln>
        </p:spPr>
        <p:txBody>
          <a:bodyPr spcFirstLastPara="1" wrap="square" lIns="90000" tIns="46800" rIns="90000" bIns="4680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b9b8a3ca1a_2_130:notes"/>
          <p:cNvSpPr txBox="1"/>
          <p:nvPr/>
        </p:nvSpPr>
        <p:spPr>
          <a:xfrm>
            <a:off x="3884612" y="8685212"/>
            <a:ext cx="2970212" cy="455612"/>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GB" sz="1200" b="0" i="0" u="none">
                <a:solidFill>
                  <a:srgbClr val="000000"/>
                </a:solidFill>
                <a:latin typeface="Times New Roman"/>
                <a:ea typeface="Times New Roman"/>
                <a:cs typeface="Times New Roman"/>
                <a:sym typeface="Times New Roman"/>
              </a:rPr>
              <a:t>7</a:t>
            </a:fld>
            <a:endParaRPr/>
          </a:p>
        </p:txBody>
      </p:sp>
      <p:sp>
        <p:nvSpPr>
          <p:cNvPr id="196" name="Google Shape;196;gb9b8a3ca1a_2_1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a:noFill/>
          </a:ln>
        </p:spPr>
      </p:sp>
      <p:sp>
        <p:nvSpPr>
          <p:cNvPr id="197" name="Google Shape;197;gb9b8a3ca1a_2_130:notes"/>
          <p:cNvSpPr txBox="1">
            <a:spLocks noGrp="1"/>
          </p:cNvSpPr>
          <p:nvPr>
            <p:ph type="body" idx="1"/>
          </p:nvPr>
        </p:nvSpPr>
        <p:spPr>
          <a:xfrm>
            <a:off x="685800" y="4343400"/>
            <a:ext cx="5486400" cy="4116387"/>
          </a:xfrm>
          <a:prstGeom prst="rect">
            <a:avLst/>
          </a:prstGeom>
          <a:noFill/>
          <a:ln>
            <a:noFill/>
          </a:ln>
        </p:spPr>
        <p:txBody>
          <a:bodyPr spcFirstLastPara="1" wrap="square" lIns="90000" tIns="46800" rIns="90000" bIns="4680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b9b8a3ca1a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 name="Google Shape;217;gb9b8a3ca1a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gb9b8a3ca1a_2_273:notes"/>
          <p:cNvSpPr txBox="1"/>
          <p:nvPr/>
        </p:nvSpPr>
        <p:spPr>
          <a:xfrm>
            <a:off x="3884612" y="8685212"/>
            <a:ext cx="2970212" cy="455612"/>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GB" sz="1200" b="0" i="0" u="none">
                <a:solidFill>
                  <a:srgbClr val="000000"/>
                </a:solidFill>
                <a:latin typeface="Times New Roman"/>
                <a:ea typeface="Times New Roman"/>
                <a:cs typeface="Times New Roman"/>
                <a:sym typeface="Times New Roman"/>
              </a:rPr>
              <a:t>20</a:t>
            </a:fld>
            <a:endParaRPr/>
          </a:p>
        </p:txBody>
      </p:sp>
      <p:sp>
        <p:nvSpPr>
          <p:cNvPr id="282" name="Google Shape;282;gb9b8a3ca1a_2_2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a:noFill/>
          </a:ln>
        </p:spPr>
      </p:sp>
      <p:sp>
        <p:nvSpPr>
          <p:cNvPr id="283" name="Google Shape;283;gb9b8a3ca1a_2_273:notes"/>
          <p:cNvSpPr txBox="1">
            <a:spLocks noGrp="1"/>
          </p:cNvSpPr>
          <p:nvPr>
            <p:ph type="body" idx="1"/>
          </p:nvPr>
        </p:nvSpPr>
        <p:spPr>
          <a:xfrm>
            <a:off x="685800" y="4343400"/>
            <a:ext cx="5486400" cy="4025900"/>
          </a:xfrm>
          <a:prstGeom prst="rect">
            <a:avLst/>
          </a:prstGeom>
          <a:noFill/>
          <a:ln>
            <a:noFill/>
          </a:ln>
        </p:spPr>
        <p:txBody>
          <a:bodyPr spcFirstLastPara="1" wrap="square" lIns="90000" tIns="46800" rIns="90000" bIns="46800" anchor="ctr"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6350"/>
            <a:ext cx="9144000" cy="5149850"/>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300" y="1803400"/>
            <a:ext cx="5825202" cy="1234727"/>
          </a:xfrm>
        </p:spPr>
        <p:txBody>
          <a:bodyPr anchor="b">
            <a:noAutofit/>
          </a:bodyPr>
          <a:lstStyle>
            <a:lvl1pPr algn="r">
              <a:defRPr sz="405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130300" y="3038125"/>
            <a:ext cx="5825202" cy="822674"/>
          </a:xfrm>
        </p:spPr>
        <p:txBody>
          <a:bodyPr anchor="t"/>
          <a:lstStyle>
            <a:lvl1pPr marL="0" indent="0" algn="r">
              <a:buNone/>
              <a:defRPr>
                <a:solidFill>
                  <a:schemeClr val="tx1">
                    <a:lumMod val="50000"/>
                    <a:lumOff val="50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6642924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457200"/>
            <a:ext cx="6447501" cy="2552700"/>
          </a:xfrm>
        </p:spPr>
        <p:txBody>
          <a:bodyPr anchor="ctr">
            <a:normAutofit/>
          </a:bodyPr>
          <a:lstStyle>
            <a:lvl1pPr algn="l">
              <a:defRPr sz="33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3352800"/>
            <a:ext cx="6447501" cy="1178222"/>
          </a:xfrm>
        </p:spPr>
        <p:txBody>
          <a:bodyPr anchor="ctr">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latin typeface="Arial"/>
              <a:ea typeface="Arial"/>
              <a:cs typeface="Arial"/>
              <a:sym typeface="Arial"/>
            </a:endParaRPr>
          </a:p>
        </p:txBody>
      </p:sp>
    </p:spTree>
    <p:extLst>
      <p:ext uri="{BB962C8B-B14F-4D97-AF65-F5344CB8AC3E}">
        <p14:creationId xmlns:p14="http://schemas.microsoft.com/office/powerpoint/2010/main" val="1031324842"/>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8500" y="457200"/>
            <a:ext cx="6070601" cy="226695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024604" y="2724150"/>
            <a:ext cx="5418393" cy="285750"/>
          </a:xfrm>
        </p:spPr>
        <p:txBody>
          <a:bodyPr anchor="ctr">
            <a:noAutofit/>
          </a:bodyPr>
          <a:lstStyle>
            <a:lvl1pPr marL="0" indent="0">
              <a:buFontTx/>
              <a:buNone/>
              <a:defRPr sz="1200">
                <a:solidFill>
                  <a:schemeClr val="tx1">
                    <a:lumMod val="50000"/>
                    <a:lumOff val="50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508001" y="3352800"/>
            <a:ext cx="6447501" cy="1178222"/>
          </a:xfrm>
        </p:spPr>
        <p:txBody>
          <a:bodyPr anchor="ctr">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latin typeface="Arial"/>
              <a:ea typeface="Arial"/>
              <a:cs typeface="Arial"/>
              <a:sym typeface="Arial"/>
            </a:endParaRPr>
          </a:p>
        </p:txBody>
      </p:sp>
      <p:sp>
        <p:nvSpPr>
          <p:cNvPr id="20" name="TextBox 19"/>
          <p:cNvSpPr txBox="1"/>
          <p:nvPr/>
        </p:nvSpPr>
        <p:spPr>
          <a:xfrm>
            <a:off x="406403" y="59278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6669758" y="2164917"/>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latin typeface="Arial"/>
              </a:rPr>
              <a:t>”</a:t>
            </a:r>
            <a:endParaRPr lang="en-US" sz="1050" dirty="0">
              <a:solidFill>
                <a:schemeClr val="accent1">
                  <a:lumMod val="60000"/>
                  <a:lumOff val="40000"/>
                </a:schemeClr>
              </a:solidFill>
              <a:latin typeface="Arial"/>
            </a:endParaRPr>
          </a:p>
        </p:txBody>
      </p:sp>
    </p:spTree>
    <p:extLst>
      <p:ext uri="{BB962C8B-B14F-4D97-AF65-F5344CB8AC3E}">
        <p14:creationId xmlns:p14="http://schemas.microsoft.com/office/powerpoint/2010/main" val="3792375515"/>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508001" y="1448991"/>
            <a:ext cx="6447501" cy="1946595"/>
          </a:xfrm>
        </p:spPr>
        <p:txBody>
          <a:bodyPr anchor="b">
            <a:normAutofit/>
          </a:bodyPr>
          <a:lstStyle>
            <a:lvl1pPr algn="l">
              <a:defRPr sz="33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latin typeface="Arial"/>
              <a:ea typeface="Arial"/>
              <a:cs typeface="Arial"/>
              <a:sym typeface="Arial"/>
            </a:endParaRPr>
          </a:p>
        </p:txBody>
      </p:sp>
    </p:spTree>
    <p:extLst>
      <p:ext uri="{BB962C8B-B14F-4D97-AF65-F5344CB8AC3E}">
        <p14:creationId xmlns:p14="http://schemas.microsoft.com/office/powerpoint/2010/main" val="4231272456"/>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698500" y="457200"/>
            <a:ext cx="6070601" cy="226695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507999" y="3009900"/>
            <a:ext cx="6447502" cy="385686"/>
          </a:xfrm>
        </p:spPr>
        <p:txBody>
          <a:bodyPr anchor="b">
            <a:noAutofit/>
          </a:bodyPr>
          <a:lstStyle>
            <a:lvl1pPr marL="0" indent="0">
              <a:buFontTx/>
              <a:buNone/>
              <a:defRPr sz="1800">
                <a:solidFill>
                  <a:schemeClr val="tx1">
                    <a:lumMod val="75000"/>
                    <a:lumOff val="25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latin typeface="Arial"/>
              <a:ea typeface="Arial"/>
              <a:cs typeface="Arial"/>
              <a:sym typeface="Arial"/>
            </a:endParaRPr>
          </a:p>
        </p:txBody>
      </p:sp>
      <p:sp>
        <p:nvSpPr>
          <p:cNvPr id="24" name="TextBox 23"/>
          <p:cNvSpPr txBox="1"/>
          <p:nvPr/>
        </p:nvSpPr>
        <p:spPr>
          <a:xfrm>
            <a:off x="406403" y="59278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669758" y="2164917"/>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725888965"/>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514350" y="457200"/>
            <a:ext cx="6441152" cy="226695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507999" y="3009900"/>
            <a:ext cx="6447502" cy="385686"/>
          </a:xfrm>
        </p:spPr>
        <p:txBody>
          <a:bodyPr anchor="b">
            <a:noAutofit/>
          </a:bodyPr>
          <a:lstStyle>
            <a:lvl1pPr marL="0" indent="0">
              <a:buFontTx/>
              <a:buNone/>
              <a:defRPr sz="1800">
                <a:solidFill>
                  <a:schemeClr val="accent1"/>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latin typeface="Arial"/>
              <a:ea typeface="Arial"/>
              <a:cs typeface="Arial"/>
              <a:sym typeface="Arial"/>
            </a:endParaRPr>
          </a:p>
        </p:txBody>
      </p:sp>
    </p:spTree>
    <p:extLst>
      <p:ext uri="{BB962C8B-B14F-4D97-AF65-F5344CB8AC3E}">
        <p14:creationId xmlns:p14="http://schemas.microsoft.com/office/powerpoint/2010/main" val="3591434068"/>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864998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5755" y="457200"/>
            <a:ext cx="978557" cy="3938588"/>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508001" y="457200"/>
            <a:ext cx="5295113" cy="39385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9245275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27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8685055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08001" y="2025651"/>
            <a:ext cx="6447501" cy="1369936"/>
          </a:xfrm>
        </p:spPr>
        <p:txBody>
          <a:bodyPr anchor="b"/>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3395586"/>
            <a:ext cx="6447501" cy="645300"/>
          </a:xfrm>
        </p:spPr>
        <p:txBody>
          <a:bodyPr anchor="t"/>
          <a:lstStyle>
            <a:lvl1pPr marL="0" indent="0" algn="l">
              <a:buNone/>
              <a:defRPr sz="150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6715161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08001" y="1620442"/>
            <a:ext cx="3138026" cy="29105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17477" y="1620442"/>
            <a:ext cx="3138026" cy="29105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2/2/2021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7431021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506809" y="1620737"/>
            <a:ext cx="3139217"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506809" y="2052934"/>
            <a:ext cx="3139217" cy="247808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16287" y="1620737"/>
            <a:ext cx="3139214"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3816288" y="2052934"/>
            <a:ext cx="3139213" cy="247808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2/2/2021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7019838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08001" y="457200"/>
            <a:ext cx="6447501" cy="9906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2/2/2021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7895167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2/2/2021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7075361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1123953"/>
            <a:ext cx="2890896" cy="958850"/>
          </a:xfrm>
        </p:spPr>
        <p:txBody>
          <a:bodyPr anchor="b">
            <a:normAutofit/>
          </a:bodyPr>
          <a:lstStyle>
            <a:lvl1pPr>
              <a:defRPr sz="1500"/>
            </a:lvl1pPr>
          </a:lstStyle>
          <a:p>
            <a:r>
              <a:rPr lang="en-US"/>
              <a:t>Click to edit Master title style</a:t>
            </a:r>
            <a:endParaRPr lang="en-US" dirty="0"/>
          </a:p>
        </p:txBody>
      </p:sp>
      <p:sp>
        <p:nvSpPr>
          <p:cNvPr id="3" name="Content Placeholder 2"/>
          <p:cNvSpPr>
            <a:spLocks noGrp="1"/>
          </p:cNvSpPr>
          <p:nvPr>
            <p:ph idx="1"/>
          </p:nvPr>
        </p:nvSpPr>
        <p:spPr>
          <a:xfrm>
            <a:off x="3570346" y="386193"/>
            <a:ext cx="3385156" cy="41448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08001" y="2082802"/>
            <a:ext cx="2890896" cy="1938337"/>
          </a:xfrm>
        </p:spPr>
        <p:txBody>
          <a:bodyPr>
            <a:normAutofit/>
          </a:bodyPr>
          <a:lstStyle>
            <a:lvl1pPr marL="0" indent="0">
              <a:buNone/>
              <a:defRPr sz="1050"/>
            </a:lvl1pPr>
            <a:lvl2pPr marL="342797" indent="0">
              <a:buNone/>
              <a:defRPr sz="1050"/>
            </a:lvl2pPr>
            <a:lvl3pPr marL="685595" indent="0">
              <a:buNone/>
              <a:defRPr sz="900"/>
            </a:lvl3pPr>
            <a:lvl4pPr marL="1028392" indent="0">
              <a:buNone/>
              <a:defRPr sz="750"/>
            </a:lvl4pPr>
            <a:lvl5pPr marL="1371188" indent="0">
              <a:buNone/>
              <a:defRPr sz="750"/>
            </a:lvl5pPr>
            <a:lvl6pPr marL="1713986" indent="0">
              <a:buNone/>
              <a:defRPr sz="750"/>
            </a:lvl6pPr>
            <a:lvl7pPr marL="2056783" indent="0">
              <a:buNone/>
              <a:defRPr sz="750"/>
            </a:lvl7pPr>
            <a:lvl8pPr marL="2399580" indent="0">
              <a:buNone/>
              <a:defRPr sz="750"/>
            </a:lvl8pPr>
            <a:lvl9pPr marL="2742377"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2/2/2021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7618643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3600450"/>
            <a:ext cx="6447500" cy="425054"/>
          </a:xfrm>
        </p:spPr>
        <p:txBody>
          <a:bodyPr anchor="b">
            <a:normAutofit/>
          </a:bodyPr>
          <a:lstStyle>
            <a:lvl1pPr algn="l">
              <a:defRPr sz="1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08001" y="457200"/>
            <a:ext cx="6447501" cy="2884289"/>
          </a:xfrm>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508001" y="4025504"/>
            <a:ext cx="6447500" cy="505518"/>
          </a:xfrm>
        </p:spPr>
        <p:txBody>
          <a:bodyPr>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latin typeface="Arial"/>
              <a:ea typeface="Arial"/>
              <a:cs typeface="Arial"/>
              <a:sym typeface="Arial"/>
            </a:endParaRPr>
          </a:p>
        </p:txBody>
      </p:sp>
    </p:spTree>
    <p:extLst>
      <p:ext uri="{BB962C8B-B14F-4D97-AF65-F5344CB8AC3E}">
        <p14:creationId xmlns:p14="http://schemas.microsoft.com/office/powerpoint/2010/main" val="3186999151"/>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6350"/>
            <a:ext cx="9144000" cy="5149850"/>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508001" y="457200"/>
            <a:ext cx="6447501" cy="9906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508001" y="1620442"/>
            <a:ext cx="6447501" cy="291058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403850" y="4531022"/>
            <a:ext cx="683954" cy="273844"/>
          </a:xfrm>
          <a:prstGeom prst="rect">
            <a:avLst/>
          </a:prstGeom>
        </p:spPr>
        <p:txBody>
          <a:bodyPr vert="horz" lIns="91440" tIns="45720" rIns="91440" bIns="45720" rtlCol="0" anchor="ctr"/>
          <a:lstStyle>
            <a:lvl1pPr algn="r">
              <a:defRPr sz="675">
                <a:solidFill>
                  <a:schemeClr val="tx1">
                    <a:tint val="75000"/>
                  </a:schemeClr>
                </a:solidFill>
              </a:defRPr>
            </a:lvl1pPr>
          </a:lstStyle>
          <a:p>
            <a:fld id="{B61BEF0D-F0BB-DE4B-95CE-6DB70DBA9567}" type="datetimeFigureOut">
              <a:rPr lang="en-US" dirty="0"/>
              <a:pPr/>
              <a:t>2/2/2021</a:t>
            </a:fld>
            <a:endParaRPr lang="en-US" dirty="0"/>
          </a:p>
        </p:txBody>
      </p:sp>
      <p:sp>
        <p:nvSpPr>
          <p:cNvPr id="5" name="Footer Placeholder 4"/>
          <p:cNvSpPr>
            <a:spLocks noGrp="1"/>
          </p:cNvSpPr>
          <p:nvPr>
            <p:ph type="ftr" sz="quarter" idx="3"/>
          </p:nvPr>
        </p:nvSpPr>
        <p:spPr>
          <a:xfrm>
            <a:off x="508001" y="4531022"/>
            <a:ext cx="4723209" cy="273844"/>
          </a:xfrm>
          <a:prstGeom prst="rect">
            <a:avLst/>
          </a:prstGeom>
        </p:spPr>
        <p:txBody>
          <a:bodyPr vert="horz" lIns="91440" tIns="45720" rIns="91440" bIns="45720" rtlCol="0" anchor="ctr"/>
          <a:lstStyle>
            <a:lvl1pPr algn="l">
              <a:defRPr sz="675">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42998" y="4531022"/>
            <a:ext cx="512504" cy="273844"/>
          </a:xfrm>
          <a:prstGeom prst="rect">
            <a:avLst/>
          </a:prstGeom>
        </p:spPr>
        <p:txBody>
          <a:bodyPr vert="horz" lIns="91440" tIns="45720" rIns="91440" bIns="45720" rtlCol="0" anchor="ctr"/>
          <a:lstStyle>
            <a:lvl1pPr algn="r">
              <a:defRPr sz="675">
                <a:solidFill>
                  <a:schemeClr val="accent1"/>
                </a:solidFill>
              </a:defRPr>
            </a:lvl1pPr>
          </a:lstStyle>
          <a:p>
            <a:pPr marL="0" lvl="0" indent="0" algn="r" rtl="0">
              <a:spcBef>
                <a:spcPts val="0"/>
              </a:spcBef>
              <a:spcAft>
                <a:spcPts val="0"/>
              </a:spcAft>
              <a:buNone/>
            </a:pPr>
            <a:fld id="{00000000-1234-1234-1234-123412341234}" type="slidenum">
              <a:rPr lang="en-GB" smtClean="0"/>
              <a:t>‹#›</a:t>
            </a:fld>
            <a:endParaRPr lang="en-GB">
              <a:latin typeface="Arial"/>
              <a:ea typeface="Arial"/>
              <a:cs typeface="Arial"/>
              <a:sym typeface="Arial"/>
            </a:endParaRPr>
          </a:p>
        </p:txBody>
      </p:sp>
    </p:spTree>
    <p:extLst>
      <p:ext uri="{BB962C8B-B14F-4D97-AF65-F5344CB8AC3E}">
        <p14:creationId xmlns:p14="http://schemas.microsoft.com/office/powerpoint/2010/main" val="22952963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Lst>
  <p:hf sldNum="0" hdr="0" ftr="0" dt="0"/>
  <p:txStyles>
    <p:titleStyle>
      <a:lvl1pPr algn="l" defTabSz="342900" rtl="0" eaLnBrk="1" latinLnBrk="0" hangingPunct="1">
        <a:spcBef>
          <a:spcPct val="0"/>
        </a:spcBef>
        <a:buNone/>
        <a:defRPr sz="27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accent1"/>
        </a:buClr>
        <a:buSzPct val="80000"/>
        <a:buFont typeface="Wingdings 3" charset="2"/>
        <a:buChar char=""/>
        <a:defRPr sz="1350" kern="1200">
          <a:solidFill>
            <a:schemeClr val="tx1">
              <a:lumMod val="75000"/>
              <a:lumOff val="25000"/>
            </a:schemeClr>
          </a:solidFill>
          <a:latin typeface="+mn-lt"/>
          <a:ea typeface="+mn-ea"/>
          <a:cs typeface="+mn-cs"/>
        </a:defRPr>
      </a:lvl1pPr>
      <a:lvl2pPr marL="557213" indent="-214313" algn="l" defTabSz="342900" rtl="0" eaLnBrk="1" latinLnBrk="0" hangingPunct="1">
        <a:spcBef>
          <a:spcPts val="75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2pPr>
      <a:lvl3pPr marL="857250" indent="-171450" algn="l" defTabSz="342900" rtl="0" eaLnBrk="1" latinLnBrk="0" hangingPunct="1">
        <a:spcBef>
          <a:spcPts val="750"/>
        </a:spcBef>
        <a:spcAft>
          <a:spcPts val="0"/>
        </a:spcAft>
        <a:buClr>
          <a:schemeClr val="accent1"/>
        </a:buClr>
        <a:buSzPct val="80000"/>
        <a:buFont typeface="Wingdings 3" charset="2"/>
        <a:buChar char=""/>
        <a:defRPr sz="1050" kern="1200">
          <a:solidFill>
            <a:schemeClr val="tx1">
              <a:lumMod val="75000"/>
              <a:lumOff val="25000"/>
            </a:schemeClr>
          </a:solidFill>
          <a:latin typeface="+mn-lt"/>
          <a:ea typeface="+mn-ea"/>
          <a:cs typeface="+mn-cs"/>
        </a:defRPr>
      </a:lvl3pPr>
      <a:lvl4pPr marL="12001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4pPr>
      <a:lvl5pPr marL="15430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5pPr>
      <a:lvl6pPr marL="18859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6pPr>
      <a:lvl7pPr marL="22288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7pPr>
      <a:lvl8pPr marL="25717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8pPr>
      <a:lvl9pPr marL="29146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6.xml"/><Relationship Id="rId5" Type="http://schemas.openxmlformats.org/officeDocument/2006/relationships/image" Target="../media/image30.png"/><Relationship Id="rId4" Type="http://schemas.openxmlformats.org/officeDocument/2006/relationships/image" Target="../media/image29.png"/></Relationships>
</file>

<file path=ppt/slides/_rels/slide1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8.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eg"/><Relationship Id="rId1" Type="http://schemas.openxmlformats.org/officeDocument/2006/relationships/slideLayout" Target="../slideLayouts/slideLayout8.xml"/><Relationship Id="rId4" Type="http://schemas.openxmlformats.org/officeDocument/2006/relationships/image" Target="../media/image5.jpe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8.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 Id="rId5" Type="http://schemas.openxmlformats.org/officeDocument/2006/relationships/image" Target="../media/image13.png"/><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png"/><Relationship Id="rId1" Type="http://schemas.openxmlformats.org/officeDocument/2006/relationships/slideLayout" Target="../slideLayouts/slideLayout6.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diagramLayout" Target="../diagrams/layout1.xml"/><Relationship Id="rId7" Type="http://schemas.openxmlformats.org/officeDocument/2006/relationships/image" Target="../media/image22.png"/><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 Id="rId9" Type="http://schemas.openxmlformats.org/officeDocument/2006/relationships/image" Target="../media/image24.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rgbClr val="92D05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C24F893-2ACC-4C83-A66E-60CE4626024E}"/>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42223" y="235798"/>
            <a:ext cx="1514475" cy="1609725"/>
          </a:xfrm>
          <a:prstGeom prst="rect">
            <a:avLst/>
          </a:prstGeom>
          <a:noFill/>
          <a:ln>
            <a:noFill/>
          </a:ln>
        </p:spPr>
      </p:pic>
      <p:pic>
        <p:nvPicPr>
          <p:cNvPr id="5" name="Picture 4">
            <a:extLst>
              <a:ext uri="{FF2B5EF4-FFF2-40B4-BE49-F238E27FC236}">
                <a16:creationId xmlns:a16="http://schemas.microsoft.com/office/drawing/2014/main" id="{4670903E-57F8-42C9-9C37-F55A7E95FCB5}"/>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7031886" y="235798"/>
            <a:ext cx="1389099" cy="1401616"/>
          </a:xfrm>
          <a:prstGeom prst="rect">
            <a:avLst/>
          </a:prstGeom>
          <a:noFill/>
          <a:ln>
            <a:noFill/>
          </a:ln>
        </p:spPr>
      </p:pic>
      <p:sp>
        <p:nvSpPr>
          <p:cNvPr id="11" name="TextBox 10">
            <a:extLst>
              <a:ext uri="{FF2B5EF4-FFF2-40B4-BE49-F238E27FC236}">
                <a16:creationId xmlns:a16="http://schemas.microsoft.com/office/drawing/2014/main" id="{F3A5839E-A9E0-4175-B5BE-3399B6BBE3C2}"/>
              </a:ext>
            </a:extLst>
          </p:cNvPr>
          <p:cNvSpPr txBox="1"/>
          <p:nvPr/>
        </p:nvSpPr>
        <p:spPr>
          <a:xfrm>
            <a:off x="1669312" y="783134"/>
            <a:ext cx="6177516" cy="4318555"/>
          </a:xfrm>
          <a:prstGeom prst="rect">
            <a:avLst/>
          </a:prstGeom>
          <a:noFill/>
        </p:spPr>
        <p:txBody>
          <a:bodyPr wrap="square">
            <a:spAutoFit/>
          </a:bodyPr>
          <a:lstStyle/>
          <a:p>
            <a:pPr algn="ctr"/>
            <a:endParaRPr lang="en-IN" sz="1600" dirty="0">
              <a:solidFill>
                <a:srgbClr val="000000"/>
              </a:solidFill>
              <a:effectLst/>
              <a:latin typeface="Times New Roman" panose="02020603050405020304" pitchFamily="18" charset="0"/>
              <a:ea typeface="Calibri" panose="020F0502020204030204" pitchFamily="34" charset="0"/>
            </a:endParaRPr>
          </a:p>
          <a:p>
            <a:pPr algn="ctr"/>
            <a:endParaRPr lang="en-IN" sz="1600" dirty="0">
              <a:latin typeface="Times New Roman" panose="02020603050405020304" pitchFamily="18" charset="0"/>
              <a:ea typeface="Calibri" panose="020F0502020204030204" pitchFamily="34" charset="0"/>
            </a:endParaRPr>
          </a:p>
          <a:p>
            <a:pPr algn="ctr"/>
            <a:endParaRPr lang="en-IN" sz="1600" dirty="0">
              <a:solidFill>
                <a:srgbClr val="000000"/>
              </a:solidFill>
              <a:effectLst/>
              <a:latin typeface="Times New Roman" panose="02020603050405020304" pitchFamily="18" charset="0"/>
              <a:ea typeface="Calibri" panose="020F0502020204030204" pitchFamily="34" charset="0"/>
            </a:endParaRPr>
          </a:p>
          <a:p>
            <a:pPr algn="ctr"/>
            <a:r>
              <a:rPr lang="en-IN" sz="1600" dirty="0">
                <a:solidFill>
                  <a:srgbClr val="000000"/>
                </a:solidFill>
                <a:effectLst/>
                <a:latin typeface="Times New Roman" panose="02020603050405020304" pitchFamily="18" charset="0"/>
                <a:ea typeface="Calibri" panose="020F0502020204030204" pitchFamily="34" charset="0"/>
              </a:rPr>
              <a:t>INSTITUTE FOR ADVANCED</a:t>
            </a:r>
            <a:endParaRPr lang="en-IN" sz="1100" dirty="0">
              <a:solidFill>
                <a:srgbClr val="000000"/>
              </a:solidFill>
              <a:effectLst/>
              <a:latin typeface="Times New Roman" panose="02020603050405020304" pitchFamily="18" charset="0"/>
              <a:ea typeface="Calibri" panose="020F0502020204030204" pitchFamily="34" charset="0"/>
            </a:endParaRPr>
          </a:p>
          <a:p>
            <a:pPr algn="ctr"/>
            <a:r>
              <a:rPr lang="en-IN" sz="1600" dirty="0">
                <a:solidFill>
                  <a:srgbClr val="000000"/>
                </a:solidFill>
                <a:effectLst/>
                <a:latin typeface="Times New Roman" panose="02020603050405020304" pitchFamily="18" charset="0"/>
                <a:ea typeface="Calibri" panose="020F0502020204030204" pitchFamily="34" charset="0"/>
              </a:rPr>
              <a:t>COMPUTING AND</a:t>
            </a:r>
            <a:endParaRPr lang="en-IN" sz="1100" dirty="0">
              <a:solidFill>
                <a:srgbClr val="000000"/>
              </a:solidFill>
              <a:effectLst/>
              <a:latin typeface="Times New Roman" panose="02020603050405020304" pitchFamily="18" charset="0"/>
              <a:ea typeface="Calibri" panose="020F0502020204030204" pitchFamily="34" charset="0"/>
            </a:endParaRPr>
          </a:p>
          <a:p>
            <a:pPr algn="ctr"/>
            <a:r>
              <a:rPr lang="en-IN" sz="1600" dirty="0">
                <a:solidFill>
                  <a:srgbClr val="000000"/>
                </a:solidFill>
                <a:effectLst/>
                <a:latin typeface="Times New Roman" panose="02020603050405020304" pitchFamily="18" charset="0"/>
                <a:ea typeface="Calibri" panose="020F0502020204030204" pitchFamily="34" charset="0"/>
              </a:rPr>
              <a:t>SOFTWARE DEVELOPMENT</a:t>
            </a:r>
            <a:endParaRPr lang="en-IN" sz="1100" dirty="0">
              <a:solidFill>
                <a:srgbClr val="000000"/>
              </a:solidFill>
              <a:effectLst/>
              <a:latin typeface="Times New Roman" panose="02020603050405020304" pitchFamily="18" charset="0"/>
              <a:ea typeface="Calibri" panose="020F0502020204030204" pitchFamily="34" charset="0"/>
            </a:endParaRPr>
          </a:p>
          <a:p>
            <a:pPr algn="ctr"/>
            <a:r>
              <a:rPr lang="en-IN" sz="1600" dirty="0">
                <a:solidFill>
                  <a:srgbClr val="000000"/>
                </a:solidFill>
                <a:effectLst/>
                <a:latin typeface="Times New Roman" panose="02020603050405020304" pitchFamily="18" charset="0"/>
                <a:ea typeface="Calibri" panose="020F0502020204030204" pitchFamily="34" charset="0"/>
              </a:rPr>
              <a:t>AKURDI, PUNE</a:t>
            </a:r>
            <a:endParaRPr lang="en-IN" sz="1100" dirty="0">
              <a:solidFill>
                <a:srgbClr val="000000"/>
              </a:solidFill>
              <a:effectLst/>
              <a:latin typeface="Times New Roman" panose="02020603050405020304" pitchFamily="18" charset="0"/>
              <a:ea typeface="Calibri" panose="020F0502020204030204" pitchFamily="34" charset="0"/>
            </a:endParaRPr>
          </a:p>
          <a:p>
            <a:pPr algn="ctr">
              <a:lnSpc>
                <a:spcPct val="107000"/>
              </a:lnSpc>
              <a:spcAft>
                <a:spcPts val="800"/>
              </a:spcAft>
            </a:pPr>
            <a:r>
              <a:rPr lang="en-IN" sz="1400" dirty="0">
                <a:effectLst/>
                <a:latin typeface="Calibri" panose="020F0502020204030204" pitchFamily="34" charset="0"/>
                <a:ea typeface="Calibri" panose="020F0502020204030204" pitchFamily="34" charset="0"/>
                <a:cs typeface="Calibri" panose="020F0502020204030204" pitchFamily="34" charset="0"/>
              </a:rPr>
              <a:t>Documentation On</a:t>
            </a:r>
            <a:endParaRPr lang="en-IN" sz="1050" dirty="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en-IN" sz="1400" b="1" dirty="0">
                <a:effectLst/>
                <a:latin typeface="Calibri" panose="020F0502020204030204" pitchFamily="34" charset="0"/>
                <a:ea typeface="Calibri" panose="020F0502020204030204" pitchFamily="34" charset="0"/>
                <a:cs typeface="Times New Roman" panose="02020603050405020304" pitchFamily="18" charset="0"/>
              </a:rPr>
              <a:t>“Omnipresent buddy - A chatbot which ease your life “</a:t>
            </a:r>
            <a:endParaRPr lang="en-IN" sz="1050" dirty="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en-IN" sz="11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endParaRPr lang="en-IN" sz="1050" dirty="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en-IN" sz="14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PG-DBDA FEB 2020</a:t>
            </a:r>
            <a:endParaRPr lang="en-IN" sz="1050" dirty="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en-IN" sz="1400" i="1" u="sng" dirty="0">
                <a:effectLst/>
                <a:latin typeface="Calibri" panose="020F0502020204030204" pitchFamily="34" charset="0"/>
                <a:ea typeface="Calibri" panose="020F0502020204030204" pitchFamily="34" charset="0"/>
                <a:cs typeface="Times New Roman" panose="02020603050405020304" pitchFamily="18" charset="0"/>
              </a:rPr>
              <a:t>Submitted by :</a:t>
            </a:r>
            <a:endParaRPr lang="en-IN" sz="1050" dirty="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en-IN" sz="1400" i="1" dirty="0">
                <a:effectLst/>
                <a:latin typeface="Calibri" panose="020F0502020204030204" pitchFamily="34" charset="0"/>
                <a:ea typeface="Calibri" panose="020F0502020204030204" pitchFamily="34" charset="0"/>
                <a:cs typeface="Times New Roman" panose="02020603050405020304" pitchFamily="18" charset="0"/>
              </a:rPr>
              <a:t>Group No:07</a:t>
            </a:r>
            <a:endParaRPr lang="en-IN" sz="1050" dirty="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en-IN" sz="1400" dirty="0">
                <a:effectLst/>
                <a:latin typeface="Calibri" panose="020F0502020204030204" pitchFamily="34" charset="0"/>
                <a:ea typeface="Calibri" panose="020F0502020204030204" pitchFamily="34" charset="0"/>
                <a:cs typeface="Times New Roman" panose="02020603050405020304" pitchFamily="18" charset="0"/>
              </a:rPr>
              <a:t>Bony Srivastava 1310</a:t>
            </a:r>
            <a:endParaRPr lang="en-IN" sz="1050" dirty="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en-IN" sz="1400" dirty="0">
                <a:effectLst/>
                <a:latin typeface="Calibri" panose="020F0502020204030204" pitchFamily="34" charset="0"/>
                <a:ea typeface="Calibri" panose="020F0502020204030204" pitchFamily="34" charset="0"/>
                <a:cs typeface="Times New Roman" panose="02020603050405020304" pitchFamily="18" charset="0"/>
              </a:rPr>
              <a:t>Devender Kumar 1316</a:t>
            </a:r>
            <a:endParaRPr lang="en-IN" sz="105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6885367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599402-24E4-45BB-AFA4-B66128B8220E}"/>
              </a:ext>
            </a:extLst>
          </p:cNvPr>
          <p:cNvSpPr>
            <a:spLocks noGrp="1"/>
          </p:cNvSpPr>
          <p:nvPr>
            <p:ph type="title"/>
          </p:nvPr>
        </p:nvSpPr>
        <p:spPr>
          <a:xfrm>
            <a:off x="508001" y="212652"/>
            <a:ext cx="6447501" cy="691116"/>
          </a:xfrm>
        </p:spPr>
        <p:txBody>
          <a:bodyPr/>
          <a:lstStyle/>
          <a:p>
            <a:r>
              <a:rPr lang="en-IN" dirty="0">
                <a:solidFill>
                  <a:srgbClr val="C00000"/>
                </a:solidFill>
              </a:rPr>
              <a:t>Building Bot</a:t>
            </a:r>
          </a:p>
        </p:txBody>
      </p:sp>
      <p:pic>
        <p:nvPicPr>
          <p:cNvPr id="4" name="Picture 3">
            <a:extLst>
              <a:ext uri="{FF2B5EF4-FFF2-40B4-BE49-F238E27FC236}">
                <a16:creationId xmlns:a16="http://schemas.microsoft.com/office/drawing/2014/main" id="{AC54015E-7F56-4539-B3FA-685F0B5837AE}"/>
              </a:ext>
            </a:extLst>
          </p:cNvPr>
          <p:cNvPicPr>
            <a:picLocks noChangeAspect="1"/>
          </p:cNvPicPr>
          <p:nvPr/>
        </p:nvPicPr>
        <p:blipFill>
          <a:blip r:embed="rId2"/>
          <a:stretch>
            <a:fillRect/>
          </a:stretch>
        </p:blipFill>
        <p:spPr>
          <a:xfrm>
            <a:off x="508001" y="796444"/>
            <a:ext cx="2228850" cy="828675"/>
          </a:xfrm>
          <a:prstGeom prst="rect">
            <a:avLst/>
          </a:prstGeom>
          <a:ln>
            <a:noFill/>
          </a:ln>
          <a:effectLst>
            <a:softEdge rad="112500"/>
          </a:effectLst>
        </p:spPr>
      </p:pic>
      <p:sp>
        <p:nvSpPr>
          <p:cNvPr id="5" name="TextBox 4">
            <a:extLst>
              <a:ext uri="{FF2B5EF4-FFF2-40B4-BE49-F238E27FC236}">
                <a16:creationId xmlns:a16="http://schemas.microsoft.com/office/drawing/2014/main" id="{3EBE0F7B-5EE3-4AFD-A6F1-B208E7050F12}"/>
              </a:ext>
            </a:extLst>
          </p:cNvPr>
          <p:cNvSpPr txBox="1"/>
          <p:nvPr/>
        </p:nvSpPr>
        <p:spPr>
          <a:xfrm>
            <a:off x="3264196" y="903768"/>
            <a:ext cx="5571460" cy="1477328"/>
          </a:xfrm>
          <a:prstGeom prst="rect">
            <a:avLst/>
          </a:prstGeom>
          <a:noFill/>
        </p:spPr>
        <p:txBody>
          <a:bodyPr wrap="square" rtlCol="0">
            <a:spAutoFit/>
          </a:bodyPr>
          <a:lstStyle/>
          <a:p>
            <a:r>
              <a:rPr lang="en-IN" spc="-5" dirty="0">
                <a:solidFill>
                  <a:srgbClr val="292929"/>
                </a:solidFill>
                <a:latin typeface="Georgia" panose="02040502050405020303" pitchFamily="18" charset="0"/>
                <a:ea typeface="Calibri" panose="020F0502020204030204" pitchFamily="34" charset="0"/>
                <a:cs typeface="Times New Roman" panose="02020603050405020304" pitchFamily="18" charset="0"/>
              </a:rPr>
              <a:t>W</a:t>
            </a:r>
            <a:r>
              <a:rPr lang="en-IN" sz="1800" spc="-5" dirty="0">
                <a:solidFill>
                  <a:srgbClr val="292929"/>
                </a:solidFill>
                <a:effectLst/>
                <a:latin typeface="Georgia" panose="02040502050405020303" pitchFamily="18" charset="0"/>
                <a:ea typeface="Calibri" panose="020F0502020204030204" pitchFamily="34" charset="0"/>
                <a:cs typeface="Times New Roman" panose="02020603050405020304" pitchFamily="18" charset="0"/>
              </a:rPr>
              <a:t>e need to transform the text into a meaningful vector (or array) of numbers.</a:t>
            </a:r>
          </a:p>
          <a:p>
            <a:r>
              <a:rPr lang="en-IN" sz="1800" spc="-5" dirty="0">
                <a:solidFill>
                  <a:srgbClr val="292929"/>
                </a:solidFill>
                <a:effectLst/>
                <a:latin typeface="Georgia" panose="02040502050405020303" pitchFamily="18" charset="0"/>
                <a:ea typeface="Calibri" panose="020F0502020204030204" pitchFamily="34" charset="0"/>
                <a:cs typeface="Times New Roman" panose="02020603050405020304" pitchFamily="18" charset="0"/>
              </a:rPr>
              <a:t> The bag-of-words is a representation of text that describes the occurrence of words within a document.</a:t>
            </a:r>
            <a:endParaRPr lang="en-IN" dirty="0"/>
          </a:p>
        </p:txBody>
      </p:sp>
      <p:pic>
        <p:nvPicPr>
          <p:cNvPr id="7" name="Picture 6">
            <a:extLst>
              <a:ext uri="{FF2B5EF4-FFF2-40B4-BE49-F238E27FC236}">
                <a16:creationId xmlns:a16="http://schemas.microsoft.com/office/drawing/2014/main" id="{2BF7E96C-DFEE-4CBC-B6B6-46DC2729209C}"/>
              </a:ext>
            </a:extLst>
          </p:cNvPr>
          <p:cNvPicPr>
            <a:picLocks noChangeAspect="1"/>
          </p:cNvPicPr>
          <p:nvPr/>
        </p:nvPicPr>
        <p:blipFill>
          <a:blip r:embed="rId3"/>
          <a:stretch>
            <a:fillRect/>
          </a:stretch>
        </p:blipFill>
        <p:spPr>
          <a:xfrm>
            <a:off x="571500" y="2908781"/>
            <a:ext cx="4000500" cy="1438275"/>
          </a:xfrm>
          <a:prstGeom prst="rect">
            <a:avLst/>
          </a:prstGeom>
        </p:spPr>
      </p:pic>
    </p:spTree>
    <p:extLst>
      <p:ext uri="{BB962C8B-B14F-4D97-AF65-F5344CB8AC3E}">
        <p14:creationId xmlns:p14="http://schemas.microsoft.com/office/powerpoint/2010/main" val="42120575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993F66-1C49-4E22-A010-FE55E3D46F58}"/>
              </a:ext>
            </a:extLst>
          </p:cNvPr>
          <p:cNvSpPr>
            <a:spLocks noGrp="1"/>
          </p:cNvSpPr>
          <p:nvPr>
            <p:ph type="title"/>
          </p:nvPr>
        </p:nvSpPr>
        <p:spPr>
          <a:xfrm>
            <a:off x="508001" y="212652"/>
            <a:ext cx="6447501" cy="584790"/>
          </a:xfrm>
        </p:spPr>
        <p:txBody>
          <a:bodyPr/>
          <a:lstStyle/>
          <a:p>
            <a:r>
              <a:rPr lang="en-IN" dirty="0">
                <a:solidFill>
                  <a:srgbClr val="C00000"/>
                </a:solidFill>
              </a:rPr>
              <a:t>Building Bot</a:t>
            </a:r>
          </a:p>
        </p:txBody>
      </p:sp>
      <p:pic>
        <p:nvPicPr>
          <p:cNvPr id="4" name="Picture 3">
            <a:extLst>
              <a:ext uri="{FF2B5EF4-FFF2-40B4-BE49-F238E27FC236}">
                <a16:creationId xmlns:a16="http://schemas.microsoft.com/office/drawing/2014/main" id="{CE358C3E-8000-457B-9D57-36BDB4DBF1C3}"/>
              </a:ext>
            </a:extLst>
          </p:cNvPr>
          <p:cNvPicPr>
            <a:picLocks noChangeAspect="1"/>
          </p:cNvPicPr>
          <p:nvPr/>
        </p:nvPicPr>
        <p:blipFill>
          <a:blip r:embed="rId2"/>
          <a:stretch>
            <a:fillRect/>
          </a:stretch>
        </p:blipFill>
        <p:spPr>
          <a:xfrm>
            <a:off x="508001" y="937992"/>
            <a:ext cx="1969385" cy="803302"/>
          </a:xfrm>
          <a:prstGeom prst="rect">
            <a:avLst/>
          </a:prstGeom>
        </p:spPr>
      </p:pic>
      <p:pic>
        <p:nvPicPr>
          <p:cNvPr id="6" name="Picture 5">
            <a:extLst>
              <a:ext uri="{FF2B5EF4-FFF2-40B4-BE49-F238E27FC236}">
                <a16:creationId xmlns:a16="http://schemas.microsoft.com/office/drawing/2014/main" id="{1D36067A-780F-452B-8FFA-22DAB3F5994A}"/>
              </a:ext>
            </a:extLst>
          </p:cNvPr>
          <p:cNvPicPr>
            <a:picLocks noChangeAspect="1"/>
          </p:cNvPicPr>
          <p:nvPr/>
        </p:nvPicPr>
        <p:blipFill>
          <a:blip r:embed="rId3"/>
          <a:stretch>
            <a:fillRect/>
          </a:stretch>
        </p:blipFill>
        <p:spPr>
          <a:xfrm>
            <a:off x="54966" y="1873379"/>
            <a:ext cx="3999241" cy="707825"/>
          </a:xfrm>
          <a:prstGeom prst="rect">
            <a:avLst/>
          </a:prstGeom>
        </p:spPr>
      </p:pic>
      <p:pic>
        <p:nvPicPr>
          <p:cNvPr id="8" name="Picture 7">
            <a:extLst>
              <a:ext uri="{FF2B5EF4-FFF2-40B4-BE49-F238E27FC236}">
                <a16:creationId xmlns:a16="http://schemas.microsoft.com/office/drawing/2014/main" id="{61DAE9E8-BB36-4480-A78F-7ECF33C40241}"/>
              </a:ext>
            </a:extLst>
          </p:cNvPr>
          <p:cNvPicPr>
            <a:picLocks noChangeAspect="1"/>
          </p:cNvPicPr>
          <p:nvPr/>
        </p:nvPicPr>
        <p:blipFill>
          <a:blip r:embed="rId4"/>
          <a:stretch>
            <a:fillRect/>
          </a:stretch>
        </p:blipFill>
        <p:spPr>
          <a:xfrm>
            <a:off x="228796" y="3008110"/>
            <a:ext cx="3825411" cy="1197398"/>
          </a:xfrm>
          <a:prstGeom prst="rect">
            <a:avLst/>
          </a:prstGeom>
        </p:spPr>
      </p:pic>
      <p:pic>
        <p:nvPicPr>
          <p:cNvPr id="10" name="Picture 9">
            <a:extLst>
              <a:ext uri="{FF2B5EF4-FFF2-40B4-BE49-F238E27FC236}">
                <a16:creationId xmlns:a16="http://schemas.microsoft.com/office/drawing/2014/main" id="{85F00023-17C7-4DF4-A9CE-9DEC291F1252}"/>
              </a:ext>
            </a:extLst>
          </p:cNvPr>
          <p:cNvPicPr>
            <a:picLocks noChangeAspect="1"/>
          </p:cNvPicPr>
          <p:nvPr/>
        </p:nvPicPr>
        <p:blipFill>
          <a:blip r:embed="rId5"/>
          <a:stretch>
            <a:fillRect/>
          </a:stretch>
        </p:blipFill>
        <p:spPr>
          <a:xfrm>
            <a:off x="4307714" y="1741294"/>
            <a:ext cx="4781320" cy="3067050"/>
          </a:xfrm>
          <a:prstGeom prst="rect">
            <a:avLst/>
          </a:prstGeom>
        </p:spPr>
      </p:pic>
    </p:spTree>
    <p:extLst>
      <p:ext uri="{BB962C8B-B14F-4D97-AF65-F5344CB8AC3E}">
        <p14:creationId xmlns:p14="http://schemas.microsoft.com/office/powerpoint/2010/main" val="31699362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9C3E37-9881-4F79-9D0B-F74A1501F874}"/>
              </a:ext>
            </a:extLst>
          </p:cNvPr>
          <p:cNvSpPr>
            <a:spLocks noGrp="1"/>
          </p:cNvSpPr>
          <p:nvPr>
            <p:ph type="title"/>
          </p:nvPr>
        </p:nvSpPr>
        <p:spPr>
          <a:xfrm>
            <a:off x="508001" y="242372"/>
            <a:ext cx="6447501" cy="649994"/>
          </a:xfrm>
        </p:spPr>
        <p:txBody>
          <a:bodyPr/>
          <a:lstStyle/>
          <a:p>
            <a:r>
              <a:rPr lang="en-IN" dirty="0">
                <a:solidFill>
                  <a:srgbClr val="C00000"/>
                </a:solidFill>
              </a:rPr>
              <a:t>Cosine Similarity</a:t>
            </a:r>
          </a:p>
        </p:txBody>
      </p:sp>
      <p:sp>
        <p:nvSpPr>
          <p:cNvPr id="3" name="TextBox 2">
            <a:extLst>
              <a:ext uri="{FF2B5EF4-FFF2-40B4-BE49-F238E27FC236}">
                <a16:creationId xmlns:a16="http://schemas.microsoft.com/office/drawing/2014/main" id="{879747B0-09DC-4E54-B05B-AF8522572E29}"/>
              </a:ext>
            </a:extLst>
          </p:cNvPr>
          <p:cNvSpPr txBox="1"/>
          <p:nvPr/>
        </p:nvSpPr>
        <p:spPr>
          <a:xfrm>
            <a:off x="508002" y="1178805"/>
            <a:ext cx="7842784" cy="923330"/>
          </a:xfrm>
          <a:prstGeom prst="rect">
            <a:avLst/>
          </a:prstGeom>
          <a:noFill/>
        </p:spPr>
        <p:txBody>
          <a:bodyPr wrap="square" rtlCol="0">
            <a:spAutoFit/>
          </a:bodyPr>
          <a:lstStyle/>
          <a:p>
            <a:r>
              <a:rPr lang="en-IN" sz="1800" spc="-5" dirty="0">
                <a:solidFill>
                  <a:srgbClr val="292929"/>
                </a:solidFill>
                <a:effectLst/>
                <a:latin typeface="Georgia" panose="02040502050405020303" pitchFamily="18" charset="0"/>
                <a:ea typeface="Calibri" panose="020F0502020204030204" pitchFamily="34" charset="0"/>
                <a:cs typeface="Times New Roman" panose="02020603050405020304" pitchFamily="18" charset="0"/>
              </a:rPr>
              <a:t>We can then obtain the </a:t>
            </a:r>
            <a:r>
              <a:rPr lang="en-IN" sz="1800" b="1" spc="-5" dirty="0">
                <a:solidFill>
                  <a:srgbClr val="292929"/>
                </a:solidFill>
                <a:effectLst/>
                <a:latin typeface="Georgia" panose="02040502050405020303" pitchFamily="18" charset="0"/>
                <a:ea typeface="Calibri" panose="020F0502020204030204" pitchFamily="34" charset="0"/>
                <a:cs typeface="Times New Roman" panose="02020603050405020304" pitchFamily="18" charset="0"/>
              </a:rPr>
              <a:t>Cosine </a:t>
            </a:r>
            <a:r>
              <a:rPr lang="en-IN" sz="1800" spc="-5" dirty="0">
                <a:solidFill>
                  <a:srgbClr val="292929"/>
                </a:solidFill>
                <a:effectLst/>
                <a:latin typeface="Georgia" panose="02040502050405020303" pitchFamily="18" charset="0"/>
                <a:ea typeface="Calibri" panose="020F0502020204030204" pitchFamily="34" charset="0"/>
                <a:cs typeface="Times New Roman" panose="02020603050405020304" pitchFamily="18" charset="0"/>
              </a:rPr>
              <a:t>similarity of any pair of vectors by taking their dot product and dividing that by the product of their norms. </a:t>
            </a:r>
          </a:p>
          <a:p>
            <a:r>
              <a:rPr lang="en-IN" sz="1800" spc="-5" dirty="0">
                <a:solidFill>
                  <a:srgbClr val="292929"/>
                </a:solidFill>
                <a:effectLst/>
                <a:latin typeface="Georgia" panose="02040502050405020303" pitchFamily="18" charset="0"/>
                <a:ea typeface="Calibri" panose="020F0502020204030204" pitchFamily="34" charset="0"/>
                <a:cs typeface="Times New Roman" panose="02020603050405020304" pitchFamily="18" charset="0"/>
              </a:rPr>
              <a:t>That yields the cosine of the angle between the vectors.</a:t>
            </a:r>
            <a:endParaRPr lang="en-IN" dirty="0"/>
          </a:p>
        </p:txBody>
      </p:sp>
      <p:pic>
        <p:nvPicPr>
          <p:cNvPr id="3074" name="Picture 2" descr="Text Mining Analysis: some theory and practice in R | R-bloggers">
            <a:extLst>
              <a:ext uri="{FF2B5EF4-FFF2-40B4-BE49-F238E27FC236}">
                <a16:creationId xmlns:a16="http://schemas.microsoft.com/office/drawing/2014/main" id="{85B6B20D-7167-4313-BAE6-AF4339F296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4169" y="2455343"/>
            <a:ext cx="3705225" cy="1587847"/>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1B216B53-66EE-4DFC-9793-85B33632C35A}"/>
              </a:ext>
            </a:extLst>
          </p:cNvPr>
          <p:cNvPicPr>
            <a:picLocks noChangeAspect="1"/>
          </p:cNvPicPr>
          <p:nvPr/>
        </p:nvPicPr>
        <p:blipFill>
          <a:blip r:embed="rId3"/>
          <a:stretch>
            <a:fillRect/>
          </a:stretch>
        </p:blipFill>
        <p:spPr>
          <a:xfrm>
            <a:off x="5974412" y="2882553"/>
            <a:ext cx="1800225" cy="733425"/>
          </a:xfrm>
          <a:prstGeom prst="rect">
            <a:avLst/>
          </a:prstGeom>
        </p:spPr>
      </p:pic>
    </p:spTree>
    <p:extLst>
      <p:ext uri="{BB962C8B-B14F-4D97-AF65-F5344CB8AC3E}">
        <p14:creationId xmlns:p14="http://schemas.microsoft.com/office/powerpoint/2010/main" val="36929665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B0533A-DE86-4480-AAB6-07ABCF4DC434}"/>
              </a:ext>
            </a:extLst>
          </p:cNvPr>
          <p:cNvSpPr>
            <a:spLocks noGrp="1"/>
          </p:cNvSpPr>
          <p:nvPr>
            <p:ph type="title"/>
          </p:nvPr>
        </p:nvSpPr>
        <p:spPr>
          <a:xfrm>
            <a:off x="508001" y="265815"/>
            <a:ext cx="6447501" cy="765544"/>
          </a:xfrm>
        </p:spPr>
        <p:txBody>
          <a:bodyPr/>
          <a:lstStyle/>
          <a:p>
            <a:r>
              <a:rPr lang="en-IN" dirty="0">
                <a:solidFill>
                  <a:srgbClr val="00B0F0"/>
                </a:solidFill>
              </a:rPr>
              <a:t>Conversation with ROBOJI</a:t>
            </a:r>
          </a:p>
        </p:txBody>
      </p:sp>
      <p:pic>
        <p:nvPicPr>
          <p:cNvPr id="4" name="Picture 3">
            <a:extLst>
              <a:ext uri="{FF2B5EF4-FFF2-40B4-BE49-F238E27FC236}">
                <a16:creationId xmlns:a16="http://schemas.microsoft.com/office/drawing/2014/main" id="{8D9A300D-A84A-4E59-B62D-8229852133C2}"/>
              </a:ext>
            </a:extLst>
          </p:cNvPr>
          <p:cNvPicPr>
            <a:picLocks noChangeAspect="1"/>
          </p:cNvPicPr>
          <p:nvPr/>
        </p:nvPicPr>
        <p:blipFill>
          <a:blip r:embed="rId2"/>
          <a:stretch>
            <a:fillRect/>
          </a:stretch>
        </p:blipFill>
        <p:spPr>
          <a:xfrm>
            <a:off x="61912" y="904875"/>
            <a:ext cx="9020175" cy="3333750"/>
          </a:xfrm>
          <a:prstGeom prst="rect">
            <a:avLst/>
          </a:prstGeom>
        </p:spPr>
      </p:pic>
    </p:spTree>
    <p:extLst>
      <p:ext uri="{BB962C8B-B14F-4D97-AF65-F5344CB8AC3E}">
        <p14:creationId xmlns:p14="http://schemas.microsoft.com/office/powerpoint/2010/main" val="6943927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41"/>
          <p:cNvSpPr txBox="1"/>
          <p:nvPr/>
        </p:nvSpPr>
        <p:spPr>
          <a:xfrm>
            <a:off x="528287" y="154114"/>
            <a:ext cx="7338000" cy="600134"/>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dirty="0">
                <a:latin typeface="Times New Roman"/>
                <a:ea typeface="Times New Roman"/>
                <a:cs typeface="Times New Roman"/>
                <a:sym typeface="Times New Roman"/>
              </a:rPr>
              <a:t> </a:t>
            </a:r>
            <a:r>
              <a:rPr lang="en-GB" sz="2000" b="1" dirty="0">
                <a:latin typeface="Times New Roman"/>
                <a:ea typeface="Times New Roman"/>
                <a:cs typeface="Times New Roman"/>
                <a:sym typeface="Times New Roman"/>
              </a:rPr>
              <a:t> </a:t>
            </a:r>
            <a:r>
              <a:rPr lang="en-GB" sz="2700" dirty="0">
                <a:solidFill>
                  <a:schemeClr val="accent5">
                    <a:lumMod val="75000"/>
                  </a:schemeClr>
                </a:solidFill>
                <a:ea typeface="Times New Roman"/>
                <a:cs typeface="Times New Roman"/>
                <a:sym typeface="Times New Roman"/>
              </a:rPr>
              <a:t>Rasa Framework</a:t>
            </a:r>
            <a:endParaRPr sz="2700" dirty="0">
              <a:solidFill>
                <a:schemeClr val="accent5">
                  <a:lumMod val="75000"/>
                </a:schemeClr>
              </a:solidFill>
              <a:ea typeface="Times New Roman"/>
              <a:cs typeface="Times New Roman"/>
              <a:sym typeface="Times New Roman"/>
            </a:endParaRPr>
          </a:p>
        </p:txBody>
      </p:sp>
      <p:sp>
        <p:nvSpPr>
          <p:cNvPr id="220" name="Google Shape;220;p41"/>
          <p:cNvSpPr txBox="1"/>
          <p:nvPr/>
        </p:nvSpPr>
        <p:spPr>
          <a:xfrm>
            <a:off x="903000" y="1154925"/>
            <a:ext cx="7338000" cy="156963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dirty="0">
                <a:solidFill>
                  <a:srgbClr val="222222"/>
                </a:solidFill>
                <a:highlight>
                  <a:srgbClr val="FFFFFF"/>
                </a:highlight>
                <a:latin typeface="Georgia" panose="02040502050405020303" pitchFamily="18" charset="0"/>
              </a:rPr>
              <a:t>Rasa is a framework for developing AI powered, industrial grade chatbots. It's incredibly powerful, and is used by developers worldwide to create chatbots and contextual assistants. In this project, we are going to understand some of the most important basic aspects of the Rasa framework and chatbot development.</a:t>
            </a:r>
            <a:endParaRPr dirty="0">
              <a:latin typeface="Georgia" panose="02040502050405020303" pitchFamily="18" charset="0"/>
              <a:ea typeface="Times New Roman"/>
              <a:cs typeface="Times New Roman"/>
              <a:sym typeface="Times New Roman"/>
            </a:endParaRPr>
          </a:p>
        </p:txBody>
      </p:sp>
      <p:pic>
        <p:nvPicPr>
          <p:cNvPr id="221" name="Google Shape;221;p41"/>
          <p:cNvPicPr preferRelativeResize="0"/>
          <p:nvPr/>
        </p:nvPicPr>
        <p:blipFill>
          <a:blip r:embed="rId3">
            <a:alphaModFix/>
          </a:blip>
          <a:stretch>
            <a:fillRect/>
          </a:stretch>
        </p:blipFill>
        <p:spPr>
          <a:xfrm>
            <a:off x="1442200" y="2925775"/>
            <a:ext cx="5510175" cy="18462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D3E86-F6AF-4462-9E1A-360C5AFC8FCA}"/>
              </a:ext>
            </a:extLst>
          </p:cNvPr>
          <p:cNvSpPr>
            <a:spLocks noGrp="1"/>
          </p:cNvSpPr>
          <p:nvPr>
            <p:ph type="title"/>
          </p:nvPr>
        </p:nvSpPr>
        <p:spPr>
          <a:xfrm>
            <a:off x="508001" y="297712"/>
            <a:ext cx="6447501" cy="659218"/>
          </a:xfrm>
        </p:spPr>
        <p:txBody>
          <a:bodyPr/>
          <a:lstStyle/>
          <a:p>
            <a:r>
              <a:rPr lang="en-IN" dirty="0"/>
              <a:t>IMPORTANT CONCEPTS</a:t>
            </a:r>
          </a:p>
        </p:txBody>
      </p:sp>
      <p:sp>
        <p:nvSpPr>
          <p:cNvPr id="3" name="Text Placeholder 2">
            <a:extLst>
              <a:ext uri="{FF2B5EF4-FFF2-40B4-BE49-F238E27FC236}">
                <a16:creationId xmlns:a16="http://schemas.microsoft.com/office/drawing/2014/main" id="{FCDB8D20-B8EA-435B-91C0-DAF7ED9F861E}"/>
              </a:ext>
            </a:extLst>
          </p:cNvPr>
          <p:cNvSpPr>
            <a:spLocks noGrp="1"/>
          </p:cNvSpPr>
          <p:nvPr>
            <p:ph type="body" idx="1"/>
          </p:nvPr>
        </p:nvSpPr>
        <p:spPr>
          <a:xfrm>
            <a:off x="506809" y="829341"/>
            <a:ext cx="3139217" cy="435933"/>
          </a:xfrm>
        </p:spPr>
        <p:txBody>
          <a:bodyPr/>
          <a:lstStyle/>
          <a:p>
            <a:r>
              <a:rPr lang="en-IN" sz="1800" dirty="0">
                <a:effectLst/>
                <a:latin typeface="Georgia" panose="02040502050405020303" pitchFamily="18" charset="0"/>
                <a:ea typeface="Calibri" panose="020F0502020204030204" pitchFamily="34" charset="0"/>
                <a:cs typeface="Times New Roman" panose="02020603050405020304" pitchFamily="18" charset="0"/>
              </a:rPr>
              <a:t>INTENTS</a:t>
            </a:r>
            <a:endParaRPr lang="en-IN" dirty="0">
              <a:latin typeface="Georgia" panose="02040502050405020303" pitchFamily="18" charset="0"/>
            </a:endParaRPr>
          </a:p>
        </p:txBody>
      </p:sp>
      <p:sp>
        <p:nvSpPr>
          <p:cNvPr id="4" name="Content Placeholder 3">
            <a:extLst>
              <a:ext uri="{FF2B5EF4-FFF2-40B4-BE49-F238E27FC236}">
                <a16:creationId xmlns:a16="http://schemas.microsoft.com/office/drawing/2014/main" id="{BCE33673-3B17-40A0-B4D5-6D924B3943AC}"/>
              </a:ext>
            </a:extLst>
          </p:cNvPr>
          <p:cNvSpPr>
            <a:spLocks noGrp="1"/>
          </p:cNvSpPr>
          <p:nvPr>
            <p:ph sz="half" idx="2"/>
          </p:nvPr>
        </p:nvSpPr>
        <p:spPr>
          <a:xfrm>
            <a:off x="506809" y="1265274"/>
            <a:ext cx="3139217" cy="1116419"/>
          </a:xfrm>
        </p:spPr>
        <p:txBody>
          <a:bodyPr>
            <a:normAutofit lnSpcReduction="10000"/>
          </a:bodyPr>
          <a:lstStyle/>
          <a:p>
            <a:r>
              <a:rPr lang="en-IN" sz="1400" dirty="0">
                <a:latin typeface="Calibri" panose="020F0502020204030204" pitchFamily="34" charset="0"/>
                <a:ea typeface="Calibri" panose="020F0502020204030204" pitchFamily="34" charset="0"/>
                <a:cs typeface="Times New Roman" panose="02020603050405020304" pitchFamily="18" charset="0"/>
              </a:rPr>
              <a:t>T</a:t>
            </a:r>
            <a:r>
              <a:rPr lang="en-IN" sz="1400" dirty="0">
                <a:effectLst/>
                <a:latin typeface="Calibri" panose="020F0502020204030204" pitchFamily="34" charset="0"/>
                <a:ea typeface="Calibri" panose="020F0502020204030204" pitchFamily="34" charset="0"/>
                <a:cs typeface="Times New Roman" panose="02020603050405020304" pitchFamily="18" charset="0"/>
              </a:rPr>
              <a:t>he main of target f the user input.</a:t>
            </a:r>
          </a:p>
          <a:p>
            <a:r>
              <a:rPr lang="en-IN" sz="1400" dirty="0">
                <a:effectLst/>
                <a:latin typeface="Calibri" panose="020F0502020204030204" pitchFamily="34" charset="0"/>
                <a:ea typeface="Calibri" panose="020F0502020204030204" pitchFamily="34" charset="0"/>
                <a:cs typeface="Times New Roman" panose="02020603050405020304" pitchFamily="18" charset="0"/>
              </a:rPr>
              <a:t>If a user say “hey”, ”hello". Here the intent would be greeting.</a:t>
            </a:r>
          </a:p>
          <a:p>
            <a:r>
              <a:rPr lang="en-IN" sz="1400" dirty="0">
                <a:effectLst/>
                <a:latin typeface="Calibri" panose="020F0502020204030204" pitchFamily="34" charset="0"/>
                <a:ea typeface="Calibri" panose="020F0502020204030204" pitchFamily="34" charset="0"/>
                <a:cs typeface="Times New Roman" panose="02020603050405020304" pitchFamily="18" charset="0"/>
              </a:rPr>
              <a:t>The Verb in your dialog.</a:t>
            </a:r>
          </a:p>
          <a:p>
            <a:endParaRPr lang="en-IN" dirty="0"/>
          </a:p>
        </p:txBody>
      </p:sp>
      <p:sp>
        <p:nvSpPr>
          <p:cNvPr id="5" name="Text Placeholder 4">
            <a:extLst>
              <a:ext uri="{FF2B5EF4-FFF2-40B4-BE49-F238E27FC236}">
                <a16:creationId xmlns:a16="http://schemas.microsoft.com/office/drawing/2014/main" id="{5E60D556-731F-426A-9BE7-FE2BA7123C91}"/>
              </a:ext>
            </a:extLst>
          </p:cNvPr>
          <p:cNvSpPr>
            <a:spLocks noGrp="1"/>
          </p:cNvSpPr>
          <p:nvPr>
            <p:ph type="body" sz="quarter" idx="3"/>
          </p:nvPr>
        </p:nvSpPr>
        <p:spPr>
          <a:xfrm>
            <a:off x="3816287" y="956931"/>
            <a:ext cx="3139214" cy="308343"/>
          </a:xfrm>
        </p:spPr>
        <p:txBody>
          <a:bodyPr/>
          <a:lstStyle/>
          <a:p>
            <a:r>
              <a:rPr lang="en-IN" sz="1800" dirty="0">
                <a:effectLst/>
                <a:latin typeface="Georgia" panose="02040502050405020303" pitchFamily="18" charset="0"/>
                <a:ea typeface="Calibri" panose="020F0502020204030204" pitchFamily="34" charset="0"/>
                <a:cs typeface="Times New Roman" panose="02020603050405020304" pitchFamily="18" charset="0"/>
              </a:rPr>
              <a:t>ENTITY</a:t>
            </a:r>
            <a:endParaRPr lang="en-IN" dirty="0">
              <a:latin typeface="Georgia" panose="02040502050405020303" pitchFamily="18" charset="0"/>
            </a:endParaRPr>
          </a:p>
        </p:txBody>
      </p:sp>
      <p:sp>
        <p:nvSpPr>
          <p:cNvPr id="6" name="Content Placeholder 5">
            <a:extLst>
              <a:ext uri="{FF2B5EF4-FFF2-40B4-BE49-F238E27FC236}">
                <a16:creationId xmlns:a16="http://schemas.microsoft.com/office/drawing/2014/main" id="{78F8B1DB-D80E-4CF2-A987-F08323253D42}"/>
              </a:ext>
            </a:extLst>
          </p:cNvPr>
          <p:cNvSpPr>
            <a:spLocks noGrp="1"/>
          </p:cNvSpPr>
          <p:nvPr>
            <p:ph sz="quarter" idx="4"/>
          </p:nvPr>
        </p:nvSpPr>
        <p:spPr>
          <a:xfrm>
            <a:off x="3816288" y="1265274"/>
            <a:ext cx="3139213" cy="1424763"/>
          </a:xfrm>
        </p:spPr>
        <p:txBody>
          <a:bodyPr>
            <a:normAutofit lnSpcReduction="10000"/>
          </a:bodyPr>
          <a:lstStyle/>
          <a:p>
            <a:r>
              <a:rPr lang="en-IN" sz="1400" dirty="0">
                <a:effectLst/>
                <a:latin typeface="Calibri" panose="020F0502020204030204" pitchFamily="34" charset="0"/>
                <a:ea typeface="Calibri" panose="020F0502020204030204" pitchFamily="34" charset="0"/>
                <a:cs typeface="Times New Roman" panose="02020603050405020304" pitchFamily="18" charset="0"/>
              </a:rPr>
              <a:t>the information from user input that can be extracted.</a:t>
            </a:r>
          </a:p>
          <a:p>
            <a:r>
              <a:rPr lang="en-IN" sz="1400" dirty="0">
                <a:effectLst/>
                <a:latin typeface="Calibri" panose="020F0502020204030204" pitchFamily="34" charset="0"/>
                <a:ea typeface="Calibri" panose="020F0502020204030204" pitchFamily="34" charset="0"/>
                <a:cs typeface="Times New Roman" panose="02020603050405020304" pitchFamily="18" charset="0"/>
              </a:rPr>
              <a:t>I want to order a book”. Here “book” is an entity.</a:t>
            </a:r>
          </a:p>
          <a:p>
            <a:r>
              <a:rPr lang="en-IN" sz="1400" dirty="0">
                <a:effectLst/>
                <a:latin typeface="Calibri" panose="020F0502020204030204" pitchFamily="34" charset="0"/>
                <a:ea typeface="Calibri" panose="020F0502020204030204" pitchFamily="34" charset="0"/>
                <a:cs typeface="Times New Roman" panose="02020603050405020304" pitchFamily="18" charset="0"/>
              </a:rPr>
              <a:t>The Nouns are in your dialog.</a:t>
            </a:r>
          </a:p>
          <a:p>
            <a:endParaRPr lang="en-IN" dirty="0"/>
          </a:p>
        </p:txBody>
      </p:sp>
      <p:sp>
        <p:nvSpPr>
          <p:cNvPr id="8" name="TextBox 7">
            <a:extLst>
              <a:ext uri="{FF2B5EF4-FFF2-40B4-BE49-F238E27FC236}">
                <a16:creationId xmlns:a16="http://schemas.microsoft.com/office/drawing/2014/main" id="{FFC80B90-D6F1-4676-A713-B69AAF99C419}"/>
              </a:ext>
            </a:extLst>
          </p:cNvPr>
          <p:cNvSpPr txBox="1"/>
          <p:nvPr/>
        </p:nvSpPr>
        <p:spPr>
          <a:xfrm>
            <a:off x="506809" y="2817626"/>
            <a:ext cx="1492112" cy="646331"/>
          </a:xfrm>
          <a:prstGeom prst="rect">
            <a:avLst/>
          </a:prstGeom>
          <a:noFill/>
        </p:spPr>
        <p:txBody>
          <a:bodyPr wrap="square" rtlCol="0">
            <a:spAutoFit/>
          </a:bodyPr>
          <a:lstStyle/>
          <a:p>
            <a:r>
              <a:rPr lang="en-IN" sz="1800" dirty="0">
                <a:effectLst/>
                <a:latin typeface="Georgia" panose="02040502050405020303" pitchFamily="18" charset="0"/>
                <a:ea typeface="Calibri" panose="020F0502020204030204" pitchFamily="34" charset="0"/>
                <a:cs typeface="Times New Roman" panose="02020603050405020304" pitchFamily="18" charset="0"/>
              </a:rPr>
              <a:t>ACTIONS</a:t>
            </a:r>
          </a:p>
          <a:p>
            <a:endParaRPr lang="en-IN" dirty="0"/>
          </a:p>
        </p:txBody>
      </p:sp>
      <p:sp>
        <p:nvSpPr>
          <p:cNvPr id="11" name="Content Placeholder 3">
            <a:extLst>
              <a:ext uri="{FF2B5EF4-FFF2-40B4-BE49-F238E27FC236}">
                <a16:creationId xmlns:a16="http://schemas.microsoft.com/office/drawing/2014/main" id="{41DFF918-E0E1-4FBD-B961-6632C77447A5}"/>
              </a:ext>
            </a:extLst>
          </p:cNvPr>
          <p:cNvSpPr txBox="1">
            <a:spLocks/>
          </p:cNvSpPr>
          <p:nvPr/>
        </p:nvSpPr>
        <p:spPr>
          <a:xfrm>
            <a:off x="3816287" y="3314547"/>
            <a:ext cx="3139213" cy="1424763"/>
          </a:xfrm>
          <a:prstGeom prst="rect">
            <a:avLst/>
          </a:prstGeom>
        </p:spPr>
        <p:txBody>
          <a:bodyPr vert="horz" lIns="91440" tIns="45720" rIns="91440" bIns="45720" rtlCol="0">
            <a:normAutofit/>
          </a:bodyPr>
          <a:lstStyle>
            <a:lvl1pPr marL="257175" indent="-257175" algn="l" defTabSz="342900" rtl="0" eaLnBrk="1" latinLnBrk="0" hangingPunct="1">
              <a:spcBef>
                <a:spcPts val="750"/>
              </a:spcBef>
              <a:spcAft>
                <a:spcPts val="0"/>
              </a:spcAft>
              <a:buClr>
                <a:schemeClr val="accent1"/>
              </a:buClr>
              <a:buSzPct val="80000"/>
              <a:buFont typeface="Wingdings 3" charset="2"/>
              <a:buChar char=""/>
              <a:defRPr sz="1350" kern="1200">
                <a:solidFill>
                  <a:schemeClr val="tx1">
                    <a:lumMod val="75000"/>
                    <a:lumOff val="25000"/>
                  </a:schemeClr>
                </a:solidFill>
                <a:latin typeface="+mn-lt"/>
                <a:ea typeface="+mn-ea"/>
                <a:cs typeface="+mn-cs"/>
              </a:defRPr>
            </a:lvl1pPr>
            <a:lvl2pPr marL="557213" indent="-214313" algn="l" defTabSz="342900" rtl="0" eaLnBrk="1" latinLnBrk="0" hangingPunct="1">
              <a:spcBef>
                <a:spcPts val="75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2pPr>
            <a:lvl3pPr marL="857250" indent="-171450" algn="l" defTabSz="342900" rtl="0" eaLnBrk="1" latinLnBrk="0" hangingPunct="1">
              <a:spcBef>
                <a:spcPts val="750"/>
              </a:spcBef>
              <a:spcAft>
                <a:spcPts val="0"/>
              </a:spcAft>
              <a:buClr>
                <a:schemeClr val="accent1"/>
              </a:buClr>
              <a:buSzPct val="80000"/>
              <a:buFont typeface="Wingdings 3" charset="2"/>
              <a:buChar char=""/>
              <a:defRPr sz="1050" kern="1200">
                <a:solidFill>
                  <a:schemeClr val="tx1">
                    <a:lumMod val="75000"/>
                    <a:lumOff val="25000"/>
                  </a:schemeClr>
                </a:solidFill>
                <a:latin typeface="+mn-lt"/>
                <a:ea typeface="+mn-ea"/>
                <a:cs typeface="+mn-cs"/>
              </a:defRPr>
            </a:lvl3pPr>
            <a:lvl4pPr marL="12001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4pPr>
            <a:lvl5pPr marL="15430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5pPr>
            <a:lvl6pPr marL="18859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6pPr>
            <a:lvl7pPr marL="22288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7pPr>
            <a:lvl8pPr marL="25717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8pPr>
            <a:lvl9pPr marL="29146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9pPr>
          </a:lstStyle>
          <a:p>
            <a:pPr>
              <a:lnSpc>
                <a:spcPct val="107000"/>
              </a:lnSpc>
              <a:spcAft>
                <a:spcPts val="800"/>
              </a:spcAft>
            </a:pPr>
            <a:r>
              <a:rPr lang="en-IN" sz="1500" dirty="0">
                <a:effectLst/>
                <a:latin typeface="Calibri" panose="020F0502020204030204" pitchFamily="34" charset="0"/>
                <a:ea typeface="Calibri" panose="020F0502020204030204" pitchFamily="34" charset="0"/>
                <a:cs typeface="Times New Roman" panose="02020603050405020304" pitchFamily="18" charset="0"/>
              </a:rPr>
              <a:t>These are sample interactions between the user and the </a:t>
            </a:r>
            <a:r>
              <a:rPr lang="en-IN" sz="1500" dirty="0" err="1">
                <a:effectLst/>
                <a:latin typeface="Calibri" panose="020F0502020204030204" pitchFamily="34" charset="0"/>
                <a:ea typeface="Calibri" panose="020F0502020204030204" pitchFamily="34" charset="0"/>
                <a:cs typeface="Times New Roman" panose="02020603050405020304" pitchFamily="18" charset="0"/>
              </a:rPr>
              <a:t>bot,defined</a:t>
            </a:r>
            <a:r>
              <a:rPr lang="en-IN" sz="1500" dirty="0">
                <a:effectLst/>
                <a:latin typeface="Calibri" panose="020F0502020204030204" pitchFamily="34" charset="0"/>
                <a:ea typeface="Calibri" panose="020F0502020204030204" pitchFamily="34" charset="0"/>
                <a:cs typeface="Times New Roman" panose="02020603050405020304" pitchFamily="18" charset="0"/>
              </a:rPr>
              <a:t> in terms of intents captured and </a:t>
            </a:r>
            <a:r>
              <a:rPr lang="en-IN" sz="1400" dirty="0">
                <a:effectLst/>
                <a:latin typeface="Calibri" panose="020F0502020204030204" pitchFamily="34" charset="0"/>
                <a:ea typeface="Calibri" panose="020F0502020204030204" pitchFamily="34" charset="0"/>
                <a:cs typeface="Times New Roman" panose="02020603050405020304" pitchFamily="18" charset="0"/>
              </a:rPr>
              <a:t>actions</a:t>
            </a:r>
            <a:r>
              <a:rPr lang="en-IN" sz="1500" dirty="0">
                <a:effectLst/>
                <a:latin typeface="Calibri" panose="020F0502020204030204" pitchFamily="34" charset="0"/>
                <a:ea typeface="Calibri" panose="020F0502020204030204" pitchFamily="34" charset="0"/>
                <a:cs typeface="Times New Roman" panose="02020603050405020304" pitchFamily="18" charset="0"/>
              </a:rPr>
              <a:t> performed.</a:t>
            </a:r>
          </a:p>
          <a:p>
            <a:endParaRPr lang="en-IN" dirty="0"/>
          </a:p>
        </p:txBody>
      </p:sp>
      <p:sp>
        <p:nvSpPr>
          <p:cNvPr id="12" name="TextBox 11">
            <a:extLst>
              <a:ext uri="{FF2B5EF4-FFF2-40B4-BE49-F238E27FC236}">
                <a16:creationId xmlns:a16="http://schemas.microsoft.com/office/drawing/2014/main" id="{27F40E72-B819-409A-80E5-E03E159F6FE6}"/>
              </a:ext>
            </a:extLst>
          </p:cNvPr>
          <p:cNvSpPr txBox="1"/>
          <p:nvPr/>
        </p:nvSpPr>
        <p:spPr>
          <a:xfrm>
            <a:off x="4412512" y="2817626"/>
            <a:ext cx="1244009" cy="369332"/>
          </a:xfrm>
          <a:prstGeom prst="rect">
            <a:avLst/>
          </a:prstGeom>
          <a:noFill/>
        </p:spPr>
        <p:txBody>
          <a:bodyPr wrap="square" rtlCol="0">
            <a:spAutoFit/>
          </a:bodyPr>
          <a:lstStyle/>
          <a:p>
            <a:r>
              <a:rPr lang="en-IN" dirty="0">
                <a:latin typeface="Georgia" panose="02040502050405020303" pitchFamily="18" charset="0"/>
              </a:rPr>
              <a:t>STORIES</a:t>
            </a:r>
          </a:p>
        </p:txBody>
      </p:sp>
      <p:sp>
        <p:nvSpPr>
          <p:cNvPr id="13" name="Content Placeholder 3">
            <a:extLst>
              <a:ext uri="{FF2B5EF4-FFF2-40B4-BE49-F238E27FC236}">
                <a16:creationId xmlns:a16="http://schemas.microsoft.com/office/drawing/2014/main" id="{D34E926A-232B-40C8-B220-64F60539327B}"/>
              </a:ext>
            </a:extLst>
          </p:cNvPr>
          <p:cNvSpPr txBox="1">
            <a:spLocks/>
          </p:cNvSpPr>
          <p:nvPr/>
        </p:nvSpPr>
        <p:spPr>
          <a:xfrm>
            <a:off x="659208" y="3419452"/>
            <a:ext cx="3139217" cy="1578736"/>
          </a:xfrm>
          <a:prstGeom prst="rect">
            <a:avLst/>
          </a:prstGeom>
        </p:spPr>
        <p:txBody>
          <a:bodyPr vert="horz" lIns="91440" tIns="45720" rIns="91440" bIns="45720" rtlCol="0">
            <a:normAutofit fontScale="77500" lnSpcReduction="20000"/>
          </a:bodyPr>
          <a:lstStyle>
            <a:lvl1pPr marL="257175" indent="-257175" algn="l" defTabSz="342900" rtl="0" eaLnBrk="1" latinLnBrk="0" hangingPunct="1">
              <a:spcBef>
                <a:spcPts val="750"/>
              </a:spcBef>
              <a:spcAft>
                <a:spcPts val="0"/>
              </a:spcAft>
              <a:buClr>
                <a:schemeClr val="accent1"/>
              </a:buClr>
              <a:buSzPct val="80000"/>
              <a:buFont typeface="Wingdings 3" charset="2"/>
              <a:buChar char=""/>
              <a:defRPr sz="1350" kern="1200">
                <a:solidFill>
                  <a:schemeClr val="tx1">
                    <a:lumMod val="75000"/>
                    <a:lumOff val="25000"/>
                  </a:schemeClr>
                </a:solidFill>
                <a:latin typeface="+mn-lt"/>
                <a:ea typeface="+mn-ea"/>
                <a:cs typeface="+mn-cs"/>
              </a:defRPr>
            </a:lvl1pPr>
            <a:lvl2pPr marL="557213" indent="-214313" algn="l" defTabSz="342900" rtl="0" eaLnBrk="1" latinLnBrk="0" hangingPunct="1">
              <a:spcBef>
                <a:spcPts val="75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2pPr>
            <a:lvl3pPr marL="857250" indent="-171450" algn="l" defTabSz="342900" rtl="0" eaLnBrk="1" latinLnBrk="0" hangingPunct="1">
              <a:spcBef>
                <a:spcPts val="750"/>
              </a:spcBef>
              <a:spcAft>
                <a:spcPts val="0"/>
              </a:spcAft>
              <a:buClr>
                <a:schemeClr val="accent1"/>
              </a:buClr>
              <a:buSzPct val="80000"/>
              <a:buFont typeface="Wingdings 3" charset="2"/>
              <a:buChar char=""/>
              <a:defRPr sz="1050" kern="1200">
                <a:solidFill>
                  <a:schemeClr val="tx1">
                    <a:lumMod val="75000"/>
                    <a:lumOff val="25000"/>
                  </a:schemeClr>
                </a:solidFill>
                <a:latin typeface="+mn-lt"/>
                <a:ea typeface="+mn-ea"/>
                <a:cs typeface="+mn-cs"/>
              </a:defRPr>
            </a:lvl3pPr>
            <a:lvl4pPr marL="12001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4pPr>
            <a:lvl5pPr marL="15430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5pPr>
            <a:lvl6pPr marL="18859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6pPr>
            <a:lvl7pPr marL="22288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7pPr>
            <a:lvl8pPr marL="25717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8pPr>
            <a:lvl9pPr marL="29146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9pPr>
          </a:lstStyle>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As the name suggests it is an operation which can be performed by the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bot.It</a:t>
            </a:r>
            <a:r>
              <a:rPr lang="en-IN" sz="1800" dirty="0">
                <a:effectLst/>
                <a:latin typeface="Calibri" panose="020F0502020204030204" pitchFamily="34" charset="0"/>
                <a:ea typeface="Calibri" panose="020F0502020204030204" pitchFamily="34" charset="0"/>
                <a:cs typeface="Times New Roman" panose="02020603050405020304" pitchFamily="18" charset="0"/>
              </a:rPr>
              <a:t> could be replying in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return,querying</a:t>
            </a:r>
            <a:r>
              <a:rPr lang="en-IN" sz="1800" dirty="0">
                <a:effectLst/>
                <a:latin typeface="Calibri" panose="020F0502020204030204" pitchFamily="34" charset="0"/>
                <a:ea typeface="Calibri" panose="020F0502020204030204" pitchFamily="34" charset="0"/>
                <a:cs typeface="Times New Roman" panose="02020603050405020304" pitchFamily="18" charset="0"/>
              </a:rPr>
              <a:t> a database</a:t>
            </a: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Action could be just hard copy reply or some API response</a:t>
            </a:r>
            <a:r>
              <a:rPr lang="en-IN" sz="1400" dirty="0">
                <a:effectLst/>
                <a:latin typeface="Calibri" panose="020F0502020204030204" pitchFamily="34" charset="0"/>
                <a:ea typeface="Calibri" panose="020F0502020204030204" pitchFamily="34" charset="0"/>
                <a:cs typeface="Times New Roman" panose="02020603050405020304" pitchFamily="18" charset="0"/>
              </a:rPr>
              <a:t>.</a:t>
            </a:r>
          </a:p>
          <a:p>
            <a:endParaRPr lang="en-IN" dirty="0"/>
          </a:p>
        </p:txBody>
      </p:sp>
    </p:spTree>
    <p:extLst>
      <p:ext uri="{BB962C8B-B14F-4D97-AF65-F5344CB8AC3E}">
        <p14:creationId xmlns:p14="http://schemas.microsoft.com/office/powerpoint/2010/main" val="30156012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E219B-372A-4884-B3B0-7294D5944C1F}"/>
              </a:ext>
            </a:extLst>
          </p:cNvPr>
          <p:cNvSpPr>
            <a:spLocks noGrp="1"/>
          </p:cNvSpPr>
          <p:nvPr>
            <p:ph type="title"/>
          </p:nvPr>
        </p:nvSpPr>
        <p:spPr/>
        <p:txBody>
          <a:bodyPr/>
          <a:lstStyle/>
          <a:p>
            <a:r>
              <a:rPr lang="en-IN" dirty="0"/>
              <a:t>BRIDGE OF DOMAIN</a:t>
            </a:r>
          </a:p>
        </p:txBody>
      </p:sp>
      <p:sp>
        <p:nvSpPr>
          <p:cNvPr id="3" name="Text Placeholder 2">
            <a:extLst>
              <a:ext uri="{FF2B5EF4-FFF2-40B4-BE49-F238E27FC236}">
                <a16:creationId xmlns:a16="http://schemas.microsoft.com/office/drawing/2014/main" id="{3AE824AC-8BC1-4A42-9BA8-C5DE7AAB6367}"/>
              </a:ext>
            </a:extLst>
          </p:cNvPr>
          <p:cNvSpPr>
            <a:spLocks noGrp="1"/>
          </p:cNvSpPr>
          <p:nvPr>
            <p:ph idx="1"/>
          </p:nvPr>
        </p:nvSpPr>
        <p:spPr/>
        <p:txBody>
          <a:bodyPr/>
          <a:lstStyle/>
          <a:p>
            <a:endParaRPr lang="en-IN" dirty="0"/>
          </a:p>
        </p:txBody>
      </p:sp>
      <p:pic>
        <p:nvPicPr>
          <p:cNvPr id="5" name="Picture 4">
            <a:extLst>
              <a:ext uri="{FF2B5EF4-FFF2-40B4-BE49-F238E27FC236}">
                <a16:creationId xmlns:a16="http://schemas.microsoft.com/office/drawing/2014/main" id="{D81632FC-D33B-4C03-928B-5E84E89C5371}"/>
              </a:ext>
            </a:extLst>
          </p:cNvPr>
          <p:cNvPicPr>
            <a:picLocks noChangeAspect="1"/>
          </p:cNvPicPr>
          <p:nvPr/>
        </p:nvPicPr>
        <p:blipFill>
          <a:blip r:embed="rId2"/>
          <a:stretch>
            <a:fillRect/>
          </a:stretch>
        </p:blipFill>
        <p:spPr>
          <a:xfrm>
            <a:off x="425302" y="1484879"/>
            <a:ext cx="7023248" cy="3202229"/>
          </a:xfrm>
          <a:prstGeom prst="rect">
            <a:avLst/>
          </a:prstGeom>
        </p:spPr>
      </p:pic>
    </p:spTree>
    <p:extLst>
      <p:ext uri="{BB962C8B-B14F-4D97-AF65-F5344CB8AC3E}">
        <p14:creationId xmlns:p14="http://schemas.microsoft.com/office/powerpoint/2010/main" val="12748564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A8922-E9DD-4E0B-8546-73E9014D4761}"/>
              </a:ext>
            </a:extLst>
          </p:cNvPr>
          <p:cNvSpPr>
            <a:spLocks noGrp="1"/>
          </p:cNvSpPr>
          <p:nvPr>
            <p:ph type="title"/>
          </p:nvPr>
        </p:nvSpPr>
        <p:spPr>
          <a:xfrm>
            <a:off x="508001" y="170121"/>
            <a:ext cx="6447501" cy="637953"/>
          </a:xfrm>
        </p:spPr>
        <p:txBody>
          <a:bodyPr/>
          <a:lstStyle/>
          <a:p>
            <a:r>
              <a:rPr lang="en-IN" dirty="0">
                <a:solidFill>
                  <a:schemeClr val="accent3"/>
                </a:solidFill>
              </a:rPr>
              <a:t>RASA Modules</a:t>
            </a:r>
          </a:p>
        </p:txBody>
      </p:sp>
      <p:sp>
        <p:nvSpPr>
          <p:cNvPr id="5" name="TextBox 4">
            <a:extLst>
              <a:ext uri="{FF2B5EF4-FFF2-40B4-BE49-F238E27FC236}">
                <a16:creationId xmlns:a16="http://schemas.microsoft.com/office/drawing/2014/main" id="{40F0F350-CC33-4E20-972F-C8ADF8325F39}"/>
              </a:ext>
            </a:extLst>
          </p:cNvPr>
          <p:cNvSpPr txBox="1"/>
          <p:nvPr/>
        </p:nvSpPr>
        <p:spPr>
          <a:xfrm>
            <a:off x="508000" y="691116"/>
            <a:ext cx="7423887" cy="1200329"/>
          </a:xfrm>
          <a:prstGeom prst="rect">
            <a:avLst/>
          </a:prstGeom>
          <a:noFill/>
        </p:spPr>
        <p:txBody>
          <a:bodyPr wrap="square" rtlCol="0">
            <a:spAutoFit/>
          </a:bodyPr>
          <a:lstStyle/>
          <a:p>
            <a:r>
              <a:rPr lang="en-IN" dirty="0"/>
              <a:t>RASA has two main modules:</a:t>
            </a:r>
          </a:p>
          <a:p>
            <a:pPr marL="342900" indent="-342900">
              <a:buAutoNum type="arabicPeriod"/>
            </a:pPr>
            <a:r>
              <a:rPr lang="en-IN" dirty="0"/>
              <a:t>RASA NLU for understanding messages.</a:t>
            </a:r>
          </a:p>
          <a:p>
            <a:pPr marL="342900" indent="-342900">
              <a:buAutoNum type="arabicPeriod"/>
            </a:pPr>
            <a:r>
              <a:rPr lang="en-IN" dirty="0"/>
              <a:t>RASA core for holding conversations and deciding what to do next. </a:t>
            </a:r>
          </a:p>
          <a:p>
            <a:r>
              <a:rPr lang="en-IN" dirty="0"/>
              <a:t> </a:t>
            </a:r>
          </a:p>
        </p:txBody>
      </p:sp>
      <p:pic>
        <p:nvPicPr>
          <p:cNvPr id="4098" name="Picture 2" descr="From zero to hero: Creating a chatbot with Rasa NLU and Rasa Core – Justina  Petraitytė">
            <a:extLst>
              <a:ext uri="{FF2B5EF4-FFF2-40B4-BE49-F238E27FC236}">
                <a16:creationId xmlns:a16="http://schemas.microsoft.com/office/drawing/2014/main" id="{813E03AD-B041-478D-8846-510EEC20AF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07804" y="1891446"/>
            <a:ext cx="6094265" cy="26794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40704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2DCE5-BFB8-4EC2-994E-F30D9EA39128}"/>
              </a:ext>
            </a:extLst>
          </p:cNvPr>
          <p:cNvSpPr>
            <a:spLocks noGrp="1"/>
          </p:cNvSpPr>
          <p:nvPr>
            <p:ph type="title"/>
          </p:nvPr>
        </p:nvSpPr>
        <p:spPr>
          <a:xfrm>
            <a:off x="508001" y="212652"/>
            <a:ext cx="6447501" cy="712381"/>
          </a:xfrm>
        </p:spPr>
        <p:txBody>
          <a:bodyPr/>
          <a:lstStyle/>
          <a:p>
            <a:r>
              <a:rPr lang="en-IN" dirty="0">
                <a:solidFill>
                  <a:schemeClr val="tx2">
                    <a:lumMod val="60000"/>
                    <a:lumOff val="40000"/>
                  </a:schemeClr>
                </a:solidFill>
              </a:rPr>
              <a:t>Conversation with ROBORASA</a:t>
            </a:r>
          </a:p>
        </p:txBody>
      </p:sp>
      <p:pic>
        <p:nvPicPr>
          <p:cNvPr id="4" name="Picture 3">
            <a:extLst>
              <a:ext uri="{FF2B5EF4-FFF2-40B4-BE49-F238E27FC236}">
                <a16:creationId xmlns:a16="http://schemas.microsoft.com/office/drawing/2014/main" id="{D946F26D-227E-4E65-8DA1-A4AA42B73361}"/>
              </a:ext>
            </a:extLst>
          </p:cNvPr>
          <p:cNvPicPr>
            <a:picLocks noChangeAspect="1"/>
          </p:cNvPicPr>
          <p:nvPr/>
        </p:nvPicPr>
        <p:blipFill>
          <a:blip r:embed="rId2"/>
          <a:stretch>
            <a:fillRect/>
          </a:stretch>
        </p:blipFill>
        <p:spPr>
          <a:xfrm>
            <a:off x="0" y="1020726"/>
            <a:ext cx="9144000" cy="4122774"/>
          </a:xfrm>
          <a:prstGeom prst="rect">
            <a:avLst/>
          </a:prstGeom>
        </p:spPr>
      </p:pic>
    </p:spTree>
    <p:extLst>
      <p:ext uri="{BB962C8B-B14F-4D97-AF65-F5344CB8AC3E}">
        <p14:creationId xmlns:p14="http://schemas.microsoft.com/office/powerpoint/2010/main" val="37768308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3405CC-5EF7-4059-BE61-1BAE11612A9D}"/>
              </a:ext>
            </a:extLst>
          </p:cNvPr>
          <p:cNvSpPr>
            <a:spLocks noGrp="1"/>
          </p:cNvSpPr>
          <p:nvPr>
            <p:ph type="title"/>
          </p:nvPr>
        </p:nvSpPr>
        <p:spPr>
          <a:xfrm>
            <a:off x="508001" y="191386"/>
            <a:ext cx="6447501" cy="680484"/>
          </a:xfrm>
        </p:spPr>
        <p:txBody>
          <a:bodyPr/>
          <a:lstStyle/>
          <a:p>
            <a:r>
              <a:rPr lang="en-IN" dirty="0">
                <a:solidFill>
                  <a:schemeClr val="tx2">
                    <a:lumMod val="60000"/>
                    <a:lumOff val="40000"/>
                  </a:schemeClr>
                </a:solidFill>
              </a:rPr>
              <a:t>Conversation with ROBORASA</a:t>
            </a:r>
          </a:p>
        </p:txBody>
      </p:sp>
      <p:pic>
        <p:nvPicPr>
          <p:cNvPr id="4" name="Picture 3">
            <a:extLst>
              <a:ext uri="{FF2B5EF4-FFF2-40B4-BE49-F238E27FC236}">
                <a16:creationId xmlns:a16="http://schemas.microsoft.com/office/drawing/2014/main" id="{3CC80F3C-BE8C-49C5-A13D-9FBF128E1CFC}"/>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25000"/>
                    </a14:imgEffect>
                    <a14:imgEffect>
                      <a14:brightnessContrast contrast="40000"/>
                    </a14:imgEffect>
                  </a14:imgLayer>
                </a14:imgProps>
              </a:ext>
            </a:extLst>
          </a:blip>
          <a:stretch>
            <a:fillRect/>
          </a:stretch>
        </p:blipFill>
        <p:spPr>
          <a:xfrm>
            <a:off x="0" y="871504"/>
            <a:ext cx="9144000" cy="4271995"/>
          </a:xfrm>
          <a:prstGeom prst="rect">
            <a:avLst/>
          </a:prstGeom>
        </p:spPr>
      </p:pic>
    </p:spTree>
    <p:extLst>
      <p:ext uri="{BB962C8B-B14F-4D97-AF65-F5344CB8AC3E}">
        <p14:creationId xmlns:p14="http://schemas.microsoft.com/office/powerpoint/2010/main" val="12377423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rgbClr val="92D05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1026" name="Picture 2" descr="90 Percent Blue Grey And White Pie Chart. Percentage Vector Infographics...  Royalty Free Cliparts, Vectors, And Stock Illustration. Image 74233272.">
            <a:extLst>
              <a:ext uri="{FF2B5EF4-FFF2-40B4-BE49-F238E27FC236}">
                <a16:creationId xmlns:a16="http://schemas.microsoft.com/office/drawing/2014/main" id="{8D7760EC-8A9F-4765-BACA-9B141099B6A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16548" y="1261287"/>
            <a:ext cx="2083982" cy="2126513"/>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4" name="Title 3">
            <a:extLst>
              <a:ext uri="{FF2B5EF4-FFF2-40B4-BE49-F238E27FC236}">
                <a16:creationId xmlns:a16="http://schemas.microsoft.com/office/drawing/2014/main" id="{B75B8D54-B559-4C14-B6EC-21E07DAB3903}"/>
              </a:ext>
            </a:extLst>
          </p:cNvPr>
          <p:cNvSpPr>
            <a:spLocks noGrp="1"/>
          </p:cNvSpPr>
          <p:nvPr>
            <p:ph type="title"/>
          </p:nvPr>
        </p:nvSpPr>
        <p:spPr/>
        <p:txBody>
          <a:bodyPr/>
          <a:lstStyle/>
          <a:p>
            <a:r>
              <a:rPr lang="en-IN" sz="1800" dirty="0">
                <a:latin typeface="Georgia" panose="02040502050405020303" pitchFamily="18" charset="0"/>
              </a:rPr>
              <a:t>Do you know?</a:t>
            </a:r>
          </a:p>
        </p:txBody>
      </p:sp>
      <p:sp>
        <p:nvSpPr>
          <p:cNvPr id="6" name="Text Placeholder 5">
            <a:extLst>
              <a:ext uri="{FF2B5EF4-FFF2-40B4-BE49-F238E27FC236}">
                <a16:creationId xmlns:a16="http://schemas.microsoft.com/office/drawing/2014/main" id="{26BA7492-4D85-4FFE-9F0A-47B65A32729D}"/>
              </a:ext>
            </a:extLst>
          </p:cNvPr>
          <p:cNvSpPr>
            <a:spLocks noGrp="1"/>
          </p:cNvSpPr>
          <p:nvPr>
            <p:ph idx="1"/>
          </p:nvPr>
        </p:nvSpPr>
        <p:spPr>
          <a:xfrm>
            <a:off x="3570346" y="386193"/>
            <a:ext cx="4574194" cy="4144828"/>
          </a:xfrm>
        </p:spPr>
        <p:txBody>
          <a:bodyPr>
            <a:normAutofit/>
          </a:bodyPr>
          <a:lstStyle/>
          <a:p>
            <a:r>
              <a:rPr lang="en-IN" sz="1800" dirty="0"/>
              <a:t>You are talking to a chatbot!</a:t>
            </a:r>
          </a:p>
        </p:txBody>
      </p:sp>
      <p:sp>
        <p:nvSpPr>
          <p:cNvPr id="5" name="Text Placeholder 4">
            <a:extLst>
              <a:ext uri="{FF2B5EF4-FFF2-40B4-BE49-F238E27FC236}">
                <a16:creationId xmlns:a16="http://schemas.microsoft.com/office/drawing/2014/main" id="{F7BF06D3-1B73-449A-A14C-5734E97649BF}"/>
              </a:ext>
            </a:extLst>
          </p:cNvPr>
          <p:cNvSpPr>
            <a:spLocks noGrp="1"/>
          </p:cNvSpPr>
          <p:nvPr>
            <p:ph type="body" sz="half" idx="2"/>
          </p:nvPr>
        </p:nvSpPr>
        <p:spPr/>
        <p:txBody>
          <a:bodyPr/>
          <a:lstStyle/>
          <a:p>
            <a:r>
              <a:rPr lang="en-IN" dirty="0"/>
              <a:t>You are talking to a chatbot</a:t>
            </a:r>
          </a:p>
        </p:txBody>
      </p:sp>
      <p:pic>
        <p:nvPicPr>
          <p:cNvPr id="8" name="Picture 7">
            <a:extLst>
              <a:ext uri="{FF2B5EF4-FFF2-40B4-BE49-F238E27FC236}">
                <a16:creationId xmlns:a16="http://schemas.microsoft.com/office/drawing/2014/main" id="{5D0C1C1C-A4D7-45EC-8EB8-B2841490F585}"/>
              </a:ext>
            </a:extLst>
          </p:cNvPr>
          <p:cNvPicPr>
            <a:picLocks noChangeAspect="1"/>
          </p:cNvPicPr>
          <p:nvPr/>
        </p:nvPicPr>
        <p:blipFill>
          <a:blip r:embed="rId3"/>
          <a:stretch>
            <a:fillRect/>
          </a:stretch>
        </p:blipFill>
        <p:spPr>
          <a:xfrm>
            <a:off x="508001" y="1273076"/>
            <a:ext cx="2806997" cy="2371061"/>
          </a:xfrm>
          <a:prstGeom prst="rect">
            <a:avLst/>
          </a:prstGeom>
          <a:blipFill dpi="0" rotWithShape="1">
            <a:blip r:embed="rId4">
              <a:alphaModFix amt="0"/>
            </a:blip>
            <a:srcRect/>
            <a:tile tx="0" ty="0" sx="100000" sy="100000" flip="none" algn="tl"/>
          </a:blipFill>
          <a:effectLst>
            <a:glow rad="127000">
              <a:schemeClr val="accent1"/>
            </a:glow>
            <a:outerShdw blurRad="457200" dist="50800" dir="5400000" sx="79000" sy="79000" algn="ctr" rotWithShape="0">
              <a:srgbClr val="000000">
                <a:alpha val="0"/>
              </a:srgbClr>
            </a:outerShdw>
          </a:effectLst>
        </p:spPr>
      </p:pic>
      <p:sp>
        <p:nvSpPr>
          <p:cNvPr id="9" name="TextBox 8">
            <a:extLst>
              <a:ext uri="{FF2B5EF4-FFF2-40B4-BE49-F238E27FC236}">
                <a16:creationId xmlns:a16="http://schemas.microsoft.com/office/drawing/2014/main" id="{DA375405-F84D-4C58-8736-E1F5F9ABD89B}"/>
              </a:ext>
            </a:extLst>
          </p:cNvPr>
          <p:cNvSpPr txBox="1"/>
          <p:nvPr/>
        </p:nvSpPr>
        <p:spPr>
          <a:xfrm>
            <a:off x="542259" y="935665"/>
            <a:ext cx="2721936" cy="369332"/>
          </a:xfrm>
          <a:prstGeom prst="rect">
            <a:avLst/>
          </a:prstGeom>
          <a:noFill/>
        </p:spPr>
        <p:txBody>
          <a:bodyPr wrap="square" rtlCol="0">
            <a:spAutoFit/>
          </a:bodyPr>
          <a:lstStyle/>
          <a:p>
            <a:r>
              <a:rPr lang="en-IN" dirty="0"/>
              <a:t>      Do you know?</a:t>
            </a:r>
          </a:p>
        </p:txBody>
      </p:sp>
    </p:spTree>
    <p:extLst>
      <p:ext uri="{BB962C8B-B14F-4D97-AF65-F5344CB8AC3E}">
        <p14:creationId xmlns:p14="http://schemas.microsoft.com/office/powerpoint/2010/main" val="6839438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p49"/>
          <p:cNvSpPr txBox="1">
            <a:spLocks noGrp="1"/>
          </p:cNvSpPr>
          <p:nvPr>
            <p:ph type="title"/>
          </p:nvPr>
        </p:nvSpPr>
        <p:spPr>
          <a:xfrm>
            <a:off x="685908" y="456391"/>
            <a:ext cx="7773624" cy="859216"/>
          </a:xfrm>
          <a:prstGeom prst="rect">
            <a:avLst/>
          </a:prstGeom>
          <a:noFill/>
          <a:ln>
            <a:noFill/>
          </a:ln>
        </p:spPr>
        <p:txBody>
          <a:bodyPr spcFirstLastPara="1" wrap="square" lIns="0" tIns="0" rIns="0" bIns="0" anchor="ctr" anchorCtr="0">
            <a:noAutofit/>
          </a:bodyPr>
          <a:lstStyle/>
          <a:p>
            <a:pPr marL="0" lvl="0" indent="0" algn="ctr" rtl="0">
              <a:lnSpc>
                <a:spcPct val="98000"/>
              </a:lnSpc>
              <a:spcBef>
                <a:spcPts val="0"/>
              </a:spcBef>
              <a:spcAft>
                <a:spcPts val="0"/>
              </a:spcAft>
              <a:buSzPts val="3600"/>
              <a:buNone/>
            </a:pPr>
            <a:r>
              <a:rPr lang="en-GB" sz="3600" b="0" i="0" u="none">
                <a:solidFill>
                  <a:srgbClr val="000000"/>
                </a:solidFill>
                <a:latin typeface="Times New Roman"/>
                <a:ea typeface="Times New Roman"/>
                <a:cs typeface="Times New Roman"/>
                <a:sym typeface="Times New Roman"/>
              </a:rPr>
              <a:t>References</a:t>
            </a:r>
            <a:endParaRPr sz="1200"/>
          </a:p>
        </p:txBody>
      </p:sp>
      <p:sp>
        <p:nvSpPr>
          <p:cNvPr id="286" name="Google Shape;286;p49"/>
          <p:cNvSpPr txBox="1">
            <a:spLocks noGrp="1"/>
          </p:cNvSpPr>
          <p:nvPr>
            <p:ph idx="1"/>
          </p:nvPr>
        </p:nvSpPr>
        <p:spPr>
          <a:xfrm>
            <a:off x="648755" y="1458095"/>
            <a:ext cx="7773624" cy="3380081"/>
          </a:xfrm>
          <a:prstGeom prst="rect">
            <a:avLst/>
          </a:prstGeom>
          <a:noFill/>
          <a:ln>
            <a:noFill/>
          </a:ln>
        </p:spPr>
        <p:txBody>
          <a:bodyPr spcFirstLastPara="1" wrap="square" lIns="0" tIns="0" rIns="0" bIns="0" anchor="t" anchorCtr="0">
            <a:noAutofit/>
          </a:bodyPr>
          <a:lstStyle/>
          <a:p>
            <a:pPr marL="279400" lvl="0" indent="0" algn="l" rtl="0">
              <a:lnSpc>
                <a:spcPct val="98000"/>
              </a:lnSpc>
              <a:spcBef>
                <a:spcPts val="700"/>
              </a:spcBef>
              <a:spcAft>
                <a:spcPts val="0"/>
              </a:spcAft>
              <a:buClr>
                <a:schemeClr val="dk1"/>
              </a:buClr>
              <a:buSzPts val="1100"/>
              <a:buFont typeface="Arial"/>
              <a:buNone/>
            </a:pPr>
            <a:r>
              <a:rPr lang="en-GB" sz="2100" b="1"/>
              <a:t>1.wikipedia</a:t>
            </a:r>
            <a:endParaRPr sz="2100" b="1"/>
          </a:p>
          <a:p>
            <a:pPr marL="279400" lvl="0" indent="0" algn="l" rtl="0">
              <a:lnSpc>
                <a:spcPct val="98000"/>
              </a:lnSpc>
              <a:spcBef>
                <a:spcPts val="700"/>
              </a:spcBef>
              <a:spcAft>
                <a:spcPts val="0"/>
              </a:spcAft>
              <a:buClr>
                <a:schemeClr val="dk1"/>
              </a:buClr>
              <a:buSzPts val="1100"/>
              <a:buFont typeface="Arial"/>
              <a:buNone/>
            </a:pPr>
            <a:r>
              <a:rPr lang="en-GB" sz="2100" b="1"/>
              <a:t>2.https://www.nltk.org/</a:t>
            </a:r>
            <a:endParaRPr sz="2100" b="1"/>
          </a:p>
          <a:p>
            <a:pPr marL="279400" lvl="0" indent="0" algn="l" rtl="0">
              <a:lnSpc>
                <a:spcPct val="98000"/>
              </a:lnSpc>
              <a:spcBef>
                <a:spcPts val="700"/>
              </a:spcBef>
              <a:spcAft>
                <a:spcPts val="0"/>
              </a:spcAft>
              <a:buClr>
                <a:schemeClr val="dk1"/>
              </a:buClr>
              <a:buSzPts val="1100"/>
              <a:buFont typeface="Arial"/>
              <a:buNone/>
            </a:pPr>
            <a:r>
              <a:rPr lang="en-GB" sz="2100" b="1"/>
              <a:t>3.https://docs.python.org/3/</a:t>
            </a:r>
            <a:endParaRPr sz="2100" b="1"/>
          </a:p>
          <a:p>
            <a:pPr marL="279400" lvl="0" indent="0" algn="l" rtl="0">
              <a:lnSpc>
                <a:spcPct val="98000"/>
              </a:lnSpc>
              <a:spcBef>
                <a:spcPts val="700"/>
              </a:spcBef>
              <a:spcAft>
                <a:spcPts val="0"/>
              </a:spcAft>
              <a:buClr>
                <a:schemeClr val="dk1"/>
              </a:buClr>
              <a:buSzPts val="1100"/>
              <a:buFont typeface="Arial"/>
              <a:buNone/>
            </a:pPr>
            <a:r>
              <a:rPr lang="en-GB" sz="2100" b="1"/>
              <a:t>4.https://towardsdatascience.com</a:t>
            </a:r>
            <a:endParaRPr sz="2100" b="1"/>
          </a:p>
          <a:p>
            <a:pPr marL="0" lvl="0" indent="0" algn="l" rtl="0">
              <a:lnSpc>
                <a:spcPct val="98000"/>
              </a:lnSpc>
              <a:spcBef>
                <a:spcPts val="700"/>
              </a:spcBef>
              <a:spcAft>
                <a:spcPts val="0"/>
              </a:spcAft>
              <a:buNone/>
            </a:pPr>
            <a:r>
              <a:rPr lang="en-GB" sz="2000"/>
              <a:t>   </a:t>
            </a:r>
            <a:r>
              <a:rPr lang="en-GB" sz="2000" b="1"/>
              <a:t> 5.</a:t>
            </a:r>
            <a:r>
              <a:rPr lang="en-GB" sz="2000" b="1" i="0" u="none">
                <a:solidFill>
                  <a:srgbClr val="000000"/>
                </a:solidFill>
              </a:rPr>
              <a:t>ALICE. 2002. </a:t>
            </a:r>
            <a:r>
              <a:rPr lang="en-GB" sz="2000" b="1" i="1" u="none">
                <a:solidFill>
                  <a:srgbClr val="000000"/>
                </a:solidFill>
              </a:rPr>
              <a:t>A.L.I.C.E AI Foundation, http://www.alicebot.org/</a:t>
            </a:r>
            <a:endParaRPr sz="1200" b="1"/>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rgbClr val="92D05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Shape 114"/>
        <p:cNvGrpSpPr/>
        <p:nvPr/>
      </p:nvGrpSpPr>
      <p:grpSpPr>
        <a:xfrm>
          <a:off x="0" y="0"/>
          <a:ext cx="0" cy="0"/>
          <a:chOff x="0" y="0"/>
          <a:chExt cx="0" cy="0"/>
        </a:xfrm>
      </p:grpSpPr>
      <p:sp>
        <p:nvSpPr>
          <p:cNvPr id="115" name="Google Shape;115;p26"/>
          <p:cNvSpPr txBox="1"/>
          <p:nvPr/>
        </p:nvSpPr>
        <p:spPr>
          <a:xfrm>
            <a:off x="497283" y="239980"/>
            <a:ext cx="8150873" cy="788507"/>
          </a:xfrm>
          <a:prstGeom prst="rect">
            <a:avLst/>
          </a:prstGeom>
          <a:noFill/>
          <a:ln>
            <a:noFill/>
          </a:ln>
        </p:spPr>
        <p:txBody>
          <a:bodyPr spcFirstLastPara="1" wrap="square" lIns="0" tIns="0" rIns="0" bIns="0" anchor="t" anchorCtr="0">
            <a:noAutofit/>
          </a:bodyPr>
          <a:lstStyle/>
          <a:p>
            <a:pPr marL="0" marR="0" lvl="0" indent="0" algn="ctr" rtl="0">
              <a:lnSpc>
                <a:spcPct val="95000"/>
              </a:lnSpc>
              <a:spcBef>
                <a:spcPts val="0"/>
              </a:spcBef>
              <a:spcAft>
                <a:spcPts val="0"/>
              </a:spcAft>
              <a:buClr>
                <a:srgbClr val="000000"/>
              </a:buClr>
              <a:buSzPts val="4000"/>
              <a:buFont typeface="Arial"/>
              <a:buNone/>
            </a:pPr>
            <a:endParaRPr sz="1200" dirty="0"/>
          </a:p>
        </p:txBody>
      </p:sp>
      <p:sp>
        <p:nvSpPr>
          <p:cNvPr id="116" name="Google Shape;116;p26"/>
          <p:cNvSpPr txBox="1"/>
          <p:nvPr/>
        </p:nvSpPr>
        <p:spPr>
          <a:xfrm>
            <a:off x="1843794" y="517041"/>
            <a:ext cx="8150873" cy="3046894"/>
          </a:xfrm>
          <a:prstGeom prst="rect">
            <a:avLst/>
          </a:prstGeom>
          <a:noFill/>
          <a:ln>
            <a:noFill/>
          </a:ln>
        </p:spPr>
        <p:txBody>
          <a:bodyPr spcFirstLastPara="1" wrap="square" lIns="0" tIns="0" rIns="0" bIns="0" anchor="t" anchorCtr="0">
            <a:noAutofit/>
          </a:bodyPr>
          <a:lstStyle/>
          <a:p>
            <a:pPr marL="0" marR="0" lvl="0" indent="0" algn="l" rtl="0">
              <a:lnSpc>
                <a:spcPct val="98000"/>
              </a:lnSpc>
              <a:spcBef>
                <a:spcPts val="0"/>
              </a:spcBef>
              <a:spcAft>
                <a:spcPts val="0"/>
              </a:spcAft>
              <a:buNone/>
            </a:pPr>
            <a:endParaRPr sz="3000" b="0" i="0" u="none" strike="noStrike" cap="none" dirty="0">
              <a:solidFill>
                <a:srgbClr val="000000"/>
              </a:solidFill>
              <a:latin typeface="Arial"/>
              <a:ea typeface="Arial"/>
              <a:cs typeface="Arial"/>
              <a:sym typeface="Arial"/>
            </a:endParaRPr>
          </a:p>
        </p:txBody>
      </p:sp>
      <p:sp>
        <p:nvSpPr>
          <p:cNvPr id="7" name="Text Placeholder 6">
            <a:extLst>
              <a:ext uri="{FF2B5EF4-FFF2-40B4-BE49-F238E27FC236}">
                <a16:creationId xmlns:a16="http://schemas.microsoft.com/office/drawing/2014/main" id="{168455F9-50A7-4921-B5FD-20694B0BDA88}"/>
              </a:ext>
            </a:extLst>
          </p:cNvPr>
          <p:cNvSpPr>
            <a:spLocks noGrp="1"/>
          </p:cNvSpPr>
          <p:nvPr>
            <p:ph idx="1"/>
          </p:nvPr>
        </p:nvSpPr>
        <p:spPr>
          <a:xfrm>
            <a:off x="457260" y="514692"/>
            <a:ext cx="3376610" cy="347729"/>
          </a:xfrm>
        </p:spPr>
        <p:txBody>
          <a:bodyPr>
            <a:noAutofit/>
          </a:bodyPr>
          <a:lstStyle/>
          <a:p>
            <a:r>
              <a:rPr lang="en-IN" sz="2400" dirty="0">
                <a:latin typeface="Georgia" panose="02040502050405020303" pitchFamily="18" charset="0"/>
              </a:rPr>
              <a:t>What are chatbots? chatbots?</a:t>
            </a:r>
          </a:p>
        </p:txBody>
      </p:sp>
      <p:sp>
        <p:nvSpPr>
          <p:cNvPr id="6" name="Text Placeholder 5">
            <a:extLst>
              <a:ext uri="{FF2B5EF4-FFF2-40B4-BE49-F238E27FC236}">
                <a16:creationId xmlns:a16="http://schemas.microsoft.com/office/drawing/2014/main" id="{CAFC11CB-C991-42E4-BC8A-2CD371414F29}"/>
              </a:ext>
            </a:extLst>
          </p:cNvPr>
          <p:cNvSpPr>
            <a:spLocks noGrp="1"/>
          </p:cNvSpPr>
          <p:nvPr>
            <p:ph type="body" sz="half" idx="2"/>
          </p:nvPr>
        </p:nvSpPr>
        <p:spPr>
          <a:xfrm>
            <a:off x="3740201" y="987628"/>
            <a:ext cx="4907954" cy="3837759"/>
          </a:xfrm>
        </p:spPr>
        <p:txBody>
          <a:bodyPr>
            <a:normAutofit/>
          </a:bodyPr>
          <a:lstStyle/>
          <a:p>
            <a:r>
              <a:rPr lang="en-IN" sz="1800" spc="-5" dirty="0">
                <a:solidFill>
                  <a:srgbClr val="292929"/>
                </a:solidFill>
                <a:effectLst/>
                <a:latin typeface="Georgia" panose="02040502050405020303" pitchFamily="18" charset="0"/>
                <a:ea typeface="Times New Roman" panose="02020603050405020304" pitchFamily="18" charset="0"/>
                <a:cs typeface="Times New Roman" panose="02020603050405020304" pitchFamily="18" charset="0"/>
              </a:rPr>
              <a:t>A </a:t>
            </a:r>
            <a:r>
              <a:rPr lang="en-IN" sz="1800" b="1" spc="-5" dirty="0">
                <a:solidFill>
                  <a:srgbClr val="292929"/>
                </a:solidFill>
                <a:effectLst/>
                <a:latin typeface="Georgia" panose="02040502050405020303" pitchFamily="18" charset="0"/>
                <a:ea typeface="Times New Roman" panose="02020603050405020304" pitchFamily="18" charset="0"/>
                <a:cs typeface="Times New Roman" panose="02020603050405020304" pitchFamily="18" charset="0"/>
              </a:rPr>
              <a:t>chatbot</a:t>
            </a:r>
            <a:r>
              <a:rPr lang="en-IN" sz="1800" spc="-5" dirty="0">
                <a:solidFill>
                  <a:srgbClr val="292929"/>
                </a:solidFill>
                <a:effectLst/>
                <a:latin typeface="Georgia" panose="02040502050405020303" pitchFamily="18" charset="0"/>
                <a:ea typeface="Times New Roman" panose="02020603050405020304" pitchFamily="18" charset="0"/>
                <a:cs typeface="Times New Roman" panose="02020603050405020304" pitchFamily="18" charset="0"/>
              </a:rPr>
              <a:t> is an artificial intelligence-powered piece of software in a device , application, website or other networks that try to gauge consumer’s needs and then assist them to perform a particular task like a commercial transaction, hotel booking, form submission etc . </a:t>
            </a:r>
            <a:endParaRPr lang="en-US" sz="1800" dirty="0">
              <a:latin typeface="Georgia" panose="02040502050405020303" pitchFamily="18" charset="0"/>
            </a:endParaRPr>
          </a:p>
        </p:txBody>
      </p:sp>
      <p:pic>
        <p:nvPicPr>
          <p:cNvPr id="9" name="Picture 8">
            <a:extLst>
              <a:ext uri="{FF2B5EF4-FFF2-40B4-BE49-F238E27FC236}">
                <a16:creationId xmlns:a16="http://schemas.microsoft.com/office/drawing/2014/main" id="{A64CEB2C-B7F3-4639-BCD4-5B544C3AA312}"/>
              </a:ext>
            </a:extLst>
          </p:cNvPr>
          <p:cNvPicPr>
            <a:picLocks noChangeAspect="1"/>
          </p:cNvPicPr>
          <p:nvPr/>
        </p:nvPicPr>
        <p:blipFill>
          <a:blip r:embed="rId3"/>
          <a:stretch>
            <a:fillRect/>
          </a:stretch>
        </p:blipFill>
        <p:spPr>
          <a:xfrm>
            <a:off x="199826" y="919849"/>
            <a:ext cx="3114675" cy="2752725"/>
          </a:xfrm>
          <a:prstGeom prst="rect">
            <a:avLst/>
          </a:prstGeom>
        </p:spPr>
      </p:pic>
      <p:pic>
        <p:nvPicPr>
          <p:cNvPr id="11" name="Picture 10">
            <a:extLst>
              <a:ext uri="{FF2B5EF4-FFF2-40B4-BE49-F238E27FC236}">
                <a16:creationId xmlns:a16="http://schemas.microsoft.com/office/drawing/2014/main" id="{4E9BC915-DD4C-4088-AA1C-D732A865090C}"/>
              </a:ext>
            </a:extLst>
          </p:cNvPr>
          <p:cNvPicPr>
            <a:picLocks noChangeAspect="1"/>
          </p:cNvPicPr>
          <p:nvPr/>
        </p:nvPicPr>
        <p:blipFill>
          <a:blip r:embed="rId4"/>
          <a:stretch>
            <a:fillRect/>
          </a:stretch>
        </p:blipFill>
        <p:spPr>
          <a:xfrm>
            <a:off x="3844887" y="3131034"/>
            <a:ext cx="1181100" cy="1495425"/>
          </a:xfrm>
          <a:prstGeom prst="rect">
            <a:avLst/>
          </a:prstGeom>
        </p:spPr>
      </p:pic>
      <p:pic>
        <p:nvPicPr>
          <p:cNvPr id="13" name="Picture 12">
            <a:extLst>
              <a:ext uri="{FF2B5EF4-FFF2-40B4-BE49-F238E27FC236}">
                <a16:creationId xmlns:a16="http://schemas.microsoft.com/office/drawing/2014/main" id="{39CA0713-0885-472D-B547-1A98D022092F}"/>
              </a:ext>
            </a:extLst>
          </p:cNvPr>
          <p:cNvPicPr>
            <a:picLocks noChangeAspect="1"/>
          </p:cNvPicPr>
          <p:nvPr/>
        </p:nvPicPr>
        <p:blipFill>
          <a:blip r:embed="rId5"/>
          <a:stretch>
            <a:fillRect/>
          </a:stretch>
        </p:blipFill>
        <p:spPr>
          <a:xfrm>
            <a:off x="5214380" y="3131034"/>
            <a:ext cx="1307606" cy="1524000"/>
          </a:xfrm>
          <a:prstGeom prst="rect">
            <a:avLst/>
          </a:prstGeom>
        </p:spPr>
      </p:pic>
      <p:pic>
        <p:nvPicPr>
          <p:cNvPr id="15" name="Picture 14">
            <a:extLst>
              <a:ext uri="{FF2B5EF4-FFF2-40B4-BE49-F238E27FC236}">
                <a16:creationId xmlns:a16="http://schemas.microsoft.com/office/drawing/2014/main" id="{F5BBBEBE-1D65-4817-9F3D-8800BB76D3CD}"/>
              </a:ext>
            </a:extLst>
          </p:cNvPr>
          <p:cNvPicPr>
            <a:picLocks noChangeAspect="1"/>
          </p:cNvPicPr>
          <p:nvPr/>
        </p:nvPicPr>
        <p:blipFill>
          <a:blip r:embed="rId6"/>
          <a:stretch>
            <a:fillRect/>
          </a:stretch>
        </p:blipFill>
        <p:spPr>
          <a:xfrm>
            <a:off x="6693423" y="3092934"/>
            <a:ext cx="2143125" cy="153352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rgbClr val="92D05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F6848-1623-4F86-AE87-00665516D53A}"/>
              </a:ext>
            </a:extLst>
          </p:cNvPr>
          <p:cNvSpPr>
            <a:spLocks noGrp="1"/>
          </p:cNvSpPr>
          <p:nvPr>
            <p:ph type="title"/>
          </p:nvPr>
        </p:nvSpPr>
        <p:spPr>
          <a:xfrm>
            <a:off x="508001" y="457200"/>
            <a:ext cx="6447501" cy="627321"/>
          </a:xfrm>
        </p:spPr>
        <p:txBody>
          <a:bodyPr/>
          <a:lstStyle/>
          <a:p>
            <a:r>
              <a:rPr lang="en-IN" dirty="0">
                <a:solidFill>
                  <a:schemeClr val="accent5">
                    <a:lumMod val="75000"/>
                  </a:schemeClr>
                </a:solidFill>
              </a:rPr>
              <a:t>Why do we need chatbots?</a:t>
            </a:r>
          </a:p>
        </p:txBody>
      </p:sp>
      <p:pic>
        <p:nvPicPr>
          <p:cNvPr id="4" name="Picture 3">
            <a:extLst>
              <a:ext uri="{FF2B5EF4-FFF2-40B4-BE49-F238E27FC236}">
                <a16:creationId xmlns:a16="http://schemas.microsoft.com/office/drawing/2014/main" id="{E8536460-E571-4696-9689-17B200442901}"/>
              </a:ext>
            </a:extLst>
          </p:cNvPr>
          <p:cNvPicPr>
            <a:picLocks noChangeAspect="1"/>
          </p:cNvPicPr>
          <p:nvPr/>
        </p:nvPicPr>
        <p:blipFill>
          <a:blip r:embed="rId2"/>
          <a:stretch>
            <a:fillRect/>
          </a:stretch>
        </p:blipFill>
        <p:spPr>
          <a:xfrm>
            <a:off x="255292" y="1084522"/>
            <a:ext cx="3848875" cy="1605516"/>
          </a:xfrm>
          <a:prstGeom prst="rect">
            <a:avLst/>
          </a:prstGeom>
        </p:spPr>
      </p:pic>
      <p:pic>
        <p:nvPicPr>
          <p:cNvPr id="6" name="Picture 5">
            <a:extLst>
              <a:ext uri="{FF2B5EF4-FFF2-40B4-BE49-F238E27FC236}">
                <a16:creationId xmlns:a16="http://schemas.microsoft.com/office/drawing/2014/main" id="{756C3825-BB3A-4C04-BB9E-EC192D81FF92}"/>
              </a:ext>
            </a:extLst>
          </p:cNvPr>
          <p:cNvPicPr>
            <a:picLocks noChangeAspect="1"/>
          </p:cNvPicPr>
          <p:nvPr/>
        </p:nvPicPr>
        <p:blipFill>
          <a:blip r:embed="rId3"/>
          <a:stretch>
            <a:fillRect/>
          </a:stretch>
        </p:blipFill>
        <p:spPr>
          <a:xfrm>
            <a:off x="255292" y="2849525"/>
            <a:ext cx="3848875" cy="1751714"/>
          </a:xfrm>
          <a:prstGeom prst="rect">
            <a:avLst/>
          </a:prstGeom>
        </p:spPr>
      </p:pic>
      <p:pic>
        <p:nvPicPr>
          <p:cNvPr id="8" name="Picture 7">
            <a:extLst>
              <a:ext uri="{FF2B5EF4-FFF2-40B4-BE49-F238E27FC236}">
                <a16:creationId xmlns:a16="http://schemas.microsoft.com/office/drawing/2014/main" id="{E8BB0A6F-54F3-4D20-B790-8957715DB3CB}"/>
              </a:ext>
            </a:extLst>
          </p:cNvPr>
          <p:cNvPicPr>
            <a:picLocks noChangeAspect="1"/>
          </p:cNvPicPr>
          <p:nvPr/>
        </p:nvPicPr>
        <p:blipFill>
          <a:blip r:embed="rId4"/>
          <a:stretch>
            <a:fillRect/>
          </a:stretch>
        </p:blipFill>
        <p:spPr>
          <a:xfrm>
            <a:off x="4248150" y="1084520"/>
            <a:ext cx="3960185" cy="1605517"/>
          </a:xfrm>
          <a:prstGeom prst="rect">
            <a:avLst/>
          </a:prstGeom>
        </p:spPr>
      </p:pic>
      <p:pic>
        <p:nvPicPr>
          <p:cNvPr id="10" name="Picture 9">
            <a:extLst>
              <a:ext uri="{FF2B5EF4-FFF2-40B4-BE49-F238E27FC236}">
                <a16:creationId xmlns:a16="http://schemas.microsoft.com/office/drawing/2014/main" id="{34F37122-1C07-476D-AE1A-E2B8358A5FE3}"/>
              </a:ext>
            </a:extLst>
          </p:cNvPr>
          <p:cNvPicPr>
            <a:picLocks noChangeAspect="1"/>
          </p:cNvPicPr>
          <p:nvPr/>
        </p:nvPicPr>
        <p:blipFill>
          <a:blip r:embed="rId5"/>
          <a:stretch>
            <a:fillRect/>
          </a:stretch>
        </p:blipFill>
        <p:spPr>
          <a:xfrm>
            <a:off x="4248150" y="2829589"/>
            <a:ext cx="3960185" cy="1771650"/>
          </a:xfrm>
          <a:prstGeom prst="rect">
            <a:avLst/>
          </a:prstGeom>
        </p:spPr>
      </p:pic>
    </p:spTree>
    <p:extLst>
      <p:ext uri="{BB962C8B-B14F-4D97-AF65-F5344CB8AC3E}">
        <p14:creationId xmlns:p14="http://schemas.microsoft.com/office/powerpoint/2010/main" val="5832529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rgbClr val="92D05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330F7-2372-4AA9-AA45-D366A368094D}"/>
              </a:ext>
            </a:extLst>
          </p:cNvPr>
          <p:cNvSpPr>
            <a:spLocks noGrp="1"/>
          </p:cNvSpPr>
          <p:nvPr>
            <p:ph type="title"/>
          </p:nvPr>
        </p:nvSpPr>
        <p:spPr>
          <a:xfrm>
            <a:off x="508001" y="457201"/>
            <a:ext cx="6447501" cy="520994"/>
          </a:xfrm>
        </p:spPr>
        <p:txBody>
          <a:bodyPr>
            <a:normAutofit/>
          </a:bodyPr>
          <a:lstStyle/>
          <a:p>
            <a:r>
              <a:rPr lang="en-IN" dirty="0">
                <a:solidFill>
                  <a:srgbClr val="7030A0"/>
                </a:solidFill>
              </a:rPr>
              <a:t>Chatbot evolution</a:t>
            </a:r>
          </a:p>
        </p:txBody>
      </p:sp>
      <p:pic>
        <p:nvPicPr>
          <p:cNvPr id="4" name="Picture 3">
            <a:extLst>
              <a:ext uri="{FF2B5EF4-FFF2-40B4-BE49-F238E27FC236}">
                <a16:creationId xmlns:a16="http://schemas.microsoft.com/office/drawing/2014/main" id="{B32F444B-A070-467B-BBF2-AE28D6BEE49C}"/>
              </a:ext>
            </a:extLst>
          </p:cNvPr>
          <p:cNvPicPr>
            <a:picLocks noChangeAspect="1"/>
          </p:cNvPicPr>
          <p:nvPr/>
        </p:nvPicPr>
        <p:blipFill>
          <a:blip r:embed="rId2"/>
          <a:stretch>
            <a:fillRect/>
          </a:stretch>
        </p:blipFill>
        <p:spPr>
          <a:xfrm>
            <a:off x="355857" y="2034584"/>
            <a:ext cx="2371725" cy="1733550"/>
          </a:xfrm>
          <a:prstGeom prst="rect">
            <a:avLst/>
          </a:prstGeom>
        </p:spPr>
      </p:pic>
      <p:pic>
        <p:nvPicPr>
          <p:cNvPr id="6" name="Picture 5">
            <a:extLst>
              <a:ext uri="{FF2B5EF4-FFF2-40B4-BE49-F238E27FC236}">
                <a16:creationId xmlns:a16="http://schemas.microsoft.com/office/drawing/2014/main" id="{F58053FE-7648-4732-A54D-8C635FEA3082}"/>
              </a:ext>
            </a:extLst>
          </p:cNvPr>
          <p:cNvPicPr>
            <a:picLocks noChangeAspect="1"/>
          </p:cNvPicPr>
          <p:nvPr/>
        </p:nvPicPr>
        <p:blipFill>
          <a:blip r:embed="rId3"/>
          <a:stretch>
            <a:fillRect/>
          </a:stretch>
        </p:blipFill>
        <p:spPr>
          <a:xfrm>
            <a:off x="865002" y="1030139"/>
            <a:ext cx="1162050" cy="952500"/>
          </a:xfrm>
          <a:prstGeom prst="rect">
            <a:avLst/>
          </a:prstGeom>
        </p:spPr>
      </p:pic>
      <p:pic>
        <p:nvPicPr>
          <p:cNvPr id="8" name="Picture 7">
            <a:extLst>
              <a:ext uri="{FF2B5EF4-FFF2-40B4-BE49-F238E27FC236}">
                <a16:creationId xmlns:a16="http://schemas.microsoft.com/office/drawing/2014/main" id="{5F1A9337-EBE1-496E-93ED-CA4D835CC8F5}"/>
              </a:ext>
            </a:extLst>
          </p:cNvPr>
          <p:cNvPicPr>
            <a:picLocks noChangeAspect="1"/>
          </p:cNvPicPr>
          <p:nvPr/>
        </p:nvPicPr>
        <p:blipFill>
          <a:blip r:embed="rId4"/>
          <a:stretch>
            <a:fillRect/>
          </a:stretch>
        </p:blipFill>
        <p:spPr>
          <a:xfrm>
            <a:off x="3489638" y="1020614"/>
            <a:ext cx="1096742" cy="971550"/>
          </a:xfrm>
          <a:prstGeom prst="rect">
            <a:avLst/>
          </a:prstGeom>
        </p:spPr>
      </p:pic>
      <p:pic>
        <p:nvPicPr>
          <p:cNvPr id="10" name="Picture 9">
            <a:extLst>
              <a:ext uri="{FF2B5EF4-FFF2-40B4-BE49-F238E27FC236}">
                <a16:creationId xmlns:a16="http://schemas.microsoft.com/office/drawing/2014/main" id="{3C0DADF6-61B8-4CF0-9D66-495685AB3EFE}"/>
              </a:ext>
            </a:extLst>
          </p:cNvPr>
          <p:cNvPicPr>
            <a:picLocks noChangeAspect="1"/>
          </p:cNvPicPr>
          <p:nvPr/>
        </p:nvPicPr>
        <p:blipFill>
          <a:blip r:embed="rId5"/>
          <a:stretch>
            <a:fillRect/>
          </a:stretch>
        </p:blipFill>
        <p:spPr>
          <a:xfrm>
            <a:off x="6519956" y="1020613"/>
            <a:ext cx="1096742" cy="971551"/>
          </a:xfrm>
          <a:prstGeom prst="rect">
            <a:avLst/>
          </a:prstGeom>
        </p:spPr>
      </p:pic>
      <p:pic>
        <p:nvPicPr>
          <p:cNvPr id="12" name="Picture 11">
            <a:extLst>
              <a:ext uri="{FF2B5EF4-FFF2-40B4-BE49-F238E27FC236}">
                <a16:creationId xmlns:a16="http://schemas.microsoft.com/office/drawing/2014/main" id="{E0F0A0B5-413A-4CBF-9740-1CCFBBB697A2}"/>
              </a:ext>
            </a:extLst>
          </p:cNvPr>
          <p:cNvPicPr>
            <a:picLocks noChangeAspect="1"/>
          </p:cNvPicPr>
          <p:nvPr/>
        </p:nvPicPr>
        <p:blipFill>
          <a:blip r:embed="rId6"/>
          <a:stretch>
            <a:fillRect/>
          </a:stretch>
        </p:blipFill>
        <p:spPr>
          <a:xfrm>
            <a:off x="2835016" y="2034583"/>
            <a:ext cx="2547495" cy="1738756"/>
          </a:xfrm>
          <a:prstGeom prst="rect">
            <a:avLst/>
          </a:prstGeom>
        </p:spPr>
      </p:pic>
      <p:pic>
        <p:nvPicPr>
          <p:cNvPr id="14" name="Picture 13">
            <a:extLst>
              <a:ext uri="{FF2B5EF4-FFF2-40B4-BE49-F238E27FC236}">
                <a16:creationId xmlns:a16="http://schemas.microsoft.com/office/drawing/2014/main" id="{0BD1F061-26A7-4DA3-A56F-DB21AC9C3799}"/>
              </a:ext>
            </a:extLst>
          </p:cNvPr>
          <p:cNvPicPr>
            <a:picLocks noChangeAspect="1"/>
          </p:cNvPicPr>
          <p:nvPr/>
        </p:nvPicPr>
        <p:blipFill>
          <a:blip r:embed="rId7"/>
          <a:stretch>
            <a:fillRect/>
          </a:stretch>
        </p:blipFill>
        <p:spPr>
          <a:xfrm>
            <a:off x="5644893" y="1992165"/>
            <a:ext cx="3143250" cy="1775970"/>
          </a:xfrm>
          <a:prstGeom prst="rect">
            <a:avLst/>
          </a:prstGeom>
        </p:spPr>
      </p:pic>
    </p:spTree>
    <p:extLst>
      <p:ext uri="{BB962C8B-B14F-4D97-AF65-F5344CB8AC3E}">
        <p14:creationId xmlns:p14="http://schemas.microsoft.com/office/powerpoint/2010/main" val="17183926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E1E23-1A9E-4043-8E49-22B2A3CD5001}"/>
              </a:ext>
            </a:extLst>
          </p:cNvPr>
          <p:cNvSpPr>
            <a:spLocks noGrp="1"/>
          </p:cNvSpPr>
          <p:nvPr>
            <p:ph type="title"/>
          </p:nvPr>
        </p:nvSpPr>
        <p:spPr>
          <a:xfrm>
            <a:off x="508001" y="188728"/>
            <a:ext cx="6447501" cy="619346"/>
          </a:xfrm>
        </p:spPr>
        <p:txBody>
          <a:bodyPr>
            <a:normAutofit/>
          </a:bodyPr>
          <a:lstStyle/>
          <a:p>
            <a:r>
              <a:rPr lang="en-IN" dirty="0">
                <a:latin typeface="Georgia" panose="02040502050405020303" pitchFamily="18" charset="0"/>
              </a:rPr>
              <a:t>How does a chatbot </a:t>
            </a:r>
            <a:r>
              <a:rPr lang="en-IN" dirty="0">
                <a:solidFill>
                  <a:schemeClr val="accent5">
                    <a:lumMod val="60000"/>
                    <a:lumOff val="40000"/>
                  </a:schemeClr>
                </a:solidFill>
                <a:latin typeface="Georgia" panose="02040502050405020303" pitchFamily="18" charset="0"/>
              </a:rPr>
              <a:t>works</a:t>
            </a:r>
            <a:r>
              <a:rPr lang="en-IN" dirty="0">
                <a:latin typeface="Georgia" panose="02040502050405020303" pitchFamily="18" charset="0"/>
              </a:rPr>
              <a:t>?</a:t>
            </a:r>
          </a:p>
        </p:txBody>
      </p:sp>
      <p:sp>
        <p:nvSpPr>
          <p:cNvPr id="3" name="Content Placeholder 2">
            <a:extLst>
              <a:ext uri="{FF2B5EF4-FFF2-40B4-BE49-F238E27FC236}">
                <a16:creationId xmlns:a16="http://schemas.microsoft.com/office/drawing/2014/main" id="{3F11BF4D-D9F1-4656-92A7-D81A7EE165C7}"/>
              </a:ext>
            </a:extLst>
          </p:cNvPr>
          <p:cNvSpPr>
            <a:spLocks noGrp="1"/>
          </p:cNvSpPr>
          <p:nvPr>
            <p:ph idx="1"/>
          </p:nvPr>
        </p:nvSpPr>
        <p:spPr>
          <a:xfrm>
            <a:off x="508001" y="882502"/>
            <a:ext cx="7976780" cy="4072270"/>
          </a:xfrm>
        </p:spPr>
        <p:txBody>
          <a:bodyPr/>
          <a:lstStyle/>
          <a:p>
            <a:endParaRPr lang="en-IN" dirty="0"/>
          </a:p>
          <a:p>
            <a:endParaRPr lang="en-IN" dirty="0"/>
          </a:p>
          <a:p>
            <a:endParaRPr lang="en-IN" dirty="0"/>
          </a:p>
          <a:p>
            <a:r>
              <a:rPr lang="en-IN" dirty="0"/>
              <a:t>      * </a:t>
            </a:r>
            <a:r>
              <a:rPr lang="en-IN" dirty="0">
                <a:solidFill>
                  <a:srgbClr val="00B0F0"/>
                </a:solidFill>
              </a:rPr>
              <a:t>trained</a:t>
            </a:r>
            <a:r>
              <a:rPr lang="en-IN" dirty="0"/>
              <a:t> on Rules                                     * Machine Learning</a:t>
            </a:r>
          </a:p>
          <a:p>
            <a:r>
              <a:rPr lang="en-IN" dirty="0"/>
              <a:t>      * </a:t>
            </a:r>
            <a:r>
              <a:rPr lang="en-IN" dirty="0">
                <a:solidFill>
                  <a:schemeClr val="accent5">
                    <a:lumMod val="60000"/>
                    <a:lumOff val="40000"/>
                  </a:schemeClr>
                </a:solidFill>
              </a:rPr>
              <a:t>No</a:t>
            </a:r>
            <a:r>
              <a:rPr lang="en-IN" dirty="0"/>
              <a:t> Complex Queries                               * </a:t>
            </a:r>
            <a:r>
              <a:rPr lang="en-IN" dirty="0">
                <a:solidFill>
                  <a:schemeClr val="accent6">
                    <a:lumMod val="75000"/>
                  </a:schemeClr>
                </a:solidFill>
              </a:rPr>
              <a:t>Highly</a:t>
            </a:r>
            <a:r>
              <a:rPr lang="en-IN" dirty="0"/>
              <a:t> Efficient</a:t>
            </a:r>
          </a:p>
          <a:p>
            <a:r>
              <a:rPr lang="en-IN" dirty="0"/>
              <a:t>      * </a:t>
            </a:r>
            <a:r>
              <a:rPr lang="en-IN" dirty="0">
                <a:solidFill>
                  <a:schemeClr val="accent3">
                    <a:lumMod val="75000"/>
                  </a:schemeClr>
                </a:solidFill>
              </a:rPr>
              <a:t>Simple</a:t>
            </a:r>
            <a:r>
              <a:rPr lang="en-IN" dirty="0"/>
              <a:t> Training                                      * </a:t>
            </a:r>
            <a:r>
              <a:rPr lang="en-IN" dirty="0">
                <a:solidFill>
                  <a:srgbClr val="FFC000"/>
                </a:solidFill>
              </a:rPr>
              <a:t>Complex</a:t>
            </a:r>
            <a:r>
              <a:rPr lang="en-IN" dirty="0"/>
              <a:t> Training</a:t>
            </a:r>
          </a:p>
          <a:p>
            <a:endParaRPr lang="en-IN" dirty="0"/>
          </a:p>
          <a:p>
            <a:endParaRPr lang="en-IN" dirty="0"/>
          </a:p>
          <a:p>
            <a:endParaRPr lang="en-IN" dirty="0"/>
          </a:p>
          <a:p>
            <a:r>
              <a:rPr lang="en-IN" dirty="0"/>
              <a:t>                                            * Answers-Not replies always                  * Pre-defined Responses</a:t>
            </a:r>
          </a:p>
          <a:p>
            <a:r>
              <a:rPr lang="en-IN" dirty="0"/>
              <a:t>                                           * Word to Word Analysis                          * Context-based answers</a:t>
            </a:r>
          </a:p>
        </p:txBody>
      </p:sp>
      <p:sp>
        <p:nvSpPr>
          <p:cNvPr id="4" name="Rectangle 3">
            <a:extLst>
              <a:ext uri="{FF2B5EF4-FFF2-40B4-BE49-F238E27FC236}">
                <a16:creationId xmlns:a16="http://schemas.microsoft.com/office/drawing/2014/main" id="{AEB11944-918B-4C12-A657-77F240C6900E}"/>
              </a:ext>
            </a:extLst>
          </p:cNvPr>
          <p:cNvSpPr/>
          <p:nvPr/>
        </p:nvSpPr>
        <p:spPr>
          <a:xfrm>
            <a:off x="1403498" y="1177706"/>
            <a:ext cx="1562986" cy="414669"/>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5" name="TextBox 4">
            <a:extLst>
              <a:ext uri="{FF2B5EF4-FFF2-40B4-BE49-F238E27FC236}">
                <a16:creationId xmlns:a16="http://schemas.microsoft.com/office/drawing/2014/main" id="{BAD06B19-1B64-4FFC-82B1-661AAFAB2406}"/>
              </a:ext>
            </a:extLst>
          </p:cNvPr>
          <p:cNvSpPr txBox="1"/>
          <p:nvPr/>
        </p:nvSpPr>
        <p:spPr>
          <a:xfrm>
            <a:off x="1515139" y="1198970"/>
            <a:ext cx="1562986" cy="369332"/>
          </a:xfrm>
          <a:prstGeom prst="rect">
            <a:avLst/>
          </a:prstGeom>
          <a:noFill/>
        </p:spPr>
        <p:txBody>
          <a:bodyPr wrap="square" rtlCol="0">
            <a:spAutoFit/>
          </a:bodyPr>
          <a:lstStyle/>
          <a:p>
            <a:r>
              <a:rPr lang="en-IN" dirty="0"/>
              <a:t>Rule Based</a:t>
            </a:r>
          </a:p>
        </p:txBody>
      </p:sp>
      <p:sp>
        <p:nvSpPr>
          <p:cNvPr id="6" name="Rectangle 5">
            <a:extLst>
              <a:ext uri="{FF2B5EF4-FFF2-40B4-BE49-F238E27FC236}">
                <a16:creationId xmlns:a16="http://schemas.microsoft.com/office/drawing/2014/main" id="{D95F10D9-7834-447B-9668-7E084B99D482}"/>
              </a:ext>
            </a:extLst>
          </p:cNvPr>
          <p:cNvSpPr/>
          <p:nvPr/>
        </p:nvSpPr>
        <p:spPr>
          <a:xfrm>
            <a:off x="4752753" y="1204287"/>
            <a:ext cx="1945758" cy="369332"/>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01A3C014-A8D3-42AF-BA8F-B541DFBC7FE5}"/>
              </a:ext>
            </a:extLst>
          </p:cNvPr>
          <p:cNvSpPr txBox="1"/>
          <p:nvPr/>
        </p:nvSpPr>
        <p:spPr>
          <a:xfrm>
            <a:off x="4864394" y="1198970"/>
            <a:ext cx="1945758" cy="369332"/>
          </a:xfrm>
          <a:prstGeom prst="rect">
            <a:avLst/>
          </a:prstGeom>
          <a:noFill/>
        </p:spPr>
        <p:txBody>
          <a:bodyPr wrap="square" rtlCol="0">
            <a:spAutoFit/>
          </a:bodyPr>
          <a:lstStyle/>
          <a:p>
            <a:r>
              <a:rPr lang="en-IN" dirty="0"/>
              <a:t>Self-Learning</a:t>
            </a:r>
          </a:p>
        </p:txBody>
      </p:sp>
      <p:sp>
        <p:nvSpPr>
          <p:cNvPr id="8" name="Rectangle 7">
            <a:extLst>
              <a:ext uri="{FF2B5EF4-FFF2-40B4-BE49-F238E27FC236}">
                <a16:creationId xmlns:a16="http://schemas.microsoft.com/office/drawing/2014/main" id="{565955A8-A938-43E9-A032-00E92368F1CE}"/>
              </a:ext>
            </a:extLst>
          </p:cNvPr>
          <p:cNvSpPr/>
          <p:nvPr/>
        </p:nvSpPr>
        <p:spPr>
          <a:xfrm>
            <a:off x="3455581" y="3189767"/>
            <a:ext cx="1658679"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700A8E5B-BD20-4C4E-BF54-5FFE5B68F22A}"/>
              </a:ext>
            </a:extLst>
          </p:cNvPr>
          <p:cNvSpPr/>
          <p:nvPr/>
        </p:nvSpPr>
        <p:spPr>
          <a:xfrm>
            <a:off x="6453963" y="3189767"/>
            <a:ext cx="2030818" cy="369332"/>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TextBox 9">
            <a:extLst>
              <a:ext uri="{FF2B5EF4-FFF2-40B4-BE49-F238E27FC236}">
                <a16:creationId xmlns:a16="http://schemas.microsoft.com/office/drawing/2014/main" id="{407833F3-5E21-4F16-A17B-14813D414EA6}"/>
              </a:ext>
            </a:extLst>
          </p:cNvPr>
          <p:cNvSpPr txBox="1"/>
          <p:nvPr/>
        </p:nvSpPr>
        <p:spPr>
          <a:xfrm>
            <a:off x="3455581" y="3189767"/>
            <a:ext cx="1658679" cy="369332"/>
          </a:xfrm>
          <a:prstGeom prst="rect">
            <a:avLst/>
          </a:prstGeom>
          <a:solidFill>
            <a:schemeClr val="accent3">
              <a:lumMod val="75000"/>
            </a:schemeClr>
          </a:solidFill>
        </p:spPr>
        <p:txBody>
          <a:bodyPr wrap="square" rtlCol="0">
            <a:spAutoFit/>
          </a:bodyPr>
          <a:lstStyle/>
          <a:p>
            <a:r>
              <a:rPr lang="en-IN" dirty="0"/>
              <a:t>Generative</a:t>
            </a:r>
          </a:p>
        </p:txBody>
      </p:sp>
      <p:sp>
        <p:nvSpPr>
          <p:cNvPr id="11" name="TextBox 10">
            <a:extLst>
              <a:ext uri="{FF2B5EF4-FFF2-40B4-BE49-F238E27FC236}">
                <a16:creationId xmlns:a16="http://schemas.microsoft.com/office/drawing/2014/main" id="{AC7EBA89-FE7F-4CB9-9AAD-4BFF1949A108}"/>
              </a:ext>
            </a:extLst>
          </p:cNvPr>
          <p:cNvSpPr txBox="1"/>
          <p:nvPr/>
        </p:nvSpPr>
        <p:spPr>
          <a:xfrm>
            <a:off x="6517758" y="3173818"/>
            <a:ext cx="2030818" cy="369332"/>
          </a:xfrm>
          <a:prstGeom prst="rect">
            <a:avLst/>
          </a:prstGeom>
          <a:noFill/>
        </p:spPr>
        <p:txBody>
          <a:bodyPr wrap="square" rtlCol="0">
            <a:spAutoFit/>
          </a:bodyPr>
          <a:lstStyle/>
          <a:p>
            <a:r>
              <a:rPr lang="en-IN" dirty="0"/>
              <a:t>Retrieval based</a:t>
            </a:r>
          </a:p>
        </p:txBody>
      </p:sp>
    </p:spTree>
    <p:extLst>
      <p:ext uri="{BB962C8B-B14F-4D97-AF65-F5344CB8AC3E}">
        <p14:creationId xmlns:p14="http://schemas.microsoft.com/office/powerpoint/2010/main" val="16017375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38"/>
          <p:cNvSpPr txBox="1"/>
          <p:nvPr/>
        </p:nvSpPr>
        <p:spPr>
          <a:xfrm>
            <a:off x="685196" y="510091"/>
            <a:ext cx="7773600" cy="858000"/>
          </a:xfrm>
          <a:prstGeom prst="rect">
            <a:avLst/>
          </a:prstGeom>
          <a:noFill/>
          <a:ln>
            <a:noFill/>
          </a:ln>
        </p:spPr>
        <p:txBody>
          <a:bodyPr spcFirstLastPara="1" wrap="square" lIns="75425" tIns="37700" rIns="75425" bIns="37700" anchor="ctr" anchorCtr="0">
            <a:noAutofit/>
          </a:bodyPr>
          <a:lstStyle/>
          <a:p>
            <a:pPr marL="0" marR="0" lvl="0" indent="0" algn="l" rtl="0">
              <a:lnSpc>
                <a:spcPct val="100000"/>
              </a:lnSpc>
              <a:spcBef>
                <a:spcPts val="0"/>
              </a:spcBef>
              <a:spcAft>
                <a:spcPts val="0"/>
              </a:spcAft>
              <a:buClr>
                <a:srgbClr val="000000"/>
              </a:buClr>
              <a:buSzPts val="3600"/>
              <a:buFont typeface="Times New Roman"/>
              <a:buNone/>
            </a:pPr>
            <a:r>
              <a:rPr lang="en-GB" sz="3600">
                <a:latin typeface="Times New Roman"/>
                <a:ea typeface="Times New Roman"/>
                <a:cs typeface="Times New Roman"/>
                <a:sym typeface="Times New Roman"/>
              </a:rPr>
              <a:t>        Anatomy of  a Chatbot</a:t>
            </a:r>
            <a:endParaRPr sz="1200"/>
          </a:p>
        </p:txBody>
      </p:sp>
      <p:sp>
        <p:nvSpPr>
          <p:cNvPr id="200" name="Google Shape;200;p38"/>
          <p:cNvSpPr txBox="1"/>
          <p:nvPr/>
        </p:nvSpPr>
        <p:spPr>
          <a:xfrm>
            <a:off x="685908" y="1484879"/>
            <a:ext cx="7773624" cy="3594349"/>
          </a:xfrm>
          <a:prstGeom prst="rect">
            <a:avLst/>
          </a:prstGeom>
          <a:noFill/>
          <a:ln>
            <a:noFill/>
          </a:ln>
        </p:spPr>
        <p:txBody>
          <a:bodyPr spcFirstLastPara="1" wrap="square" lIns="75425" tIns="37700" rIns="75425" bIns="37700" anchor="t" anchorCtr="0">
            <a:noAutofit/>
          </a:bodyPr>
          <a:lstStyle/>
          <a:p>
            <a:pPr marL="0" marR="0" lvl="0" indent="0" algn="l" rtl="0">
              <a:lnSpc>
                <a:spcPct val="100000"/>
              </a:lnSpc>
              <a:spcBef>
                <a:spcPts val="700"/>
              </a:spcBef>
              <a:spcAft>
                <a:spcPts val="0"/>
              </a:spcAft>
              <a:buNone/>
            </a:pPr>
            <a:endParaRPr sz="1200"/>
          </a:p>
        </p:txBody>
      </p:sp>
      <p:pic>
        <p:nvPicPr>
          <p:cNvPr id="201" name="Google Shape;201;p38"/>
          <p:cNvPicPr preferRelativeResize="0"/>
          <p:nvPr/>
        </p:nvPicPr>
        <p:blipFill>
          <a:blip r:embed="rId3">
            <a:alphaModFix/>
          </a:blip>
          <a:stretch>
            <a:fillRect/>
          </a:stretch>
        </p:blipFill>
        <p:spPr>
          <a:xfrm>
            <a:off x="0" y="0"/>
            <a:ext cx="9144000" cy="51435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9B9085-7E04-46D9-9024-37513931D7E4}"/>
              </a:ext>
            </a:extLst>
          </p:cNvPr>
          <p:cNvSpPr>
            <a:spLocks noGrp="1"/>
          </p:cNvSpPr>
          <p:nvPr>
            <p:ph type="title"/>
          </p:nvPr>
        </p:nvSpPr>
        <p:spPr>
          <a:xfrm>
            <a:off x="508001" y="247426"/>
            <a:ext cx="6447501" cy="580913"/>
          </a:xfrm>
        </p:spPr>
        <p:txBody>
          <a:bodyPr/>
          <a:lstStyle/>
          <a:p>
            <a:r>
              <a:rPr lang="en-IN" dirty="0">
                <a:solidFill>
                  <a:srgbClr val="FF0000"/>
                </a:solidFill>
              </a:rPr>
              <a:t>Natural Language Processing</a:t>
            </a:r>
          </a:p>
        </p:txBody>
      </p:sp>
      <p:sp>
        <p:nvSpPr>
          <p:cNvPr id="3" name="TextBox 2">
            <a:extLst>
              <a:ext uri="{FF2B5EF4-FFF2-40B4-BE49-F238E27FC236}">
                <a16:creationId xmlns:a16="http://schemas.microsoft.com/office/drawing/2014/main" id="{35766023-D74A-40C5-9DF0-651450566DCC}"/>
              </a:ext>
            </a:extLst>
          </p:cNvPr>
          <p:cNvSpPr txBox="1"/>
          <p:nvPr/>
        </p:nvSpPr>
        <p:spPr>
          <a:xfrm>
            <a:off x="494852" y="1172584"/>
            <a:ext cx="7164593" cy="1477328"/>
          </a:xfrm>
          <a:prstGeom prst="rect">
            <a:avLst/>
          </a:prstGeom>
          <a:noFill/>
        </p:spPr>
        <p:txBody>
          <a:bodyPr wrap="square" rtlCol="0">
            <a:spAutoFit/>
          </a:bodyPr>
          <a:lstStyle/>
          <a:p>
            <a:r>
              <a:rPr lang="en-IN" sz="1800" spc="-5" dirty="0">
                <a:solidFill>
                  <a:srgbClr val="292929"/>
                </a:solidFill>
                <a:effectLst/>
                <a:latin typeface="Georgia" panose="02040502050405020303" pitchFamily="18" charset="0"/>
                <a:ea typeface="Calibri" panose="020F0502020204030204" pitchFamily="34" charset="0"/>
                <a:cs typeface="Times New Roman" panose="02020603050405020304" pitchFamily="18" charset="0"/>
              </a:rPr>
              <a:t>The field of study that focuses on the interactions between human language and computers is called Natural Language Processing, or NLP for short. </a:t>
            </a:r>
          </a:p>
          <a:p>
            <a:r>
              <a:rPr lang="en-IN" sz="1800" spc="-5" dirty="0">
                <a:solidFill>
                  <a:srgbClr val="292929"/>
                </a:solidFill>
                <a:effectLst/>
                <a:latin typeface="Georgia" panose="02040502050405020303" pitchFamily="18" charset="0"/>
                <a:ea typeface="Calibri" panose="020F0502020204030204" pitchFamily="34" charset="0"/>
                <a:cs typeface="Times New Roman" panose="02020603050405020304" pitchFamily="18" charset="0"/>
              </a:rPr>
              <a:t>It sits at the intersection of computer science, artificial intelligence, and computational linguistics.</a:t>
            </a:r>
            <a:endParaRPr lang="en-IN" dirty="0"/>
          </a:p>
        </p:txBody>
      </p:sp>
      <p:pic>
        <p:nvPicPr>
          <p:cNvPr id="5122" name="Picture 2" descr="Benefits of Natural Language Processing for the Supply Chain | Blume Global">
            <a:extLst>
              <a:ext uri="{FF2B5EF4-FFF2-40B4-BE49-F238E27FC236}">
                <a16:creationId xmlns:a16="http://schemas.microsoft.com/office/drawing/2014/main" id="{7FE9B92D-BBAF-41AA-BD0C-51D07DC159D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11681" y="2649912"/>
            <a:ext cx="4787153" cy="24935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01141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7CA754-1918-4074-97A9-B337F86135F5}"/>
              </a:ext>
            </a:extLst>
          </p:cNvPr>
          <p:cNvSpPr>
            <a:spLocks noGrp="1"/>
          </p:cNvSpPr>
          <p:nvPr>
            <p:ph type="title"/>
          </p:nvPr>
        </p:nvSpPr>
        <p:spPr>
          <a:xfrm>
            <a:off x="508001" y="212651"/>
            <a:ext cx="6275571" cy="584791"/>
          </a:xfrm>
        </p:spPr>
        <p:txBody>
          <a:bodyPr/>
          <a:lstStyle/>
          <a:p>
            <a:r>
              <a:rPr lang="en-IN" dirty="0">
                <a:solidFill>
                  <a:srgbClr val="C00000"/>
                </a:solidFill>
              </a:rPr>
              <a:t>Text Pre-Processing</a:t>
            </a:r>
          </a:p>
        </p:txBody>
      </p:sp>
      <p:graphicFrame>
        <p:nvGraphicFramePr>
          <p:cNvPr id="4" name="Diagram 3">
            <a:extLst>
              <a:ext uri="{FF2B5EF4-FFF2-40B4-BE49-F238E27FC236}">
                <a16:creationId xmlns:a16="http://schemas.microsoft.com/office/drawing/2014/main" id="{A3A68744-AAC9-4070-8F93-C9927ADEEB5D}"/>
              </a:ext>
            </a:extLst>
          </p:cNvPr>
          <p:cNvGraphicFramePr/>
          <p:nvPr>
            <p:extLst>
              <p:ext uri="{D42A27DB-BD31-4B8C-83A1-F6EECF244321}">
                <p14:modId xmlns:p14="http://schemas.microsoft.com/office/powerpoint/2010/main" val="983338196"/>
              </p:ext>
            </p:extLst>
          </p:nvPr>
        </p:nvGraphicFramePr>
        <p:xfrm>
          <a:off x="348514" y="797442"/>
          <a:ext cx="4106528" cy="380630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6" name="Picture 5">
            <a:extLst>
              <a:ext uri="{FF2B5EF4-FFF2-40B4-BE49-F238E27FC236}">
                <a16:creationId xmlns:a16="http://schemas.microsoft.com/office/drawing/2014/main" id="{DFB19B9C-8985-403E-B4E9-1364FD9017F0}"/>
              </a:ext>
            </a:extLst>
          </p:cNvPr>
          <p:cNvPicPr>
            <a:picLocks noChangeAspect="1"/>
          </p:cNvPicPr>
          <p:nvPr/>
        </p:nvPicPr>
        <p:blipFill>
          <a:blip r:embed="rId7"/>
          <a:stretch>
            <a:fillRect/>
          </a:stretch>
        </p:blipFill>
        <p:spPr>
          <a:xfrm>
            <a:off x="4455042" y="1279009"/>
            <a:ext cx="3257550" cy="419100"/>
          </a:xfrm>
          <a:prstGeom prst="rect">
            <a:avLst/>
          </a:prstGeom>
        </p:spPr>
      </p:pic>
      <p:cxnSp>
        <p:nvCxnSpPr>
          <p:cNvPr id="8" name="Straight Connector 7">
            <a:extLst>
              <a:ext uri="{FF2B5EF4-FFF2-40B4-BE49-F238E27FC236}">
                <a16:creationId xmlns:a16="http://schemas.microsoft.com/office/drawing/2014/main" id="{61BA34EE-CF9C-4B1D-BE75-BFB6ACD07804}"/>
              </a:ext>
            </a:extLst>
          </p:cNvPr>
          <p:cNvCxnSpPr/>
          <p:nvPr/>
        </p:nvCxnSpPr>
        <p:spPr>
          <a:xfrm>
            <a:off x="3731751" y="1488559"/>
            <a:ext cx="723291" cy="0"/>
          </a:xfrm>
          <a:prstGeom prst="line">
            <a:avLst/>
          </a:prstGeom>
        </p:spPr>
        <p:style>
          <a:lnRef idx="3">
            <a:schemeClr val="accent1"/>
          </a:lnRef>
          <a:fillRef idx="0">
            <a:schemeClr val="accent1"/>
          </a:fillRef>
          <a:effectRef idx="2">
            <a:schemeClr val="accent1"/>
          </a:effectRef>
          <a:fontRef idx="minor">
            <a:schemeClr val="tx1"/>
          </a:fontRef>
        </p:style>
      </p:cxnSp>
      <p:pic>
        <p:nvPicPr>
          <p:cNvPr id="10" name="Picture 9">
            <a:extLst>
              <a:ext uri="{FF2B5EF4-FFF2-40B4-BE49-F238E27FC236}">
                <a16:creationId xmlns:a16="http://schemas.microsoft.com/office/drawing/2014/main" id="{B3E2E8E2-6846-436C-9B38-D8FB4FCF3097}"/>
              </a:ext>
            </a:extLst>
          </p:cNvPr>
          <p:cNvPicPr>
            <a:picLocks noChangeAspect="1"/>
          </p:cNvPicPr>
          <p:nvPr/>
        </p:nvPicPr>
        <p:blipFill>
          <a:blip r:embed="rId8"/>
          <a:stretch>
            <a:fillRect/>
          </a:stretch>
        </p:blipFill>
        <p:spPr>
          <a:xfrm>
            <a:off x="2790825" y="2243137"/>
            <a:ext cx="3051911" cy="657225"/>
          </a:xfrm>
          <a:prstGeom prst="rect">
            <a:avLst/>
          </a:prstGeom>
        </p:spPr>
      </p:pic>
      <p:pic>
        <p:nvPicPr>
          <p:cNvPr id="12" name="Picture 11">
            <a:extLst>
              <a:ext uri="{FF2B5EF4-FFF2-40B4-BE49-F238E27FC236}">
                <a16:creationId xmlns:a16="http://schemas.microsoft.com/office/drawing/2014/main" id="{78C9BC0E-60F5-4AF2-8F66-2D250FB7A7E0}"/>
              </a:ext>
            </a:extLst>
          </p:cNvPr>
          <p:cNvPicPr>
            <a:picLocks noChangeAspect="1"/>
          </p:cNvPicPr>
          <p:nvPr/>
        </p:nvPicPr>
        <p:blipFill>
          <a:blip r:embed="rId9"/>
          <a:stretch>
            <a:fillRect/>
          </a:stretch>
        </p:blipFill>
        <p:spPr>
          <a:xfrm>
            <a:off x="5995059" y="2243137"/>
            <a:ext cx="2952750" cy="704850"/>
          </a:xfrm>
          <a:prstGeom prst="rect">
            <a:avLst/>
          </a:prstGeom>
        </p:spPr>
      </p:pic>
    </p:spTree>
    <p:extLst>
      <p:ext uri="{BB962C8B-B14F-4D97-AF65-F5344CB8AC3E}">
        <p14:creationId xmlns:p14="http://schemas.microsoft.com/office/powerpoint/2010/main" val="363410947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517</TotalTime>
  <Words>597</Words>
  <Application>Microsoft Office PowerPoint</Application>
  <PresentationFormat>On-screen Show (16:9)</PresentationFormat>
  <Paragraphs>89</Paragraphs>
  <Slides>20</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Calibri</vt:lpstr>
      <vt:lpstr>Georgia</vt:lpstr>
      <vt:lpstr>Times New Roman</vt:lpstr>
      <vt:lpstr>Trebuchet MS</vt:lpstr>
      <vt:lpstr>Wingdings 3</vt:lpstr>
      <vt:lpstr>Facet</vt:lpstr>
      <vt:lpstr>PowerPoint Presentation</vt:lpstr>
      <vt:lpstr>Do you know?</vt:lpstr>
      <vt:lpstr>PowerPoint Presentation</vt:lpstr>
      <vt:lpstr>Why do we need chatbots?</vt:lpstr>
      <vt:lpstr>Chatbot evolution</vt:lpstr>
      <vt:lpstr>How does a chatbot works?</vt:lpstr>
      <vt:lpstr>PowerPoint Presentation</vt:lpstr>
      <vt:lpstr>Natural Language Processing</vt:lpstr>
      <vt:lpstr>Text Pre-Processing</vt:lpstr>
      <vt:lpstr>Building Bot</vt:lpstr>
      <vt:lpstr>Building Bot</vt:lpstr>
      <vt:lpstr>Cosine Similarity</vt:lpstr>
      <vt:lpstr>Conversation with ROBOJI</vt:lpstr>
      <vt:lpstr>PowerPoint Presentation</vt:lpstr>
      <vt:lpstr>IMPORTANT CONCEPTS</vt:lpstr>
      <vt:lpstr>BRIDGE OF DOMAIN</vt:lpstr>
      <vt:lpstr>RASA Modules</vt:lpstr>
      <vt:lpstr>Conversation with ROBORASA</vt:lpstr>
      <vt:lpstr>Conversation with ROBORASA</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DEVENDER</dc:creator>
  <cp:lastModifiedBy>DEVENDER KUMAR</cp:lastModifiedBy>
  <cp:revision>40</cp:revision>
  <dcterms:modified xsi:type="dcterms:W3CDTF">2021-02-02T11:03:50Z</dcterms:modified>
</cp:coreProperties>
</file>