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1" r:id="rId8"/>
    <p:sldId id="317" r:id="rId9"/>
    <p:sldId id="310" r:id="rId10"/>
    <p:sldId id="312" r:id="rId11"/>
    <p:sldId id="315" r:id="rId12"/>
    <p:sldId id="316" r:id="rId13"/>
    <p:sldId id="318" r:id="rId14"/>
    <p:sldId id="320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yGeorge/Design-and-Simulation-of-Local-Area-Network-Using-Cisco-Packet-Trac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3800" dirty="0"/>
              <a:t>DESIGN AND SIMULATION OF LOCAL AREA NETWORK USING CISCO PACKET TRACER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335858"/>
            <a:ext cx="4829101" cy="2437804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ABANOUB GOERGE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MAHMOUD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NOUR BAHAA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IBRAHIM FAWZY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BY: DOCTOR ISLAM THARWAT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ENG. AHMED HAZEM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D6BD-D733-4E9D-9FE7-3F661EA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60E9F-6CF4-4D3D-A3E7-33CC63714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4" t="14240" r="27767" b="17152"/>
          <a:stretch/>
        </p:blipFill>
        <p:spPr>
          <a:xfrm>
            <a:off x="6317349" y="1737359"/>
            <a:ext cx="5388746" cy="4805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34891-2D8B-4346-9D52-896F4F36A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2" t="13980" r="20777" b="4179"/>
          <a:stretch/>
        </p:blipFill>
        <p:spPr>
          <a:xfrm>
            <a:off x="546865" y="1737360"/>
            <a:ext cx="5388747" cy="48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66C1-1330-4A58-89A6-ECAF39C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84501-D3FA-4F6B-8597-EEAE0F44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4465467" cy="464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DA167-4D84-44B5-B1B2-9E777741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64" y="1732598"/>
            <a:ext cx="4252405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E722C-2966-451F-BBE7-B6698D560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42" t="14240" r="27914" b="16764"/>
          <a:stretch/>
        </p:blipFill>
        <p:spPr>
          <a:xfrm>
            <a:off x="5562747" y="1727836"/>
            <a:ext cx="419026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CC49E-D543-4BAD-8D70-CD7F0D6AE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453" y="1727836"/>
            <a:ext cx="3476790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606B-E581-480A-9EC9-D4B76E47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2228-75BD-458F-9C19-7A012037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BonyGeorge</a:t>
            </a:r>
            <a:r>
              <a:rPr lang="en-US" dirty="0">
                <a:hlinkClick r:id="rId2"/>
              </a:rPr>
              <a:t>/Design-and-Simulation-of-Local-Area-Network-Using-Cisco-Packet-Tracer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Is a LAN?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257F5-F6D2-44B0-B1D0-330839AB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183907"/>
            <a:ext cx="5379867" cy="3848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 LAN : 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is a group of computers and devices that share a communications line or wireless link to a server within the same geographical area.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 LAN is a (Local Area Network 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6C6C6C"/>
                </a:solidFill>
                <a:latin typeface="Arial" panose="020B0604020202020204" pitchFamily="34" charset="0"/>
              </a:rPr>
              <a:t>Computers within a limited area such as a residence, school, laboratory, university campus or office building.</a:t>
            </a:r>
          </a:p>
        </p:txBody>
      </p:sp>
      <p:pic>
        <p:nvPicPr>
          <p:cNvPr id="1026" name="Picture 2" descr="Globenet International">
            <a:extLst>
              <a:ext uri="{FF2B5EF4-FFF2-40B4-BE49-F238E27FC236}">
                <a16:creationId xmlns:a16="http://schemas.microsoft.com/office/drawing/2014/main" id="{83894F68-C9D3-437A-AAC8-7F5FD369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4" y="1948648"/>
            <a:ext cx="5444971" cy="40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9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a VLAN?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78862-5584-40C9-9044-0F33945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12" y="2232488"/>
            <a:ext cx="5226313" cy="41505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VLAN : is a subnetwork which can group together collections of devices on separate physical local area networks (LANs).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VLAN is a (virtual LAN).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VLANs are also important because they can help improve the overall performance of a network by grouping together devices that communicate most frequently.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VLANs also provide security on larger networks by allowing a higher degree of control over which devices have access to each other.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050" name="Picture 2" descr="VLAN Basic Concepts Explained with Examples">
            <a:extLst>
              <a:ext uri="{FF2B5EF4-FFF2-40B4-BE49-F238E27FC236}">
                <a16:creationId xmlns:a16="http://schemas.microsoft.com/office/drawing/2014/main" id="{80021969-DAAB-4FC5-B51E-508A2B47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423604"/>
            <a:ext cx="6391275" cy="32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GIF - Find on GIFER">
            <a:extLst>
              <a:ext uri="{FF2B5EF4-FFF2-40B4-BE49-F238E27FC236}">
                <a16:creationId xmlns:a16="http://schemas.microsoft.com/office/drawing/2014/main" id="{E9404D92-2C58-4B14-B9EB-00735313AD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05" y="1476375"/>
            <a:ext cx="75057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163BDB-0A7C-4E9C-9D8C-6D3AB3CC0084}"/>
              </a:ext>
            </a:extLst>
          </p:cNvPr>
          <p:cNvSpPr/>
          <p:nvPr/>
        </p:nvSpPr>
        <p:spPr>
          <a:xfrm>
            <a:off x="287212" y="1289455"/>
            <a:ext cx="45244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SO Let us talk about our Project !! </a:t>
            </a:r>
          </a:p>
        </p:txBody>
      </p:sp>
    </p:spTree>
    <p:extLst>
      <p:ext uri="{BB962C8B-B14F-4D97-AF65-F5344CB8AC3E}">
        <p14:creationId xmlns:p14="http://schemas.microsoft.com/office/powerpoint/2010/main" val="3649384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6B1-9BA2-4C59-8F0E-E86C5E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9A48-C9FC-4640-B03B-61C7EB6D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63" t="16569" r="16990" b="18576"/>
          <a:stretch/>
        </p:blipFill>
        <p:spPr>
          <a:xfrm>
            <a:off x="1097280" y="1819922"/>
            <a:ext cx="6516210" cy="4678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D7224-8E70-4D36-9C94-444F85B88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50" t="20065" r="34102" b="23236"/>
          <a:stretch/>
        </p:blipFill>
        <p:spPr>
          <a:xfrm>
            <a:off x="7874493" y="2041864"/>
            <a:ext cx="3870664" cy="38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8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D6737-3834-48E7-94AD-B85F2C998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3" t="20065" r="34248" b="23495"/>
          <a:stretch/>
        </p:blipFill>
        <p:spPr>
          <a:xfrm>
            <a:off x="1110596" y="2746925"/>
            <a:ext cx="3844031" cy="3355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B5DC8-A302-47C8-A052-7FC0CA763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3" t="20065" r="34248" b="23495"/>
          <a:stretch/>
        </p:blipFill>
        <p:spPr>
          <a:xfrm>
            <a:off x="7566738" y="2817946"/>
            <a:ext cx="3844031" cy="3213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16336-C42F-412A-AA21-B92BCE267DEF}"/>
              </a:ext>
            </a:extLst>
          </p:cNvPr>
          <p:cNvSpPr/>
          <p:nvPr/>
        </p:nvSpPr>
        <p:spPr>
          <a:xfrm>
            <a:off x="1665891" y="1864257"/>
            <a:ext cx="2733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Electrical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FC49C-03E7-4078-B615-C0E494B3E294}"/>
              </a:ext>
            </a:extLst>
          </p:cNvPr>
          <p:cNvSpPr/>
          <p:nvPr/>
        </p:nvSpPr>
        <p:spPr>
          <a:xfrm>
            <a:off x="7876132" y="1864257"/>
            <a:ext cx="3225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55488333"/>
      </p:ext>
    </p:extLst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7" t="19547" r="34175" b="23107"/>
          <a:stretch/>
        </p:blipFill>
        <p:spPr>
          <a:xfrm>
            <a:off x="1180730" y="2787587"/>
            <a:ext cx="3776452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4" t="19547" r="34175" b="23107"/>
          <a:stretch/>
        </p:blipFill>
        <p:spPr>
          <a:xfrm>
            <a:off x="7572651" y="2787586"/>
            <a:ext cx="3851437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2366405" y="1864257"/>
            <a:ext cx="1332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Civil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7831091" y="1864257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Mechanical</a:t>
            </a:r>
          </a:p>
        </p:txBody>
      </p:sp>
    </p:spTree>
    <p:extLst>
      <p:ext uri="{BB962C8B-B14F-4D97-AF65-F5344CB8AC3E}">
        <p14:creationId xmlns:p14="http://schemas.microsoft.com/office/powerpoint/2010/main" val="452817314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04" t="19547" r="34175" b="23107"/>
          <a:stretch/>
        </p:blipFill>
        <p:spPr>
          <a:xfrm>
            <a:off x="1171852" y="2787587"/>
            <a:ext cx="3785332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3" t="19547" r="34175" b="23107"/>
          <a:stretch/>
        </p:blipFill>
        <p:spPr>
          <a:xfrm>
            <a:off x="7589520" y="2787587"/>
            <a:ext cx="3834570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1785318" y="1864257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8921102" y="1864257"/>
            <a:ext cx="1135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630039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2F1F-5EC5-46E7-860B-DF34A0A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 connections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CA6F5-7390-433A-89DF-6F1975861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30" t="19547" r="34175" b="23107"/>
          <a:stretch/>
        </p:blipFill>
        <p:spPr>
          <a:xfrm>
            <a:off x="1162975" y="2787587"/>
            <a:ext cx="3794208" cy="345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BD512-6FFE-4F02-8347-2EE30BB8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2" t="19547" r="34175" b="23107"/>
          <a:stretch/>
        </p:blipFill>
        <p:spPr>
          <a:xfrm>
            <a:off x="7563775" y="2787586"/>
            <a:ext cx="3860316" cy="3453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7B5DA4-7DC0-4858-896B-4FE7AC0EF2D2}"/>
              </a:ext>
            </a:extLst>
          </p:cNvPr>
          <p:cNvSpPr/>
          <p:nvPr/>
        </p:nvSpPr>
        <p:spPr>
          <a:xfrm>
            <a:off x="2349235" y="1864257"/>
            <a:ext cx="1380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9276A-4242-4FA3-87D0-78543081950D}"/>
              </a:ext>
            </a:extLst>
          </p:cNvPr>
          <p:cNvSpPr/>
          <p:nvPr/>
        </p:nvSpPr>
        <p:spPr>
          <a:xfrm>
            <a:off x="8462260" y="1864257"/>
            <a:ext cx="2052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Library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39865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{237643B6-ED1B-4DA7-8A8A-7F54A05C0FD1}tf11437505_win32</Template>
  <TotalTime>68</TotalTime>
  <Words>212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Wingdings</vt:lpstr>
      <vt:lpstr>RetrospectVTI</vt:lpstr>
      <vt:lpstr>DESIGN AND SIMULATION OF LOCAL AREA NETWORK USING CISCO PACKET TRACER</vt:lpstr>
      <vt:lpstr>What Is a LAN?</vt:lpstr>
      <vt:lpstr>What Is a VLAN?</vt:lpstr>
      <vt:lpstr>PowerPoint Presentation</vt:lpstr>
      <vt:lpstr>Topology</vt:lpstr>
      <vt:lpstr>VLANs connections  </vt:lpstr>
      <vt:lpstr>VLANs connections  </vt:lpstr>
      <vt:lpstr>VLANs connections  </vt:lpstr>
      <vt:lpstr>VLANs connections  </vt:lpstr>
      <vt:lpstr>DHCP</vt:lpstr>
      <vt:lpstr>PING Results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LOCAL AREA NETWORK USING CISCO PACKET TRACER</dc:title>
  <dc:creator>Nour Bahaa</dc:creator>
  <cp:lastModifiedBy>Nour Bahaa</cp:lastModifiedBy>
  <cp:revision>21</cp:revision>
  <dcterms:created xsi:type="dcterms:W3CDTF">2021-06-21T08:37:54Z</dcterms:created>
  <dcterms:modified xsi:type="dcterms:W3CDTF">2021-06-21T10:34:24Z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