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7" r:id="rId1"/>
  </p:sldMasterIdLst>
  <p:notesMasterIdLst>
    <p:notesMasterId r:id="rId16"/>
  </p:notesMasterIdLst>
  <p:sldIdLst>
    <p:sldId id="259" r:id="rId2"/>
    <p:sldId id="260" r:id="rId3"/>
    <p:sldId id="261" r:id="rId4"/>
    <p:sldId id="264" r:id="rId5"/>
    <p:sldId id="268" r:id="rId6"/>
    <p:sldId id="269" r:id="rId7"/>
    <p:sldId id="270" r:id="rId8"/>
    <p:sldId id="271" r:id="rId9"/>
    <p:sldId id="272" r:id="rId10"/>
    <p:sldId id="263" r:id="rId11"/>
    <p:sldId id="265" r:id="rId12"/>
    <p:sldId id="266" r:id="rId13"/>
    <p:sldId id="267"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E8EFC-7433-48F8-AF4C-E2032CDEAE4D}" type="doc">
      <dgm:prSet loTypeId="urn:microsoft.com/office/officeart/2005/8/layout/chevron2" loCatId="list" qsTypeId="urn:microsoft.com/office/officeart/2005/8/quickstyle/3d5" qsCatId="3D" csTypeId="urn:microsoft.com/office/officeart/2005/8/colors/accent3_1" csCatId="accent3" phldr="1"/>
      <dgm:spPr/>
      <dgm:t>
        <a:bodyPr/>
        <a:lstStyle/>
        <a:p>
          <a:endParaRPr lang="en-US"/>
        </a:p>
      </dgm:t>
    </dgm:pt>
    <dgm:pt modelId="{802CA8C4-B22E-43BA-84C1-689D57D8B35E}">
      <dgm:prSet phldrT="[Text]"/>
      <dgm:spPr/>
      <dgm:t>
        <a:bodyPr/>
        <a:lstStyle/>
        <a:p>
          <a:r>
            <a:rPr lang="en-US" dirty="0"/>
            <a:t>1</a:t>
          </a:r>
        </a:p>
      </dgm:t>
    </dgm:pt>
    <dgm:pt modelId="{245E91A3-DA8C-422E-AEDA-1150BE2BF1DF}" type="parTrans" cxnId="{2AEF191B-6606-4C05-8B37-25067FAB3F54}">
      <dgm:prSet/>
      <dgm:spPr/>
      <dgm:t>
        <a:bodyPr/>
        <a:lstStyle/>
        <a:p>
          <a:endParaRPr lang="en-US"/>
        </a:p>
      </dgm:t>
    </dgm:pt>
    <dgm:pt modelId="{67C5AFA5-2E31-49E0-9703-DD6F94EBF6B8}" type="sibTrans" cxnId="{2AEF191B-6606-4C05-8B37-25067FAB3F54}">
      <dgm:prSet/>
      <dgm:spPr/>
      <dgm:t>
        <a:bodyPr/>
        <a:lstStyle/>
        <a:p>
          <a:endParaRPr lang="en-US"/>
        </a:p>
      </dgm:t>
    </dgm:pt>
    <dgm:pt modelId="{3191EA2D-C2E0-458C-91B9-3CC7D4D07B2A}">
      <dgm:prSet phldrT="[Text]"/>
      <dgm:spPr/>
      <dgm:t>
        <a:bodyPr/>
        <a:lstStyle/>
        <a:p>
          <a:r>
            <a:rPr lang="en-US" dirty="0">
              <a:solidFill>
                <a:schemeClr val="bg2">
                  <a:lumMod val="50000"/>
                </a:schemeClr>
              </a:solidFill>
            </a:rPr>
            <a:t>Problem Background.</a:t>
          </a:r>
        </a:p>
      </dgm:t>
    </dgm:pt>
    <dgm:pt modelId="{D7AFFA5B-C74C-420B-AD38-71FB74837E3E}" type="parTrans" cxnId="{F4275544-ACEA-47DF-82B5-BBF6FDA823BD}">
      <dgm:prSet/>
      <dgm:spPr/>
      <dgm:t>
        <a:bodyPr/>
        <a:lstStyle/>
        <a:p>
          <a:endParaRPr lang="en-US"/>
        </a:p>
      </dgm:t>
    </dgm:pt>
    <dgm:pt modelId="{37390B24-B2CC-4E24-9ECD-A398E4F89FED}" type="sibTrans" cxnId="{F4275544-ACEA-47DF-82B5-BBF6FDA823BD}">
      <dgm:prSet/>
      <dgm:spPr/>
      <dgm:t>
        <a:bodyPr/>
        <a:lstStyle/>
        <a:p>
          <a:endParaRPr lang="en-US"/>
        </a:p>
      </dgm:t>
    </dgm:pt>
    <dgm:pt modelId="{FC586593-B2F8-4832-B208-D72D4224FA7E}">
      <dgm:prSet phldrT="[Text]"/>
      <dgm:spPr/>
      <dgm:t>
        <a:bodyPr/>
        <a:lstStyle/>
        <a:p>
          <a:r>
            <a:rPr lang="en-US" dirty="0"/>
            <a:t>2</a:t>
          </a:r>
        </a:p>
      </dgm:t>
    </dgm:pt>
    <dgm:pt modelId="{A072F661-D3BF-4A23-A9CD-03BE88CF2145}" type="parTrans" cxnId="{3030F6D9-B026-4CD6-90E6-0D5B1F93C56B}">
      <dgm:prSet/>
      <dgm:spPr/>
      <dgm:t>
        <a:bodyPr/>
        <a:lstStyle/>
        <a:p>
          <a:endParaRPr lang="en-US"/>
        </a:p>
      </dgm:t>
    </dgm:pt>
    <dgm:pt modelId="{8F25FCBB-C9AC-47BD-A298-4789E835B25F}" type="sibTrans" cxnId="{3030F6D9-B026-4CD6-90E6-0D5B1F93C56B}">
      <dgm:prSet/>
      <dgm:spPr/>
      <dgm:t>
        <a:bodyPr/>
        <a:lstStyle/>
        <a:p>
          <a:endParaRPr lang="en-US"/>
        </a:p>
      </dgm:t>
    </dgm:pt>
    <dgm:pt modelId="{6CA9E58F-8440-4A5B-A5F9-2E202434610A}">
      <dgm:prSet phldrT="[Text]"/>
      <dgm:spPr/>
      <dgm:t>
        <a:bodyPr/>
        <a:lstStyle/>
        <a:p>
          <a:r>
            <a:rPr lang="en-US" dirty="0">
              <a:solidFill>
                <a:schemeClr val="bg2">
                  <a:lumMod val="50000"/>
                </a:schemeClr>
              </a:solidFill>
            </a:rPr>
            <a:t>Farmers’ Solution.</a:t>
          </a:r>
        </a:p>
      </dgm:t>
    </dgm:pt>
    <dgm:pt modelId="{9A48820D-32EA-4F17-BA66-2E54943B5C25}" type="parTrans" cxnId="{B5C88F00-742D-4E1F-860E-9B2979DAD35D}">
      <dgm:prSet/>
      <dgm:spPr/>
      <dgm:t>
        <a:bodyPr/>
        <a:lstStyle/>
        <a:p>
          <a:endParaRPr lang="en-US"/>
        </a:p>
      </dgm:t>
    </dgm:pt>
    <dgm:pt modelId="{F83D9E27-6007-4ED5-9963-AFCB5B6920EA}" type="sibTrans" cxnId="{B5C88F00-742D-4E1F-860E-9B2979DAD35D}">
      <dgm:prSet/>
      <dgm:spPr/>
      <dgm:t>
        <a:bodyPr/>
        <a:lstStyle/>
        <a:p>
          <a:endParaRPr lang="en-US"/>
        </a:p>
      </dgm:t>
    </dgm:pt>
    <dgm:pt modelId="{24A8D221-1008-4BE6-8B99-C20F27377CDE}">
      <dgm:prSet phldrT="[Text]"/>
      <dgm:spPr/>
      <dgm:t>
        <a:bodyPr/>
        <a:lstStyle/>
        <a:p>
          <a:r>
            <a:rPr lang="en-US" dirty="0"/>
            <a:t>3</a:t>
          </a:r>
        </a:p>
      </dgm:t>
    </dgm:pt>
    <dgm:pt modelId="{566B8CEC-E364-4DE3-952F-40FC33077809}" type="parTrans" cxnId="{DD8951A1-31D2-46C8-989B-27A139C42B70}">
      <dgm:prSet/>
      <dgm:spPr/>
      <dgm:t>
        <a:bodyPr/>
        <a:lstStyle/>
        <a:p>
          <a:endParaRPr lang="en-US"/>
        </a:p>
      </dgm:t>
    </dgm:pt>
    <dgm:pt modelId="{59EC4A1D-DA5F-4ECF-AB77-B0C53105AC9E}" type="sibTrans" cxnId="{DD8951A1-31D2-46C8-989B-27A139C42B70}">
      <dgm:prSet/>
      <dgm:spPr/>
      <dgm:t>
        <a:bodyPr/>
        <a:lstStyle/>
        <a:p>
          <a:endParaRPr lang="en-US"/>
        </a:p>
      </dgm:t>
    </dgm:pt>
    <dgm:pt modelId="{59543F63-7D1A-4423-8792-564643356D4B}">
      <dgm:prSet phldrT="[Text]"/>
      <dgm:spPr/>
      <dgm:t>
        <a:bodyPr/>
        <a:lstStyle/>
        <a:p>
          <a:r>
            <a:rPr lang="en-US" dirty="0">
              <a:solidFill>
                <a:schemeClr val="bg2">
                  <a:lumMod val="50000"/>
                </a:schemeClr>
              </a:solidFill>
            </a:rPr>
            <a:t>Our Solution.</a:t>
          </a:r>
        </a:p>
      </dgm:t>
    </dgm:pt>
    <dgm:pt modelId="{E5144D87-0066-4D10-80FF-98AC3BAA39BF}" type="parTrans" cxnId="{05D9F1FD-5FC9-4F8E-86E7-8CD6A3B35F83}">
      <dgm:prSet/>
      <dgm:spPr/>
      <dgm:t>
        <a:bodyPr/>
        <a:lstStyle/>
        <a:p>
          <a:endParaRPr lang="en-US"/>
        </a:p>
      </dgm:t>
    </dgm:pt>
    <dgm:pt modelId="{4E862126-F622-4818-8EE1-183345B125AF}" type="sibTrans" cxnId="{05D9F1FD-5FC9-4F8E-86E7-8CD6A3B35F83}">
      <dgm:prSet/>
      <dgm:spPr/>
      <dgm:t>
        <a:bodyPr/>
        <a:lstStyle/>
        <a:p>
          <a:endParaRPr lang="en-US"/>
        </a:p>
      </dgm:t>
    </dgm:pt>
    <dgm:pt modelId="{0FAF0264-7F59-44E4-BA03-B18AC4EBEDAC}" type="pres">
      <dgm:prSet presAssocID="{38AE8EFC-7433-48F8-AF4C-E2032CDEAE4D}" presName="linearFlow" presStyleCnt="0">
        <dgm:presLayoutVars>
          <dgm:dir/>
          <dgm:animLvl val="lvl"/>
          <dgm:resizeHandles val="exact"/>
        </dgm:presLayoutVars>
      </dgm:prSet>
      <dgm:spPr/>
    </dgm:pt>
    <dgm:pt modelId="{1BA8AC5C-3F33-467E-91AF-459C6F9E0BDB}" type="pres">
      <dgm:prSet presAssocID="{802CA8C4-B22E-43BA-84C1-689D57D8B35E}" presName="composite" presStyleCnt="0"/>
      <dgm:spPr/>
    </dgm:pt>
    <dgm:pt modelId="{E5DE0A98-EF40-4D0D-B9E9-A586E5A769FA}" type="pres">
      <dgm:prSet presAssocID="{802CA8C4-B22E-43BA-84C1-689D57D8B35E}" presName="parentText" presStyleLbl="alignNode1" presStyleIdx="0" presStyleCnt="3">
        <dgm:presLayoutVars>
          <dgm:chMax val="1"/>
          <dgm:bulletEnabled val="1"/>
        </dgm:presLayoutVars>
      </dgm:prSet>
      <dgm:spPr/>
    </dgm:pt>
    <dgm:pt modelId="{25777B5D-CC98-4001-BE81-EBE963273573}" type="pres">
      <dgm:prSet presAssocID="{802CA8C4-B22E-43BA-84C1-689D57D8B35E}" presName="descendantText" presStyleLbl="alignAcc1" presStyleIdx="0" presStyleCnt="3">
        <dgm:presLayoutVars>
          <dgm:bulletEnabled val="1"/>
        </dgm:presLayoutVars>
      </dgm:prSet>
      <dgm:spPr/>
    </dgm:pt>
    <dgm:pt modelId="{22C81E79-A1F5-4777-8466-D2DAA79CA1B2}" type="pres">
      <dgm:prSet presAssocID="{67C5AFA5-2E31-49E0-9703-DD6F94EBF6B8}" presName="sp" presStyleCnt="0"/>
      <dgm:spPr/>
    </dgm:pt>
    <dgm:pt modelId="{A7E997FF-E640-42C1-9BFC-5BD5919CAE1E}" type="pres">
      <dgm:prSet presAssocID="{FC586593-B2F8-4832-B208-D72D4224FA7E}" presName="composite" presStyleCnt="0"/>
      <dgm:spPr/>
    </dgm:pt>
    <dgm:pt modelId="{9EF2F86F-D6A7-4B1D-B3B6-895A60EB4337}" type="pres">
      <dgm:prSet presAssocID="{FC586593-B2F8-4832-B208-D72D4224FA7E}" presName="parentText" presStyleLbl="alignNode1" presStyleIdx="1" presStyleCnt="3">
        <dgm:presLayoutVars>
          <dgm:chMax val="1"/>
          <dgm:bulletEnabled val="1"/>
        </dgm:presLayoutVars>
      </dgm:prSet>
      <dgm:spPr/>
    </dgm:pt>
    <dgm:pt modelId="{5269888F-C2E9-41E8-AEEB-51DA76776748}" type="pres">
      <dgm:prSet presAssocID="{FC586593-B2F8-4832-B208-D72D4224FA7E}" presName="descendantText" presStyleLbl="alignAcc1" presStyleIdx="1" presStyleCnt="3">
        <dgm:presLayoutVars>
          <dgm:bulletEnabled val="1"/>
        </dgm:presLayoutVars>
      </dgm:prSet>
      <dgm:spPr/>
    </dgm:pt>
    <dgm:pt modelId="{7008090C-7461-4658-9EC3-D990B1B3F47A}" type="pres">
      <dgm:prSet presAssocID="{8F25FCBB-C9AC-47BD-A298-4789E835B25F}" presName="sp" presStyleCnt="0"/>
      <dgm:spPr/>
    </dgm:pt>
    <dgm:pt modelId="{47CB78B1-D684-45AF-926E-6046126C5A03}" type="pres">
      <dgm:prSet presAssocID="{24A8D221-1008-4BE6-8B99-C20F27377CDE}" presName="composite" presStyleCnt="0"/>
      <dgm:spPr/>
    </dgm:pt>
    <dgm:pt modelId="{FF333049-15E2-441F-8051-025B14478FBF}" type="pres">
      <dgm:prSet presAssocID="{24A8D221-1008-4BE6-8B99-C20F27377CDE}" presName="parentText" presStyleLbl="alignNode1" presStyleIdx="2" presStyleCnt="3">
        <dgm:presLayoutVars>
          <dgm:chMax val="1"/>
          <dgm:bulletEnabled val="1"/>
        </dgm:presLayoutVars>
      </dgm:prSet>
      <dgm:spPr/>
    </dgm:pt>
    <dgm:pt modelId="{BD27BF19-F5C1-4C23-92A0-4D6B58EA9E09}" type="pres">
      <dgm:prSet presAssocID="{24A8D221-1008-4BE6-8B99-C20F27377CDE}" presName="descendantText" presStyleLbl="alignAcc1" presStyleIdx="2" presStyleCnt="3">
        <dgm:presLayoutVars>
          <dgm:bulletEnabled val="1"/>
        </dgm:presLayoutVars>
      </dgm:prSet>
      <dgm:spPr/>
    </dgm:pt>
  </dgm:ptLst>
  <dgm:cxnLst>
    <dgm:cxn modelId="{B5C88F00-742D-4E1F-860E-9B2979DAD35D}" srcId="{FC586593-B2F8-4832-B208-D72D4224FA7E}" destId="{6CA9E58F-8440-4A5B-A5F9-2E202434610A}" srcOrd="0" destOrd="0" parTransId="{9A48820D-32EA-4F17-BA66-2E54943B5C25}" sibTransId="{F83D9E27-6007-4ED5-9963-AFCB5B6920EA}"/>
    <dgm:cxn modelId="{38537F0A-E413-4A54-8DB0-EB1F8706B494}" type="presOf" srcId="{3191EA2D-C2E0-458C-91B9-3CC7D4D07B2A}" destId="{25777B5D-CC98-4001-BE81-EBE963273573}" srcOrd="0" destOrd="0" presId="urn:microsoft.com/office/officeart/2005/8/layout/chevron2"/>
    <dgm:cxn modelId="{2AEF191B-6606-4C05-8B37-25067FAB3F54}" srcId="{38AE8EFC-7433-48F8-AF4C-E2032CDEAE4D}" destId="{802CA8C4-B22E-43BA-84C1-689D57D8B35E}" srcOrd="0" destOrd="0" parTransId="{245E91A3-DA8C-422E-AEDA-1150BE2BF1DF}" sibTransId="{67C5AFA5-2E31-49E0-9703-DD6F94EBF6B8}"/>
    <dgm:cxn modelId="{DD52EC2D-E7CB-4525-8281-0D2956282865}" type="presOf" srcId="{6CA9E58F-8440-4A5B-A5F9-2E202434610A}" destId="{5269888F-C2E9-41E8-AEEB-51DA76776748}" srcOrd="0" destOrd="0" presId="urn:microsoft.com/office/officeart/2005/8/layout/chevron2"/>
    <dgm:cxn modelId="{4320DA39-B4F9-409F-B031-E2BC4184EDEA}" type="presOf" srcId="{59543F63-7D1A-4423-8792-564643356D4B}" destId="{BD27BF19-F5C1-4C23-92A0-4D6B58EA9E09}" srcOrd="0" destOrd="0" presId="urn:microsoft.com/office/officeart/2005/8/layout/chevron2"/>
    <dgm:cxn modelId="{DF8E6162-F018-48A5-B418-3C7C484E06DF}" type="presOf" srcId="{802CA8C4-B22E-43BA-84C1-689D57D8B35E}" destId="{E5DE0A98-EF40-4D0D-B9E9-A586E5A769FA}" srcOrd="0" destOrd="0" presId="urn:microsoft.com/office/officeart/2005/8/layout/chevron2"/>
    <dgm:cxn modelId="{F4275544-ACEA-47DF-82B5-BBF6FDA823BD}" srcId="{802CA8C4-B22E-43BA-84C1-689D57D8B35E}" destId="{3191EA2D-C2E0-458C-91B9-3CC7D4D07B2A}" srcOrd="0" destOrd="0" parTransId="{D7AFFA5B-C74C-420B-AD38-71FB74837E3E}" sibTransId="{37390B24-B2CC-4E24-9ECD-A398E4F89FED}"/>
    <dgm:cxn modelId="{ED9A2998-2AD5-4C6C-9FF7-97C2D0092ADB}" type="presOf" srcId="{38AE8EFC-7433-48F8-AF4C-E2032CDEAE4D}" destId="{0FAF0264-7F59-44E4-BA03-B18AC4EBEDAC}" srcOrd="0" destOrd="0" presId="urn:microsoft.com/office/officeart/2005/8/layout/chevron2"/>
    <dgm:cxn modelId="{DD8951A1-31D2-46C8-989B-27A139C42B70}" srcId="{38AE8EFC-7433-48F8-AF4C-E2032CDEAE4D}" destId="{24A8D221-1008-4BE6-8B99-C20F27377CDE}" srcOrd="2" destOrd="0" parTransId="{566B8CEC-E364-4DE3-952F-40FC33077809}" sibTransId="{59EC4A1D-DA5F-4ECF-AB77-B0C53105AC9E}"/>
    <dgm:cxn modelId="{4DCB8EC2-F4CD-4D11-995C-A469AE61FB47}" type="presOf" srcId="{24A8D221-1008-4BE6-8B99-C20F27377CDE}" destId="{FF333049-15E2-441F-8051-025B14478FBF}" srcOrd="0" destOrd="0" presId="urn:microsoft.com/office/officeart/2005/8/layout/chevron2"/>
    <dgm:cxn modelId="{3030F6D9-B026-4CD6-90E6-0D5B1F93C56B}" srcId="{38AE8EFC-7433-48F8-AF4C-E2032CDEAE4D}" destId="{FC586593-B2F8-4832-B208-D72D4224FA7E}" srcOrd="1" destOrd="0" parTransId="{A072F661-D3BF-4A23-A9CD-03BE88CF2145}" sibTransId="{8F25FCBB-C9AC-47BD-A298-4789E835B25F}"/>
    <dgm:cxn modelId="{48893CEC-186E-4558-B12A-6F96391BFBD3}" type="presOf" srcId="{FC586593-B2F8-4832-B208-D72D4224FA7E}" destId="{9EF2F86F-D6A7-4B1D-B3B6-895A60EB4337}" srcOrd="0" destOrd="0" presId="urn:microsoft.com/office/officeart/2005/8/layout/chevron2"/>
    <dgm:cxn modelId="{05D9F1FD-5FC9-4F8E-86E7-8CD6A3B35F83}" srcId="{24A8D221-1008-4BE6-8B99-C20F27377CDE}" destId="{59543F63-7D1A-4423-8792-564643356D4B}" srcOrd="0" destOrd="0" parTransId="{E5144D87-0066-4D10-80FF-98AC3BAA39BF}" sibTransId="{4E862126-F622-4818-8EE1-183345B125AF}"/>
    <dgm:cxn modelId="{4B99F2B8-DE73-40CA-8275-033C6F092C88}" type="presParOf" srcId="{0FAF0264-7F59-44E4-BA03-B18AC4EBEDAC}" destId="{1BA8AC5C-3F33-467E-91AF-459C6F9E0BDB}" srcOrd="0" destOrd="0" presId="urn:microsoft.com/office/officeart/2005/8/layout/chevron2"/>
    <dgm:cxn modelId="{C0E03648-7775-49D7-93E4-788ACDEDAD22}" type="presParOf" srcId="{1BA8AC5C-3F33-467E-91AF-459C6F9E0BDB}" destId="{E5DE0A98-EF40-4D0D-B9E9-A586E5A769FA}" srcOrd="0" destOrd="0" presId="urn:microsoft.com/office/officeart/2005/8/layout/chevron2"/>
    <dgm:cxn modelId="{74E9C9B6-9677-44B2-A36C-24CA5FF00E33}" type="presParOf" srcId="{1BA8AC5C-3F33-467E-91AF-459C6F9E0BDB}" destId="{25777B5D-CC98-4001-BE81-EBE963273573}" srcOrd="1" destOrd="0" presId="urn:microsoft.com/office/officeart/2005/8/layout/chevron2"/>
    <dgm:cxn modelId="{030552BE-BF77-4B9B-AAFA-3EF8AB72169A}" type="presParOf" srcId="{0FAF0264-7F59-44E4-BA03-B18AC4EBEDAC}" destId="{22C81E79-A1F5-4777-8466-D2DAA79CA1B2}" srcOrd="1" destOrd="0" presId="urn:microsoft.com/office/officeart/2005/8/layout/chevron2"/>
    <dgm:cxn modelId="{41A4FB7B-F8D6-442C-B39A-F29959D20347}" type="presParOf" srcId="{0FAF0264-7F59-44E4-BA03-B18AC4EBEDAC}" destId="{A7E997FF-E640-42C1-9BFC-5BD5919CAE1E}" srcOrd="2" destOrd="0" presId="urn:microsoft.com/office/officeart/2005/8/layout/chevron2"/>
    <dgm:cxn modelId="{B55E3012-27AC-4144-9228-7F4F0E4CAF0B}" type="presParOf" srcId="{A7E997FF-E640-42C1-9BFC-5BD5919CAE1E}" destId="{9EF2F86F-D6A7-4B1D-B3B6-895A60EB4337}" srcOrd="0" destOrd="0" presId="urn:microsoft.com/office/officeart/2005/8/layout/chevron2"/>
    <dgm:cxn modelId="{43841367-0CA3-4302-B725-0601D8A4DEE3}" type="presParOf" srcId="{A7E997FF-E640-42C1-9BFC-5BD5919CAE1E}" destId="{5269888F-C2E9-41E8-AEEB-51DA76776748}" srcOrd="1" destOrd="0" presId="urn:microsoft.com/office/officeart/2005/8/layout/chevron2"/>
    <dgm:cxn modelId="{23289473-BA83-4D42-9F84-1E69CDA07E75}" type="presParOf" srcId="{0FAF0264-7F59-44E4-BA03-B18AC4EBEDAC}" destId="{7008090C-7461-4658-9EC3-D990B1B3F47A}" srcOrd="3" destOrd="0" presId="urn:microsoft.com/office/officeart/2005/8/layout/chevron2"/>
    <dgm:cxn modelId="{3F1CDFE3-CBD4-4562-BB67-AA342FCAFB48}" type="presParOf" srcId="{0FAF0264-7F59-44E4-BA03-B18AC4EBEDAC}" destId="{47CB78B1-D684-45AF-926E-6046126C5A03}" srcOrd="4" destOrd="0" presId="urn:microsoft.com/office/officeart/2005/8/layout/chevron2"/>
    <dgm:cxn modelId="{F128B994-F32D-4CC3-9D51-F4564CFB32EA}" type="presParOf" srcId="{47CB78B1-D684-45AF-926E-6046126C5A03}" destId="{FF333049-15E2-441F-8051-025B14478FBF}" srcOrd="0" destOrd="0" presId="urn:microsoft.com/office/officeart/2005/8/layout/chevron2"/>
    <dgm:cxn modelId="{12040470-D3B6-4F2E-A8D9-5859A82C08EC}" type="presParOf" srcId="{47CB78B1-D684-45AF-926E-6046126C5A03}" destId="{BD27BF19-F5C1-4C23-92A0-4D6B58EA9E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170F8F-67D7-4909-8511-6344DC9CE18A}" type="doc">
      <dgm:prSet loTypeId="urn:microsoft.com/office/officeart/2005/8/layout/hProcess3" loCatId="process" qsTypeId="urn:microsoft.com/office/officeart/2005/8/quickstyle/3d2" qsCatId="3D" csTypeId="urn:microsoft.com/office/officeart/2005/8/colors/colorful5" csCatId="colorful" phldr="1"/>
      <dgm:spPr/>
    </dgm:pt>
    <dgm:pt modelId="{8D1B1D53-DD27-43BD-8425-EE44DC4C59D3}">
      <dgm:prSet phldrT="[Text]"/>
      <dgm:spPr/>
      <dgm:t>
        <a:bodyPr/>
        <a:lstStyle/>
        <a:p>
          <a:pPr algn="ctr"/>
          <a:r>
            <a:rPr lang="en-US" dirty="0"/>
            <a:t>Then</a:t>
          </a:r>
        </a:p>
      </dgm:t>
    </dgm:pt>
    <dgm:pt modelId="{C34B2C3B-84D4-45A5-9815-862C255BC304}" type="parTrans" cxnId="{BD0C6212-69CC-4E1E-8659-30D6CD4871A9}">
      <dgm:prSet/>
      <dgm:spPr/>
      <dgm:t>
        <a:bodyPr/>
        <a:lstStyle/>
        <a:p>
          <a:endParaRPr lang="en-US"/>
        </a:p>
      </dgm:t>
    </dgm:pt>
    <dgm:pt modelId="{11E16EA4-FCBD-4B63-BB49-E3E4990EE3E9}" type="sibTrans" cxnId="{BD0C6212-69CC-4E1E-8659-30D6CD4871A9}">
      <dgm:prSet/>
      <dgm:spPr/>
      <dgm:t>
        <a:bodyPr/>
        <a:lstStyle/>
        <a:p>
          <a:endParaRPr lang="en-US"/>
        </a:p>
      </dgm:t>
    </dgm:pt>
    <dgm:pt modelId="{60AF900B-45A9-4E81-A180-C23CF4C851A6}" type="pres">
      <dgm:prSet presAssocID="{A6170F8F-67D7-4909-8511-6344DC9CE18A}" presName="Name0" presStyleCnt="0">
        <dgm:presLayoutVars>
          <dgm:dir/>
          <dgm:animLvl val="lvl"/>
          <dgm:resizeHandles val="exact"/>
        </dgm:presLayoutVars>
      </dgm:prSet>
      <dgm:spPr/>
    </dgm:pt>
    <dgm:pt modelId="{AFB1BBEE-B4C3-4135-B6A8-69FA1BA23EAA}" type="pres">
      <dgm:prSet presAssocID="{A6170F8F-67D7-4909-8511-6344DC9CE18A}" presName="dummy" presStyleCnt="0"/>
      <dgm:spPr/>
    </dgm:pt>
    <dgm:pt modelId="{BC477507-BE2E-44E8-9201-3A270990D632}" type="pres">
      <dgm:prSet presAssocID="{A6170F8F-67D7-4909-8511-6344DC9CE18A}" presName="linH" presStyleCnt="0"/>
      <dgm:spPr/>
    </dgm:pt>
    <dgm:pt modelId="{B0F36249-A53C-4A24-9EDA-91F513A62E9E}" type="pres">
      <dgm:prSet presAssocID="{A6170F8F-67D7-4909-8511-6344DC9CE18A}" presName="padding1" presStyleCnt="0"/>
      <dgm:spPr/>
    </dgm:pt>
    <dgm:pt modelId="{DE6FD336-7F58-45C1-864C-DF287A3F57D8}" type="pres">
      <dgm:prSet presAssocID="{8D1B1D53-DD27-43BD-8425-EE44DC4C59D3}" presName="linV" presStyleCnt="0"/>
      <dgm:spPr/>
    </dgm:pt>
    <dgm:pt modelId="{376F4765-8737-495E-9AEC-22B6E2261E45}" type="pres">
      <dgm:prSet presAssocID="{8D1B1D53-DD27-43BD-8425-EE44DC4C59D3}" presName="spVertical1" presStyleCnt="0"/>
      <dgm:spPr/>
    </dgm:pt>
    <dgm:pt modelId="{F8A7D016-A23F-480A-B900-60576F5ED64C}" type="pres">
      <dgm:prSet presAssocID="{8D1B1D53-DD27-43BD-8425-EE44DC4C59D3}" presName="parTx" presStyleLbl="revTx" presStyleIdx="0" presStyleCnt="1" custLinFactNeighborX="-5485" custLinFactNeighborY="-7135">
        <dgm:presLayoutVars>
          <dgm:chMax val="0"/>
          <dgm:chPref val="0"/>
          <dgm:bulletEnabled val="1"/>
        </dgm:presLayoutVars>
      </dgm:prSet>
      <dgm:spPr/>
    </dgm:pt>
    <dgm:pt modelId="{B0BC290F-E4FF-4DB1-8F9E-498E96F3327A}" type="pres">
      <dgm:prSet presAssocID="{8D1B1D53-DD27-43BD-8425-EE44DC4C59D3}" presName="spVertical2" presStyleCnt="0"/>
      <dgm:spPr/>
    </dgm:pt>
    <dgm:pt modelId="{A3C77048-F610-4BE6-BC90-6E0D75EA57EB}" type="pres">
      <dgm:prSet presAssocID="{8D1B1D53-DD27-43BD-8425-EE44DC4C59D3}" presName="spVertical3" presStyleCnt="0"/>
      <dgm:spPr/>
    </dgm:pt>
    <dgm:pt modelId="{BCC0A1E6-576D-43C6-8070-9A429E19F4BB}" type="pres">
      <dgm:prSet presAssocID="{A6170F8F-67D7-4909-8511-6344DC9CE18A}" presName="padding2" presStyleCnt="0"/>
      <dgm:spPr/>
    </dgm:pt>
    <dgm:pt modelId="{FF495EA9-70F2-494F-8A14-63E0D6B41731}" type="pres">
      <dgm:prSet presAssocID="{A6170F8F-67D7-4909-8511-6344DC9CE18A}" presName="negArrow" presStyleCnt="0"/>
      <dgm:spPr/>
    </dgm:pt>
    <dgm:pt modelId="{1C051BC6-D3F7-47EB-B5B7-075B83E021B8}" type="pres">
      <dgm:prSet presAssocID="{A6170F8F-67D7-4909-8511-6344DC9CE18A}" presName="backgroundArrow" presStyleLbl="node1" presStyleIdx="0" presStyleCnt="1" custScaleX="71321" custLinFactNeighborX="5470" custLinFactNeighborY="75"/>
      <dgm:spPr/>
    </dgm:pt>
  </dgm:ptLst>
  <dgm:cxnLst>
    <dgm:cxn modelId="{E0E1CC0F-DA33-4628-9812-412C3C49D96B}" type="presOf" srcId="{A6170F8F-67D7-4909-8511-6344DC9CE18A}" destId="{60AF900B-45A9-4E81-A180-C23CF4C851A6}" srcOrd="0" destOrd="0" presId="urn:microsoft.com/office/officeart/2005/8/layout/hProcess3"/>
    <dgm:cxn modelId="{BD0C6212-69CC-4E1E-8659-30D6CD4871A9}" srcId="{A6170F8F-67D7-4909-8511-6344DC9CE18A}" destId="{8D1B1D53-DD27-43BD-8425-EE44DC4C59D3}" srcOrd="0" destOrd="0" parTransId="{C34B2C3B-84D4-45A5-9815-862C255BC304}" sibTransId="{11E16EA4-FCBD-4B63-BB49-E3E4990EE3E9}"/>
    <dgm:cxn modelId="{6C40F2DD-9361-4B02-97EB-96FD833F1330}" type="presOf" srcId="{8D1B1D53-DD27-43BD-8425-EE44DC4C59D3}" destId="{F8A7D016-A23F-480A-B900-60576F5ED64C}" srcOrd="0" destOrd="0" presId="urn:microsoft.com/office/officeart/2005/8/layout/hProcess3"/>
    <dgm:cxn modelId="{6D29657D-9E52-4193-B1B4-19E6F7B0FB08}" type="presParOf" srcId="{60AF900B-45A9-4E81-A180-C23CF4C851A6}" destId="{AFB1BBEE-B4C3-4135-B6A8-69FA1BA23EAA}" srcOrd="0" destOrd="0" presId="urn:microsoft.com/office/officeart/2005/8/layout/hProcess3"/>
    <dgm:cxn modelId="{0D280D2A-BC69-4A0D-9CEF-24DC95F83D13}" type="presParOf" srcId="{60AF900B-45A9-4E81-A180-C23CF4C851A6}" destId="{BC477507-BE2E-44E8-9201-3A270990D632}" srcOrd="1" destOrd="0" presId="urn:microsoft.com/office/officeart/2005/8/layout/hProcess3"/>
    <dgm:cxn modelId="{E38333F5-D186-47F8-9475-C6AA5AA1A2A1}" type="presParOf" srcId="{BC477507-BE2E-44E8-9201-3A270990D632}" destId="{B0F36249-A53C-4A24-9EDA-91F513A62E9E}" srcOrd="0" destOrd="0" presId="urn:microsoft.com/office/officeart/2005/8/layout/hProcess3"/>
    <dgm:cxn modelId="{0C4CBE27-65D5-42E5-83F7-A810C6BADDFD}" type="presParOf" srcId="{BC477507-BE2E-44E8-9201-3A270990D632}" destId="{DE6FD336-7F58-45C1-864C-DF287A3F57D8}" srcOrd="1" destOrd="0" presId="urn:microsoft.com/office/officeart/2005/8/layout/hProcess3"/>
    <dgm:cxn modelId="{2CCA02EF-D9F0-4961-8A75-0CFEF320FAF8}" type="presParOf" srcId="{DE6FD336-7F58-45C1-864C-DF287A3F57D8}" destId="{376F4765-8737-495E-9AEC-22B6E2261E45}" srcOrd="0" destOrd="0" presId="urn:microsoft.com/office/officeart/2005/8/layout/hProcess3"/>
    <dgm:cxn modelId="{1D52F98B-C54A-4105-AB5D-2D6AC79D92B0}" type="presParOf" srcId="{DE6FD336-7F58-45C1-864C-DF287A3F57D8}" destId="{F8A7D016-A23F-480A-B900-60576F5ED64C}" srcOrd="1" destOrd="0" presId="urn:microsoft.com/office/officeart/2005/8/layout/hProcess3"/>
    <dgm:cxn modelId="{78804501-717F-456E-A3CC-DCF15A3450E5}" type="presParOf" srcId="{DE6FD336-7F58-45C1-864C-DF287A3F57D8}" destId="{B0BC290F-E4FF-4DB1-8F9E-498E96F3327A}" srcOrd="2" destOrd="0" presId="urn:microsoft.com/office/officeart/2005/8/layout/hProcess3"/>
    <dgm:cxn modelId="{C72F01FD-C172-4620-B80D-C131C0664BE2}" type="presParOf" srcId="{DE6FD336-7F58-45C1-864C-DF287A3F57D8}" destId="{A3C77048-F610-4BE6-BC90-6E0D75EA57EB}" srcOrd="3" destOrd="0" presId="urn:microsoft.com/office/officeart/2005/8/layout/hProcess3"/>
    <dgm:cxn modelId="{88FB2E94-7B2C-41AE-BAE5-E1DE3C357685}" type="presParOf" srcId="{BC477507-BE2E-44E8-9201-3A270990D632}" destId="{BCC0A1E6-576D-43C6-8070-9A429E19F4BB}" srcOrd="2" destOrd="0" presId="urn:microsoft.com/office/officeart/2005/8/layout/hProcess3"/>
    <dgm:cxn modelId="{7D8721D1-47BD-4822-9857-F42713C7D5F6}" type="presParOf" srcId="{BC477507-BE2E-44E8-9201-3A270990D632}" destId="{FF495EA9-70F2-494F-8A14-63E0D6B41731}" srcOrd="3" destOrd="0" presId="urn:microsoft.com/office/officeart/2005/8/layout/hProcess3"/>
    <dgm:cxn modelId="{887D96DB-AA4C-49F8-9ADF-453268F2D8C6}" type="presParOf" srcId="{BC477507-BE2E-44E8-9201-3A270990D632}" destId="{1C051BC6-D3F7-47EB-B5B7-075B83E021B8}"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5C4BFC-F111-4041-BBE6-AA395CBEA8C0}" type="doc">
      <dgm:prSet loTypeId="urn:microsoft.com/office/officeart/2005/8/layout/vList2" loCatId="list" qsTypeId="urn:microsoft.com/office/officeart/2005/8/quickstyle/3d2" qsCatId="3D" csTypeId="urn:microsoft.com/office/officeart/2005/8/colors/accent3_2" csCatId="accent3" phldr="1"/>
      <dgm:spPr/>
      <dgm:t>
        <a:bodyPr/>
        <a:lstStyle/>
        <a:p>
          <a:endParaRPr lang="en-US"/>
        </a:p>
      </dgm:t>
    </dgm:pt>
    <dgm:pt modelId="{EC6E23CA-1466-49F8-86E3-7E8793981842}">
      <dgm:prSet phldrT="[Text]"/>
      <dgm:spPr/>
      <dgm:t>
        <a:bodyPr/>
        <a:lstStyle/>
        <a:p>
          <a:r>
            <a:rPr lang="en-US" dirty="0"/>
            <a:t>Accuracy &amp; Recognition Rate.</a:t>
          </a:r>
        </a:p>
      </dgm:t>
    </dgm:pt>
    <dgm:pt modelId="{91A222CC-F04B-460E-9B5B-71E8BBC06F1B}" type="parTrans" cxnId="{BA3498DD-2D42-4540-9FDB-DFF5688CCAB3}">
      <dgm:prSet/>
      <dgm:spPr/>
      <dgm:t>
        <a:bodyPr/>
        <a:lstStyle/>
        <a:p>
          <a:endParaRPr lang="en-US"/>
        </a:p>
      </dgm:t>
    </dgm:pt>
    <dgm:pt modelId="{389AA7E4-E184-4C1E-A48C-D7E0636BF34F}" type="sibTrans" cxnId="{BA3498DD-2D42-4540-9FDB-DFF5688CCAB3}">
      <dgm:prSet/>
      <dgm:spPr/>
      <dgm:t>
        <a:bodyPr/>
        <a:lstStyle/>
        <a:p>
          <a:endParaRPr lang="en-US"/>
        </a:p>
      </dgm:t>
    </dgm:pt>
    <dgm:pt modelId="{99CAB2A1-2AF7-44AD-85F8-B80F330AFCEE}">
      <dgm:prSet phldrT="[Text]"/>
      <dgm:spPr/>
      <dgm:t>
        <a:bodyPr/>
        <a:lstStyle/>
        <a:p>
          <a:r>
            <a:rPr lang="en-US" dirty="0"/>
            <a:t>Our system shall have </a:t>
          </a:r>
          <a:r>
            <a:rPr lang="en-US" dirty="0">
              <a:solidFill>
                <a:schemeClr val="bg2">
                  <a:lumMod val="50000"/>
                </a:schemeClr>
              </a:solidFill>
            </a:rPr>
            <a:t>high accuracy </a:t>
          </a:r>
          <a:r>
            <a:rPr lang="en-US" dirty="0"/>
            <a:t>and </a:t>
          </a:r>
          <a:r>
            <a:rPr lang="en-US" dirty="0">
              <a:solidFill>
                <a:schemeClr val="bg2">
                  <a:lumMod val="50000"/>
                </a:schemeClr>
              </a:solidFill>
            </a:rPr>
            <a:t>recognition rate</a:t>
          </a:r>
          <a:r>
            <a:rPr lang="en-US" dirty="0"/>
            <a:t>.</a:t>
          </a:r>
        </a:p>
      </dgm:t>
    </dgm:pt>
    <dgm:pt modelId="{06F46ABD-82D3-4073-B8BF-49B485634F25}" type="parTrans" cxnId="{EE948CC2-FAC5-4DCA-9D69-ED888041C283}">
      <dgm:prSet/>
      <dgm:spPr/>
      <dgm:t>
        <a:bodyPr/>
        <a:lstStyle/>
        <a:p>
          <a:endParaRPr lang="en-US"/>
        </a:p>
      </dgm:t>
    </dgm:pt>
    <dgm:pt modelId="{12863604-CB34-43CF-9719-C70ABE45A766}" type="sibTrans" cxnId="{EE948CC2-FAC5-4DCA-9D69-ED888041C283}">
      <dgm:prSet/>
      <dgm:spPr/>
      <dgm:t>
        <a:bodyPr/>
        <a:lstStyle/>
        <a:p>
          <a:endParaRPr lang="en-US"/>
        </a:p>
      </dgm:t>
    </dgm:pt>
    <dgm:pt modelId="{D9B459B4-A1E3-4506-A3DE-61A1C6133689}">
      <dgm:prSet phldrT="[Text]"/>
      <dgm:spPr/>
      <dgm:t>
        <a:bodyPr/>
        <a:lstStyle/>
        <a:p>
          <a:r>
            <a:rPr lang="en-US" dirty="0"/>
            <a:t>Detecting &amp; Classification.</a:t>
          </a:r>
        </a:p>
      </dgm:t>
    </dgm:pt>
    <dgm:pt modelId="{EFBEABB9-C878-4CDA-BD07-C0ADDF9D336C}" type="parTrans" cxnId="{AF3F3A8C-4126-4EFA-904E-F19F11245487}">
      <dgm:prSet/>
      <dgm:spPr/>
      <dgm:t>
        <a:bodyPr/>
        <a:lstStyle/>
        <a:p>
          <a:endParaRPr lang="en-US"/>
        </a:p>
      </dgm:t>
    </dgm:pt>
    <dgm:pt modelId="{68008E3A-5FFE-4635-B353-3FCE537BAB93}" type="sibTrans" cxnId="{AF3F3A8C-4126-4EFA-904E-F19F11245487}">
      <dgm:prSet/>
      <dgm:spPr/>
      <dgm:t>
        <a:bodyPr/>
        <a:lstStyle/>
        <a:p>
          <a:endParaRPr lang="en-US"/>
        </a:p>
      </dgm:t>
    </dgm:pt>
    <dgm:pt modelId="{04298644-C7B9-4D90-85CA-83D28DF64C34}">
      <dgm:prSet phldrT="[Text]"/>
      <dgm:spPr/>
      <dgm:t>
        <a:bodyPr/>
        <a:lstStyle/>
        <a:p>
          <a:r>
            <a:rPr lang="en-US" dirty="0"/>
            <a:t>This system shall use </a:t>
          </a:r>
          <a:r>
            <a:rPr lang="en-US" dirty="0">
              <a:solidFill>
                <a:schemeClr val="bg2">
                  <a:lumMod val="50000"/>
                </a:schemeClr>
              </a:solidFill>
            </a:rPr>
            <a:t>real-time detection </a:t>
          </a:r>
          <a:r>
            <a:rPr lang="en-US" dirty="0"/>
            <a:t>to </a:t>
          </a:r>
          <a:r>
            <a:rPr lang="en-US" dirty="0">
              <a:solidFill>
                <a:schemeClr val="bg2">
                  <a:lumMod val="50000"/>
                </a:schemeClr>
              </a:solidFill>
            </a:rPr>
            <a:t>classify</a:t>
          </a:r>
          <a:r>
            <a:rPr lang="en-US" dirty="0"/>
            <a:t> the wild oat from the wheat.</a:t>
          </a:r>
        </a:p>
      </dgm:t>
    </dgm:pt>
    <dgm:pt modelId="{2F6B339A-AA11-4A41-9C1A-B0B9533CF5B0}" type="parTrans" cxnId="{8D1E5F60-A8EA-48BD-A102-7E8CA04511F9}">
      <dgm:prSet/>
      <dgm:spPr/>
      <dgm:t>
        <a:bodyPr/>
        <a:lstStyle/>
        <a:p>
          <a:endParaRPr lang="en-US"/>
        </a:p>
      </dgm:t>
    </dgm:pt>
    <dgm:pt modelId="{1E7714CC-6638-4575-85A7-4B99F79FB55E}" type="sibTrans" cxnId="{8D1E5F60-A8EA-48BD-A102-7E8CA04511F9}">
      <dgm:prSet/>
      <dgm:spPr/>
      <dgm:t>
        <a:bodyPr/>
        <a:lstStyle/>
        <a:p>
          <a:endParaRPr lang="en-US"/>
        </a:p>
      </dgm:t>
    </dgm:pt>
    <dgm:pt modelId="{9F440F9D-F86D-4028-8C19-B6BC870AE1AC}" type="pres">
      <dgm:prSet presAssocID="{865C4BFC-F111-4041-BBE6-AA395CBEA8C0}" presName="linear" presStyleCnt="0">
        <dgm:presLayoutVars>
          <dgm:animLvl val="lvl"/>
          <dgm:resizeHandles val="exact"/>
        </dgm:presLayoutVars>
      </dgm:prSet>
      <dgm:spPr/>
    </dgm:pt>
    <dgm:pt modelId="{27DAFE04-2626-4A7D-8257-1251A49B5333}" type="pres">
      <dgm:prSet presAssocID="{EC6E23CA-1466-49F8-86E3-7E8793981842}" presName="parentText" presStyleLbl="node1" presStyleIdx="0" presStyleCnt="2">
        <dgm:presLayoutVars>
          <dgm:chMax val="0"/>
          <dgm:bulletEnabled val="1"/>
        </dgm:presLayoutVars>
      </dgm:prSet>
      <dgm:spPr/>
    </dgm:pt>
    <dgm:pt modelId="{F41D02D6-AB66-48F0-A1DB-2E8B64DEE9D9}" type="pres">
      <dgm:prSet presAssocID="{EC6E23CA-1466-49F8-86E3-7E8793981842}" presName="childText" presStyleLbl="revTx" presStyleIdx="0" presStyleCnt="2">
        <dgm:presLayoutVars>
          <dgm:bulletEnabled val="1"/>
        </dgm:presLayoutVars>
      </dgm:prSet>
      <dgm:spPr/>
    </dgm:pt>
    <dgm:pt modelId="{E2E83CED-4317-4419-9874-45C1392DF351}" type="pres">
      <dgm:prSet presAssocID="{D9B459B4-A1E3-4506-A3DE-61A1C6133689}" presName="parentText" presStyleLbl="node1" presStyleIdx="1" presStyleCnt="2">
        <dgm:presLayoutVars>
          <dgm:chMax val="0"/>
          <dgm:bulletEnabled val="1"/>
        </dgm:presLayoutVars>
      </dgm:prSet>
      <dgm:spPr/>
    </dgm:pt>
    <dgm:pt modelId="{D5F51D0D-A36A-4FB7-BBCC-4E4B50E4B32D}" type="pres">
      <dgm:prSet presAssocID="{D9B459B4-A1E3-4506-A3DE-61A1C6133689}" presName="childText" presStyleLbl="revTx" presStyleIdx="1" presStyleCnt="2">
        <dgm:presLayoutVars>
          <dgm:bulletEnabled val="1"/>
        </dgm:presLayoutVars>
      </dgm:prSet>
      <dgm:spPr/>
    </dgm:pt>
  </dgm:ptLst>
  <dgm:cxnLst>
    <dgm:cxn modelId="{5B175D1B-B04B-456E-A208-C64C67DECD36}" type="presOf" srcId="{865C4BFC-F111-4041-BBE6-AA395CBEA8C0}" destId="{9F440F9D-F86D-4028-8C19-B6BC870AE1AC}" srcOrd="0" destOrd="0" presId="urn:microsoft.com/office/officeart/2005/8/layout/vList2"/>
    <dgm:cxn modelId="{7B86922B-46D8-4693-91D2-D1730A2CBB1C}" type="presOf" srcId="{99CAB2A1-2AF7-44AD-85F8-B80F330AFCEE}" destId="{F41D02D6-AB66-48F0-A1DB-2E8B64DEE9D9}" srcOrd="0" destOrd="0" presId="urn:microsoft.com/office/officeart/2005/8/layout/vList2"/>
    <dgm:cxn modelId="{B7AA093C-1F3B-4CE2-A435-9A0D4EC64300}" type="presOf" srcId="{04298644-C7B9-4D90-85CA-83D28DF64C34}" destId="{D5F51D0D-A36A-4FB7-BBCC-4E4B50E4B32D}" srcOrd="0" destOrd="0" presId="urn:microsoft.com/office/officeart/2005/8/layout/vList2"/>
    <dgm:cxn modelId="{8D1E5F60-A8EA-48BD-A102-7E8CA04511F9}" srcId="{D9B459B4-A1E3-4506-A3DE-61A1C6133689}" destId="{04298644-C7B9-4D90-85CA-83D28DF64C34}" srcOrd="0" destOrd="0" parTransId="{2F6B339A-AA11-4A41-9C1A-B0B9533CF5B0}" sibTransId="{1E7714CC-6638-4575-85A7-4B99F79FB55E}"/>
    <dgm:cxn modelId="{D9959A62-D02B-4BAF-851F-8FB1A8DAE097}" type="presOf" srcId="{D9B459B4-A1E3-4506-A3DE-61A1C6133689}" destId="{E2E83CED-4317-4419-9874-45C1392DF351}" srcOrd="0" destOrd="0" presId="urn:microsoft.com/office/officeart/2005/8/layout/vList2"/>
    <dgm:cxn modelId="{AF3F3A8C-4126-4EFA-904E-F19F11245487}" srcId="{865C4BFC-F111-4041-BBE6-AA395CBEA8C0}" destId="{D9B459B4-A1E3-4506-A3DE-61A1C6133689}" srcOrd="1" destOrd="0" parTransId="{EFBEABB9-C878-4CDA-BD07-C0ADDF9D336C}" sibTransId="{68008E3A-5FFE-4635-B353-3FCE537BAB93}"/>
    <dgm:cxn modelId="{A709D4B6-F60F-4E27-AEC6-CAFBD66D1232}" type="presOf" srcId="{EC6E23CA-1466-49F8-86E3-7E8793981842}" destId="{27DAFE04-2626-4A7D-8257-1251A49B5333}" srcOrd="0" destOrd="0" presId="urn:microsoft.com/office/officeart/2005/8/layout/vList2"/>
    <dgm:cxn modelId="{EE948CC2-FAC5-4DCA-9D69-ED888041C283}" srcId="{EC6E23CA-1466-49F8-86E3-7E8793981842}" destId="{99CAB2A1-2AF7-44AD-85F8-B80F330AFCEE}" srcOrd="0" destOrd="0" parTransId="{06F46ABD-82D3-4073-B8BF-49B485634F25}" sibTransId="{12863604-CB34-43CF-9719-C70ABE45A766}"/>
    <dgm:cxn modelId="{BA3498DD-2D42-4540-9FDB-DFF5688CCAB3}" srcId="{865C4BFC-F111-4041-BBE6-AA395CBEA8C0}" destId="{EC6E23CA-1466-49F8-86E3-7E8793981842}" srcOrd="0" destOrd="0" parTransId="{91A222CC-F04B-460E-9B5B-71E8BBC06F1B}" sibTransId="{389AA7E4-E184-4C1E-A48C-D7E0636BF34F}"/>
    <dgm:cxn modelId="{B9CD25BF-78BC-43ED-BF85-0BC7B336B4D4}" type="presParOf" srcId="{9F440F9D-F86D-4028-8C19-B6BC870AE1AC}" destId="{27DAFE04-2626-4A7D-8257-1251A49B5333}" srcOrd="0" destOrd="0" presId="urn:microsoft.com/office/officeart/2005/8/layout/vList2"/>
    <dgm:cxn modelId="{EC5E1A67-5AF4-4E63-AF1A-8B28CD80AA80}" type="presParOf" srcId="{9F440F9D-F86D-4028-8C19-B6BC870AE1AC}" destId="{F41D02D6-AB66-48F0-A1DB-2E8B64DEE9D9}" srcOrd="1" destOrd="0" presId="urn:microsoft.com/office/officeart/2005/8/layout/vList2"/>
    <dgm:cxn modelId="{BAFD211A-E8DA-4EBF-9D7D-03ACF8BE2588}" type="presParOf" srcId="{9F440F9D-F86D-4028-8C19-B6BC870AE1AC}" destId="{E2E83CED-4317-4419-9874-45C1392DF351}" srcOrd="2" destOrd="0" presId="urn:microsoft.com/office/officeart/2005/8/layout/vList2"/>
    <dgm:cxn modelId="{9FAA1C4D-C9D8-479A-9D0D-F9A84001900B}" type="presParOf" srcId="{9F440F9D-F86D-4028-8C19-B6BC870AE1AC}" destId="{D5F51D0D-A36A-4FB7-BBCC-4E4B50E4B32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E0A98-EF40-4D0D-B9E9-A586E5A769FA}">
      <dsp:nvSpPr>
        <dsp:cNvPr id="0" name=""/>
        <dsp:cNvSpPr/>
      </dsp:nvSpPr>
      <dsp:spPr>
        <a:xfrm rot="5400000">
          <a:off x="-210842" y="210863"/>
          <a:ext cx="1405614" cy="983929"/>
        </a:xfrm>
        <a:prstGeom prst="chevron">
          <a:avLst/>
        </a:prstGeom>
        <a:solidFill>
          <a:schemeClr val="lt1">
            <a:hueOff val="0"/>
            <a:satOff val="0"/>
            <a:lumOff val="0"/>
            <a:alphaOff val="0"/>
          </a:schemeClr>
        </a:solidFill>
        <a:ln w="9525" cap="flat" cmpd="sng" algn="ctr">
          <a:solidFill>
            <a:schemeClr val="accent3">
              <a:shade val="80000"/>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1</a:t>
          </a:r>
        </a:p>
      </dsp:txBody>
      <dsp:txXfrm rot="-5400000">
        <a:off x="1" y="491986"/>
        <a:ext cx="983929" cy="421685"/>
      </dsp:txXfrm>
    </dsp:sp>
    <dsp:sp modelId="{25777B5D-CC98-4001-BE81-EBE963273573}">
      <dsp:nvSpPr>
        <dsp:cNvPr id="0" name=""/>
        <dsp:cNvSpPr/>
      </dsp:nvSpPr>
      <dsp:spPr>
        <a:xfrm rot="5400000">
          <a:off x="3227151" y="-2243200"/>
          <a:ext cx="913649" cy="5400093"/>
        </a:xfrm>
        <a:prstGeom prst="round2SameRect">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solidFill>
                <a:schemeClr val="bg2">
                  <a:lumMod val="50000"/>
                </a:schemeClr>
              </a:solidFill>
            </a:rPr>
            <a:t>Problem Background.</a:t>
          </a:r>
        </a:p>
      </dsp:txBody>
      <dsp:txXfrm rot="-5400000">
        <a:off x="983930" y="44622"/>
        <a:ext cx="5355492" cy="824447"/>
      </dsp:txXfrm>
    </dsp:sp>
    <dsp:sp modelId="{9EF2F86F-D6A7-4B1D-B3B6-895A60EB4337}">
      <dsp:nvSpPr>
        <dsp:cNvPr id="0" name=""/>
        <dsp:cNvSpPr/>
      </dsp:nvSpPr>
      <dsp:spPr>
        <a:xfrm rot="5400000">
          <a:off x="-210842" y="1419521"/>
          <a:ext cx="1405614" cy="983929"/>
        </a:xfrm>
        <a:prstGeom prst="chevron">
          <a:avLst/>
        </a:prstGeom>
        <a:solidFill>
          <a:schemeClr val="lt1">
            <a:hueOff val="0"/>
            <a:satOff val="0"/>
            <a:lumOff val="0"/>
            <a:alphaOff val="0"/>
          </a:schemeClr>
        </a:solidFill>
        <a:ln w="9525" cap="flat" cmpd="sng" algn="ctr">
          <a:solidFill>
            <a:schemeClr val="accent3">
              <a:shade val="80000"/>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2</a:t>
          </a:r>
        </a:p>
      </dsp:txBody>
      <dsp:txXfrm rot="-5400000">
        <a:off x="1" y="1700644"/>
        <a:ext cx="983929" cy="421685"/>
      </dsp:txXfrm>
    </dsp:sp>
    <dsp:sp modelId="{5269888F-C2E9-41E8-AEEB-51DA76776748}">
      <dsp:nvSpPr>
        <dsp:cNvPr id="0" name=""/>
        <dsp:cNvSpPr/>
      </dsp:nvSpPr>
      <dsp:spPr>
        <a:xfrm rot="5400000">
          <a:off x="3227151" y="-1034543"/>
          <a:ext cx="913649" cy="5400093"/>
        </a:xfrm>
        <a:prstGeom prst="round2SameRect">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solidFill>
                <a:schemeClr val="bg2">
                  <a:lumMod val="50000"/>
                </a:schemeClr>
              </a:solidFill>
            </a:rPr>
            <a:t>Farmers’ Solution.</a:t>
          </a:r>
        </a:p>
      </dsp:txBody>
      <dsp:txXfrm rot="-5400000">
        <a:off x="983930" y="1253279"/>
        <a:ext cx="5355492" cy="824447"/>
      </dsp:txXfrm>
    </dsp:sp>
    <dsp:sp modelId="{FF333049-15E2-441F-8051-025B14478FBF}">
      <dsp:nvSpPr>
        <dsp:cNvPr id="0" name=""/>
        <dsp:cNvSpPr/>
      </dsp:nvSpPr>
      <dsp:spPr>
        <a:xfrm rot="5400000">
          <a:off x="-210842" y="2628178"/>
          <a:ext cx="1405614" cy="983929"/>
        </a:xfrm>
        <a:prstGeom prst="chevron">
          <a:avLst/>
        </a:prstGeom>
        <a:solidFill>
          <a:schemeClr val="lt1">
            <a:hueOff val="0"/>
            <a:satOff val="0"/>
            <a:lumOff val="0"/>
            <a:alphaOff val="0"/>
          </a:schemeClr>
        </a:solidFill>
        <a:ln w="9525" cap="flat" cmpd="sng" algn="ctr">
          <a:solidFill>
            <a:schemeClr val="accent3">
              <a:shade val="80000"/>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3</a:t>
          </a:r>
        </a:p>
      </dsp:txBody>
      <dsp:txXfrm rot="-5400000">
        <a:off x="1" y="2909301"/>
        <a:ext cx="983929" cy="421685"/>
      </dsp:txXfrm>
    </dsp:sp>
    <dsp:sp modelId="{BD27BF19-F5C1-4C23-92A0-4D6B58EA9E09}">
      <dsp:nvSpPr>
        <dsp:cNvPr id="0" name=""/>
        <dsp:cNvSpPr/>
      </dsp:nvSpPr>
      <dsp:spPr>
        <a:xfrm rot="5400000">
          <a:off x="3227151" y="174114"/>
          <a:ext cx="913649" cy="5400093"/>
        </a:xfrm>
        <a:prstGeom prst="round2SameRect">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solidFill>
                <a:schemeClr val="bg2">
                  <a:lumMod val="50000"/>
                </a:schemeClr>
              </a:solidFill>
            </a:rPr>
            <a:t>Our Solution.</a:t>
          </a:r>
        </a:p>
      </dsp:txBody>
      <dsp:txXfrm rot="-5400000">
        <a:off x="983930" y="2461937"/>
        <a:ext cx="5355492" cy="824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51BC6-D3F7-47EB-B5B7-075B83E021B8}">
      <dsp:nvSpPr>
        <dsp:cNvPr id="0" name=""/>
        <dsp:cNvSpPr/>
      </dsp:nvSpPr>
      <dsp:spPr>
        <a:xfrm>
          <a:off x="0" y="1503"/>
          <a:ext cx="1971413" cy="1008000"/>
        </a:xfrm>
        <a:prstGeom prst="rightArrow">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8A7D016-A23F-480A-B900-60576F5ED64C}">
      <dsp:nvSpPr>
        <dsp:cNvPr id="0" name=""/>
        <dsp:cNvSpPr/>
      </dsp:nvSpPr>
      <dsp:spPr>
        <a:xfrm>
          <a:off x="70425" y="234771"/>
          <a:ext cx="1615249"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marL="0" lvl="0" indent="0" algn="ctr" defTabSz="622300">
            <a:lnSpc>
              <a:spcPct val="90000"/>
            </a:lnSpc>
            <a:spcBef>
              <a:spcPct val="0"/>
            </a:spcBef>
            <a:spcAft>
              <a:spcPct val="35000"/>
            </a:spcAft>
            <a:buNone/>
          </a:pPr>
          <a:r>
            <a:rPr lang="en-US" sz="1400" kern="1200" dirty="0"/>
            <a:t>Then</a:t>
          </a:r>
        </a:p>
      </dsp:txBody>
      <dsp:txXfrm>
        <a:off x="70425" y="234771"/>
        <a:ext cx="1615249" cy="50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AFE04-2626-4A7D-8257-1251A49B5333}">
      <dsp:nvSpPr>
        <dsp:cNvPr id="0" name=""/>
        <dsp:cNvSpPr/>
      </dsp:nvSpPr>
      <dsp:spPr>
        <a:xfrm>
          <a:off x="0" y="88844"/>
          <a:ext cx="6082950" cy="76752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Accuracy &amp; Recognition Rate.</a:t>
          </a:r>
        </a:p>
      </dsp:txBody>
      <dsp:txXfrm>
        <a:off x="37467" y="126311"/>
        <a:ext cx="6008016" cy="692586"/>
      </dsp:txXfrm>
    </dsp:sp>
    <dsp:sp modelId="{F41D02D6-AB66-48F0-A1DB-2E8B64DEE9D9}">
      <dsp:nvSpPr>
        <dsp:cNvPr id="0" name=""/>
        <dsp:cNvSpPr/>
      </dsp:nvSpPr>
      <dsp:spPr>
        <a:xfrm>
          <a:off x="0" y="856365"/>
          <a:ext cx="608295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13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Our system shall have </a:t>
          </a:r>
          <a:r>
            <a:rPr lang="en-US" sz="2500" kern="1200" dirty="0">
              <a:solidFill>
                <a:schemeClr val="bg2">
                  <a:lumMod val="50000"/>
                </a:schemeClr>
              </a:solidFill>
            </a:rPr>
            <a:t>high accuracy </a:t>
          </a:r>
          <a:r>
            <a:rPr lang="en-US" sz="2500" kern="1200" dirty="0"/>
            <a:t>and </a:t>
          </a:r>
          <a:r>
            <a:rPr lang="en-US" sz="2500" kern="1200" dirty="0">
              <a:solidFill>
                <a:schemeClr val="bg2">
                  <a:lumMod val="50000"/>
                </a:schemeClr>
              </a:solidFill>
            </a:rPr>
            <a:t>recognition rate</a:t>
          </a:r>
          <a:r>
            <a:rPr lang="en-US" sz="2500" kern="1200" dirty="0"/>
            <a:t>.</a:t>
          </a:r>
        </a:p>
      </dsp:txBody>
      <dsp:txXfrm>
        <a:off x="0" y="856365"/>
        <a:ext cx="6082950" cy="794880"/>
      </dsp:txXfrm>
    </dsp:sp>
    <dsp:sp modelId="{E2E83CED-4317-4419-9874-45C1392DF351}">
      <dsp:nvSpPr>
        <dsp:cNvPr id="0" name=""/>
        <dsp:cNvSpPr/>
      </dsp:nvSpPr>
      <dsp:spPr>
        <a:xfrm>
          <a:off x="0" y="1651245"/>
          <a:ext cx="6082950" cy="76752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Detecting &amp; Classification.</a:t>
          </a:r>
        </a:p>
      </dsp:txBody>
      <dsp:txXfrm>
        <a:off x="37467" y="1688712"/>
        <a:ext cx="6008016" cy="692586"/>
      </dsp:txXfrm>
    </dsp:sp>
    <dsp:sp modelId="{D5F51D0D-A36A-4FB7-BBCC-4E4B50E4B32D}">
      <dsp:nvSpPr>
        <dsp:cNvPr id="0" name=""/>
        <dsp:cNvSpPr/>
      </dsp:nvSpPr>
      <dsp:spPr>
        <a:xfrm>
          <a:off x="0" y="2418765"/>
          <a:ext cx="608295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13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This system shall use </a:t>
          </a:r>
          <a:r>
            <a:rPr lang="en-US" sz="2500" kern="1200" dirty="0">
              <a:solidFill>
                <a:schemeClr val="bg2">
                  <a:lumMod val="50000"/>
                </a:schemeClr>
              </a:solidFill>
            </a:rPr>
            <a:t>real-time detection </a:t>
          </a:r>
          <a:r>
            <a:rPr lang="en-US" sz="2500" kern="1200" dirty="0"/>
            <a:t>to </a:t>
          </a:r>
          <a:r>
            <a:rPr lang="en-US" sz="2500" kern="1200" dirty="0">
              <a:solidFill>
                <a:schemeClr val="bg2">
                  <a:lumMod val="50000"/>
                </a:schemeClr>
              </a:solidFill>
            </a:rPr>
            <a:t>classify</a:t>
          </a:r>
          <a:r>
            <a:rPr lang="en-US" sz="2500" kern="1200" dirty="0"/>
            <a:t> the wild oat from the wheat.</a:t>
          </a:r>
        </a:p>
      </dsp:txBody>
      <dsp:txXfrm>
        <a:off x="0" y="2418765"/>
        <a:ext cx="6082950" cy="7948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B6BD9-D8EA-46F1-95D1-FC4E87032D3D}"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39790-9753-4822-A8CA-14A9E14B7559}" type="slidenum">
              <a:rPr lang="en-US" smtClean="0"/>
              <a:t>‹#›</a:t>
            </a:fld>
            <a:endParaRPr lang="en-US"/>
          </a:p>
        </p:txBody>
      </p:sp>
    </p:spTree>
    <p:extLst>
      <p:ext uri="{BB962C8B-B14F-4D97-AF65-F5344CB8AC3E}">
        <p14:creationId xmlns:p14="http://schemas.microsoft.com/office/powerpoint/2010/main" val="129543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04FC383-A7EF-484C-8434-36E15A61816D}" type="datetime1">
              <a:rPr lang="en-US" smtClean="0"/>
              <a:t>10/16/2020</a:t>
            </a:fld>
            <a:endParaRPr lang="en-US" dirty="0"/>
          </a:p>
        </p:txBody>
      </p:sp>
      <p:sp>
        <p:nvSpPr>
          <p:cNvPr id="5" name="Footer Placeholder 4"/>
          <p:cNvSpPr>
            <a:spLocks noGrp="1"/>
          </p:cNvSpPr>
          <p:nvPr>
            <p:ph type="ftr" sz="quarter" idx="11"/>
          </p:nvPr>
        </p:nvSpPr>
        <p:spPr>
          <a:xfrm>
            <a:off x="4032210" y="6442524"/>
            <a:ext cx="4114800" cy="365125"/>
          </a:xfrm>
          <a:prstGeom prst="rect">
            <a:avLst/>
          </a:prstGeom>
        </p:spPr>
        <p:txBody>
          <a:bodyPr/>
          <a:lstStyle>
            <a:lvl1pPr algn="ctr">
              <a:defRPr/>
            </a:lvl1pPr>
          </a:lstStyle>
          <a:p>
            <a:r>
              <a:rPr lang="en-US"/>
              <a:t>Wild Oat Detection</a:t>
            </a:r>
            <a:endParaRPr lang="en-US" dirty="0"/>
          </a:p>
        </p:txBody>
      </p:sp>
      <p:sp>
        <p:nvSpPr>
          <p:cNvPr id="6" name="Slide Number Placeholder 5"/>
          <p:cNvSpPr>
            <a:spLocks noGrp="1"/>
          </p:cNvSpPr>
          <p:nvPr>
            <p:ph type="sldNum" sz="quarter" idx="12"/>
          </p:nvPr>
        </p:nvSpPr>
        <p:spPr>
          <a:xfrm>
            <a:off x="466432" y="6442524"/>
            <a:ext cx="2755378" cy="365125"/>
          </a:xfrm>
          <a:prstGeom prst="rect">
            <a:avLst/>
          </a:prstGeom>
        </p:spPr>
        <p:txBody>
          <a:bodyPr anchor="ctr"/>
          <a:lstStyle>
            <a:lvl1pPr algn="l">
              <a:defRPr sz="1200"/>
            </a:lvl1pPr>
          </a:lstStyle>
          <a:p>
            <a:fld id="{3A98EE3D-8CD1-4C3F-BD1C-C98C9596463C}"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a:prstGeom prst="rect">
            <a:avLst/>
          </a:prstGeo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a:prstGeom prst="rect">
            <a:avLst/>
          </a:prstGeo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49555553"/>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560716"/>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933700" y="2438400"/>
            <a:ext cx="8770571" cy="3651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98986-ACF1-45C0-BCAC-44F97374960B}" type="datetime1">
              <a:rPr lang="en-US" smtClean="0"/>
              <a:t>10/16/2020</a:t>
            </a:fld>
            <a:endParaRPr lang="en-US" dirty="0"/>
          </a:p>
        </p:txBody>
      </p:sp>
      <p:sp>
        <p:nvSpPr>
          <p:cNvPr id="5" name="Footer Placeholder 4"/>
          <p:cNvSpPr>
            <a:spLocks noGrp="1"/>
          </p:cNvSpPr>
          <p:nvPr>
            <p:ph type="ftr" sz="quarter" idx="11"/>
          </p:nvPr>
        </p:nvSpPr>
        <p:spPr>
          <a:xfrm>
            <a:off x="996833" y="6389275"/>
            <a:ext cx="5667375" cy="365125"/>
          </a:xfrm>
          <a:prstGeom prst="rect">
            <a:avLst/>
          </a:prstGeom>
        </p:spPr>
        <p:txBody>
          <a:bodyPr/>
          <a:lstStyle/>
          <a:p>
            <a:r>
              <a:rPr lang="en-US"/>
              <a:t>Wild Oat Detection</a:t>
            </a:r>
            <a:endParaRPr lang="en-US" dirty="0"/>
          </a:p>
        </p:txBody>
      </p:sp>
      <p:sp>
        <p:nvSpPr>
          <p:cNvPr id="6" name="Slide Number Placeholder 5"/>
          <p:cNvSpPr>
            <a:spLocks noGrp="1"/>
          </p:cNvSpPr>
          <p:nvPr>
            <p:ph type="sldNum" sz="quarter" idx="12"/>
          </p:nvPr>
        </p:nvSpPr>
        <p:spPr>
          <a:xfrm>
            <a:off x="10280943" y="6389275"/>
            <a:ext cx="1554610" cy="365126"/>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947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5B3B542-2426-426B-84C6-B0467CCB7FA5}" type="datetime1">
              <a:rPr lang="en-US" smtClean="0"/>
              <a:t>10/16/2020</a:t>
            </a:fld>
            <a:endParaRPr lang="en-US" dirty="0"/>
          </a:p>
        </p:txBody>
      </p:sp>
      <p:sp>
        <p:nvSpPr>
          <p:cNvPr id="5" name="Footer Placeholder 4"/>
          <p:cNvSpPr>
            <a:spLocks noGrp="1"/>
          </p:cNvSpPr>
          <p:nvPr>
            <p:ph type="ftr" sz="quarter" idx="11"/>
          </p:nvPr>
        </p:nvSpPr>
        <p:spPr>
          <a:xfrm>
            <a:off x="2933699" y="6296615"/>
            <a:ext cx="5959577" cy="365125"/>
          </a:xfrm>
          <a:prstGeom prst="rect">
            <a:avLst/>
          </a:prstGeom>
        </p:spPr>
        <p:txBody>
          <a:bodyPr/>
          <a:lstStyle/>
          <a:p>
            <a:r>
              <a:rPr lang="en-US"/>
              <a:t>Wild Oat Detection</a:t>
            </a:r>
            <a:endParaRPr lang="en-US" dirty="0"/>
          </a:p>
        </p:txBody>
      </p:sp>
      <p:sp>
        <p:nvSpPr>
          <p:cNvPr id="6" name="Slide Number Placeholder 5"/>
          <p:cNvSpPr>
            <a:spLocks noGrp="1"/>
          </p:cNvSpPr>
          <p:nvPr>
            <p:ph type="sldNum" sz="quarter" idx="12"/>
          </p:nvPr>
        </p:nvSpPr>
        <p:spPr>
          <a:xfrm rot="5400000">
            <a:off x="8734643" y="2853201"/>
            <a:ext cx="5383267" cy="604269"/>
          </a:xfrm>
          <a:prstGeom prst="rect">
            <a:avLst/>
          </a:prstGeom>
        </p:spPr>
        <p:txBody>
          <a:bodyPr/>
          <a:lstStyle>
            <a:lvl1pPr algn="l">
              <a:defRPr/>
            </a:lvl1pPr>
          </a:lstStyle>
          <a:p>
            <a:fld id="{3A98EE3D-8CD1-4C3F-BD1C-C98C9596463C}"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01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0693" y="1769540"/>
            <a:ext cx="9440034" cy="1828801"/>
          </a:xfrm>
          <a:prstGeom prst="rect">
            <a:avLst/>
          </a:prstGeom>
        </p:spPr>
        <p:txBody>
          <a:bodyPr anchor="b">
            <a:normAutofit/>
          </a:bodyPr>
          <a:lstStyle>
            <a:lvl1pPr algn="ctr">
              <a:defRPr sz="5400"/>
            </a:lvl1pPr>
          </a:lstStyle>
          <a:p>
            <a:r>
              <a:rPr lang="en-US" dirty="0"/>
              <a:t>Wild Oat Detection.</a:t>
            </a:r>
          </a:p>
        </p:txBody>
      </p:sp>
      <p:sp>
        <p:nvSpPr>
          <p:cNvPr id="4" name="Date Placeholder 3"/>
          <p:cNvSpPr>
            <a:spLocks noGrp="1"/>
          </p:cNvSpPr>
          <p:nvPr>
            <p:ph type="dt" sz="half" idx="10"/>
          </p:nvPr>
        </p:nvSpPr>
        <p:spPr/>
        <p:txBody>
          <a:bodyPr/>
          <a:lstStyle/>
          <a:p>
            <a:fld id="{80DD9537-A340-4D92-9E6B-9A6BC3ADB380}" type="datetime1">
              <a:rPr lang="en-US" smtClean="0"/>
              <a:t>10/16/2020</a:t>
            </a:fld>
            <a:endParaRPr lang="en-US" dirty="0"/>
          </a:p>
        </p:txBody>
      </p:sp>
      <p:sp>
        <p:nvSpPr>
          <p:cNvPr id="5" name="Footer Placeholder 4"/>
          <p:cNvSpPr>
            <a:spLocks noGrp="1"/>
          </p:cNvSpPr>
          <p:nvPr>
            <p:ph type="ftr" sz="quarter" idx="11"/>
          </p:nvPr>
        </p:nvSpPr>
        <p:spPr>
          <a:xfrm>
            <a:off x="996833" y="6389275"/>
            <a:ext cx="5667375" cy="365125"/>
          </a:xfrm>
          <a:prstGeom prst="rect">
            <a:avLst/>
          </a:prstGeom>
        </p:spPr>
        <p:txBody>
          <a:bodyPr/>
          <a:lstStyle/>
          <a:p>
            <a:pPr algn="ctr"/>
            <a:r>
              <a:rPr lang="en-US"/>
              <a:t>Wild Oat Detection</a:t>
            </a:r>
            <a:endParaRPr lang="en-US" dirty="0"/>
          </a:p>
        </p:txBody>
      </p:sp>
      <p:sp>
        <p:nvSpPr>
          <p:cNvPr id="6" name="Slide Number Placeholder 5"/>
          <p:cNvSpPr>
            <a:spLocks noGrp="1"/>
          </p:cNvSpPr>
          <p:nvPr>
            <p:ph type="sldNum" sz="quarter" idx="12"/>
          </p:nvPr>
        </p:nvSpPr>
        <p:spPr>
          <a:xfrm>
            <a:off x="10280943" y="6389275"/>
            <a:ext cx="1554610" cy="365126"/>
          </a:xfrm>
          <a:prstGeom prst="rect">
            <a:avLst/>
          </a:prstGeom>
        </p:spPr>
        <p:txBody>
          <a:bodyPr/>
          <a:lstStyle/>
          <a:p>
            <a:fld id="{3A98EE3D-8CD1-4C3F-BD1C-C98C9596463C}" type="slidenum">
              <a:rPr lang="en-US" smtClean="0"/>
              <a:pPr/>
              <a:t>‹#›</a:t>
            </a:fld>
            <a:endParaRPr lang="en-US" dirty="0"/>
          </a:p>
        </p:txBody>
      </p:sp>
      <p:pic>
        <p:nvPicPr>
          <p:cNvPr id="8" name="Picture 7">
            <a:extLst>
              <a:ext uri="{FF2B5EF4-FFF2-40B4-BE49-F238E27FC236}">
                <a16:creationId xmlns:a16="http://schemas.microsoft.com/office/drawing/2014/main" id="{7959DA44-EE9C-4E12-BC49-F809A03E93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15680" y="200752"/>
            <a:ext cx="2990094" cy="886970"/>
          </a:xfrm>
          <a:prstGeom prst="rect">
            <a:avLst/>
          </a:prstGeom>
        </p:spPr>
      </p:pic>
    </p:spTree>
    <p:extLst>
      <p:ext uri="{BB962C8B-B14F-4D97-AF65-F5344CB8AC3E}">
        <p14:creationId xmlns:p14="http://schemas.microsoft.com/office/powerpoint/2010/main" val="268073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560716"/>
          </a:xfrm>
          <a:prstGeom prst="rect">
            <a:avLst/>
          </a:prstGeo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70314C66-D8D4-47FB-B151-D0143B53B11A}" type="datetime1">
              <a:rPr lang="en-US" smtClean="0"/>
              <a:t>10/16/2020</a:t>
            </a:fld>
            <a:endParaRPr lang="en-US" dirty="0"/>
          </a:p>
        </p:txBody>
      </p:sp>
      <p:sp>
        <p:nvSpPr>
          <p:cNvPr id="5" name="Footer Placeholder 4"/>
          <p:cNvSpPr>
            <a:spLocks noGrp="1"/>
          </p:cNvSpPr>
          <p:nvPr>
            <p:ph type="ftr" sz="quarter" idx="11"/>
          </p:nvPr>
        </p:nvSpPr>
        <p:spPr>
          <a:xfrm>
            <a:off x="996833" y="6389275"/>
            <a:ext cx="5667375" cy="365125"/>
          </a:xfrm>
          <a:prstGeom prst="rect">
            <a:avLst/>
          </a:prstGeom>
        </p:spPr>
        <p:txBody>
          <a:bodyPr/>
          <a:lstStyle/>
          <a:p>
            <a:r>
              <a:rPr lang="en-US"/>
              <a:t>Wild Oat Detection</a:t>
            </a:r>
            <a:endParaRPr lang="en-US" dirty="0"/>
          </a:p>
        </p:txBody>
      </p:sp>
      <p:sp>
        <p:nvSpPr>
          <p:cNvPr id="6" name="Slide Number Placeholder 5"/>
          <p:cNvSpPr>
            <a:spLocks noGrp="1"/>
          </p:cNvSpPr>
          <p:nvPr>
            <p:ph type="sldNum" sz="quarter" idx="12"/>
          </p:nvPr>
        </p:nvSpPr>
        <p:spPr>
          <a:xfrm>
            <a:off x="10280943" y="6389275"/>
            <a:ext cx="1554610" cy="365126"/>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009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20B1127-60A3-49B0-B055-26A883DE5C53}" type="datetime1">
              <a:rPr lang="en-US" smtClean="0"/>
              <a:t>10/16/2020</a:t>
            </a:fld>
            <a:endParaRPr lang="en-US" dirty="0"/>
          </a:p>
        </p:txBody>
      </p:sp>
      <p:sp>
        <p:nvSpPr>
          <p:cNvPr id="5" name="Footer Placeholder 4"/>
          <p:cNvSpPr>
            <a:spLocks noGrp="1"/>
          </p:cNvSpPr>
          <p:nvPr>
            <p:ph type="ftr" sz="quarter" idx="11"/>
          </p:nvPr>
        </p:nvSpPr>
        <p:spPr>
          <a:xfrm>
            <a:off x="4040910" y="6296730"/>
            <a:ext cx="4114800" cy="365125"/>
          </a:xfrm>
          <a:prstGeom prst="rect">
            <a:avLst/>
          </a:prstGeom>
        </p:spPr>
        <p:txBody>
          <a:bodyPr/>
          <a:lstStyle>
            <a:lvl1pPr algn="ctr">
              <a:defRPr>
                <a:solidFill>
                  <a:schemeClr val="bg2"/>
                </a:solidFill>
              </a:defRPr>
            </a:lvl1pPr>
          </a:lstStyle>
          <a:p>
            <a:r>
              <a:rPr lang="en-US"/>
              <a:t>Wild Oat Detection</a:t>
            </a:r>
            <a:endParaRPr lang="en-US" dirty="0"/>
          </a:p>
        </p:txBody>
      </p:sp>
      <p:sp>
        <p:nvSpPr>
          <p:cNvPr id="6" name="Slide Number Placeholder 5"/>
          <p:cNvSpPr>
            <a:spLocks noGrp="1"/>
          </p:cNvSpPr>
          <p:nvPr>
            <p:ph type="sldNum" sz="quarter" idx="12"/>
          </p:nvPr>
        </p:nvSpPr>
        <p:spPr>
          <a:xfrm>
            <a:off x="464076" y="6296730"/>
            <a:ext cx="2781542" cy="365125"/>
          </a:xfrm>
          <a:prstGeom prst="rect">
            <a:avLst/>
          </a:prstGeom>
        </p:spPr>
        <p:txBody>
          <a:bodyPr anchor="ctr"/>
          <a:lstStyle>
            <a:lvl1pPr algn="l">
              <a:defRPr sz="1200">
                <a:solidFill>
                  <a:schemeClr val="bg2"/>
                </a:solidFill>
              </a:defRPr>
            </a:lvl1pPr>
          </a:lstStyle>
          <a:p>
            <a:fld id="{3A98EE3D-8CD1-4C3F-BD1C-C98C9596463C}" type="slidenum">
              <a:rPr lang="en-US" smtClean="0"/>
              <a:pPr/>
              <a:t>‹#›</a:t>
            </a:fld>
            <a:endParaRPr lang="en-US" dirty="0"/>
          </a:p>
        </p:txBody>
      </p:sp>
      <p:sp>
        <p:nvSpPr>
          <p:cNvPr id="2" name="Title 1"/>
          <p:cNvSpPr>
            <a:spLocks noGrp="1"/>
          </p:cNvSpPr>
          <p:nvPr>
            <p:ph type="title"/>
          </p:nvPr>
        </p:nvSpPr>
        <p:spPr>
          <a:xfrm>
            <a:off x="3162301" y="1830579"/>
            <a:ext cx="5859724" cy="1841715"/>
          </a:xfrm>
          <a:prstGeom prst="rect">
            <a:avLst/>
          </a:prstGeo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a:prstGeom prst="rect">
            <a:avLst/>
          </a:prstGeo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4489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560716"/>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970CA-A392-4EF7-9E51-2C6CED65FF7F}" type="datetime1">
              <a:rPr lang="en-US" smtClean="0"/>
              <a:t>10/16/2020</a:t>
            </a:fld>
            <a:endParaRPr lang="en-US" dirty="0"/>
          </a:p>
        </p:txBody>
      </p:sp>
      <p:sp>
        <p:nvSpPr>
          <p:cNvPr id="6" name="Footer Placeholder 5"/>
          <p:cNvSpPr>
            <a:spLocks noGrp="1"/>
          </p:cNvSpPr>
          <p:nvPr>
            <p:ph type="ftr" sz="quarter" idx="11"/>
          </p:nvPr>
        </p:nvSpPr>
        <p:spPr>
          <a:xfrm>
            <a:off x="996833" y="6389275"/>
            <a:ext cx="5667375" cy="365125"/>
          </a:xfrm>
          <a:prstGeom prst="rect">
            <a:avLst/>
          </a:prstGeom>
        </p:spPr>
        <p:txBody>
          <a:bodyPr/>
          <a:lstStyle/>
          <a:p>
            <a:r>
              <a:rPr lang="en-US"/>
              <a:t>Wild Oat Detection</a:t>
            </a:r>
            <a:endParaRPr lang="en-US" dirty="0"/>
          </a:p>
        </p:txBody>
      </p:sp>
      <p:sp>
        <p:nvSpPr>
          <p:cNvPr id="7" name="Slide Number Placeholder 6"/>
          <p:cNvSpPr>
            <a:spLocks noGrp="1"/>
          </p:cNvSpPr>
          <p:nvPr>
            <p:ph type="sldNum" sz="quarter" idx="12"/>
          </p:nvPr>
        </p:nvSpPr>
        <p:spPr>
          <a:xfrm>
            <a:off x="10280943" y="6389275"/>
            <a:ext cx="1554610" cy="365126"/>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813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a:prstGeom prst="rect">
            <a:avLst/>
          </a:prstGeo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a:prstGeom prst="rect">
            <a:avLst/>
          </a:prstGeo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ACDA5-58FD-4E90-90AF-D1E73A11022C}" type="datetime1">
              <a:rPr lang="en-US" smtClean="0"/>
              <a:t>10/16/2020</a:t>
            </a:fld>
            <a:endParaRPr lang="en-US" dirty="0"/>
          </a:p>
        </p:txBody>
      </p:sp>
      <p:sp>
        <p:nvSpPr>
          <p:cNvPr id="8" name="Footer Placeholder 7"/>
          <p:cNvSpPr>
            <a:spLocks noGrp="1"/>
          </p:cNvSpPr>
          <p:nvPr>
            <p:ph type="ftr" sz="quarter" idx="11"/>
          </p:nvPr>
        </p:nvSpPr>
        <p:spPr>
          <a:xfrm>
            <a:off x="996833" y="6389275"/>
            <a:ext cx="5667375" cy="365125"/>
          </a:xfrm>
          <a:prstGeom prst="rect">
            <a:avLst/>
          </a:prstGeom>
        </p:spPr>
        <p:txBody>
          <a:bodyPr/>
          <a:lstStyle/>
          <a:p>
            <a:r>
              <a:rPr lang="en-US"/>
              <a:t>Wild Oat Detection</a:t>
            </a:r>
            <a:endParaRPr lang="en-US" dirty="0"/>
          </a:p>
        </p:txBody>
      </p:sp>
      <p:sp>
        <p:nvSpPr>
          <p:cNvPr id="9" name="Slide Number Placeholder 8"/>
          <p:cNvSpPr>
            <a:spLocks noGrp="1"/>
          </p:cNvSpPr>
          <p:nvPr>
            <p:ph type="sldNum" sz="quarter" idx="12"/>
          </p:nvPr>
        </p:nvSpPr>
        <p:spPr>
          <a:xfrm>
            <a:off x="10280943" y="6389275"/>
            <a:ext cx="1554610" cy="365126"/>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212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56071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F513A3-0DF7-4630-978D-15E477212F01}" type="datetime1">
              <a:rPr lang="en-US" smtClean="0"/>
              <a:t>10/16/2020</a:t>
            </a:fld>
            <a:endParaRPr lang="en-US" dirty="0"/>
          </a:p>
        </p:txBody>
      </p:sp>
      <p:sp>
        <p:nvSpPr>
          <p:cNvPr id="4" name="Footer Placeholder 3"/>
          <p:cNvSpPr>
            <a:spLocks noGrp="1"/>
          </p:cNvSpPr>
          <p:nvPr>
            <p:ph type="ftr" sz="quarter" idx="11"/>
          </p:nvPr>
        </p:nvSpPr>
        <p:spPr>
          <a:xfrm>
            <a:off x="996833" y="6389275"/>
            <a:ext cx="5667375" cy="365125"/>
          </a:xfrm>
          <a:prstGeom prst="rect">
            <a:avLst/>
          </a:prstGeom>
        </p:spPr>
        <p:txBody>
          <a:bodyPr/>
          <a:lstStyle/>
          <a:p>
            <a:r>
              <a:rPr lang="en-US"/>
              <a:t>Wild Oat Detection</a:t>
            </a:r>
            <a:endParaRPr lang="en-US" dirty="0"/>
          </a:p>
        </p:txBody>
      </p:sp>
      <p:sp>
        <p:nvSpPr>
          <p:cNvPr id="5" name="Slide Number Placeholder 4"/>
          <p:cNvSpPr>
            <a:spLocks noGrp="1"/>
          </p:cNvSpPr>
          <p:nvPr>
            <p:ph type="sldNum" sz="quarter" idx="12"/>
          </p:nvPr>
        </p:nvSpPr>
        <p:spPr>
          <a:xfrm>
            <a:off x="10280943" y="6389275"/>
            <a:ext cx="1554610" cy="365126"/>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718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A17ED65-46CC-41AA-B0ED-E543B1B8B897}" type="datetime1">
              <a:rPr lang="en-US" smtClean="0"/>
              <a:t>10/16/2020</a:t>
            </a:fld>
            <a:endParaRPr lang="en-US" dirty="0"/>
          </a:p>
        </p:txBody>
      </p:sp>
      <p:sp>
        <p:nvSpPr>
          <p:cNvPr id="3" name="Footer Placeholder 2"/>
          <p:cNvSpPr>
            <a:spLocks noGrp="1"/>
          </p:cNvSpPr>
          <p:nvPr>
            <p:ph type="ftr" sz="quarter" idx="11"/>
          </p:nvPr>
        </p:nvSpPr>
        <p:spPr>
          <a:xfrm>
            <a:off x="996833" y="6389275"/>
            <a:ext cx="5667375" cy="365125"/>
          </a:xfrm>
          <a:prstGeom prst="rect">
            <a:avLst/>
          </a:prstGeom>
        </p:spPr>
        <p:txBody>
          <a:bodyPr/>
          <a:lstStyle/>
          <a:p>
            <a:r>
              <a:rPr lang="en-US"/>
              <a:t>Wild Oat Detection</a:t>
            </a:r>
            <a:endParaRPr lang="en-US" dirty="0"/>
          </a:p>
        </p:txBody>
      </p:sp>
      <p:sp>
        <p:nvSpPr>
          <p:cNvPr id="4" name="Slide Number Placeholder 3"/>
          <p:cNvSpPr>
            <a:spLocks noGrp="1"/>
          </p:cNvSpPr>
          <p:nvPr>
            <p:ph type="sldNum" sz="quarter" idx="12"/>
          </p:nvPr>
        </p:nvSpPr>
        <p:spPr>
          <a:xfrm>
            <a:off x="10280943" y="6389275"/>
            <a:ext cx="1554610" cy="365126"/>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82678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a:prstGeom prst="rect">
            <a:avLst/>
          </a:prstGeo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a:prstGeom prst="rect">
            <a:avLst/>
          </a:prstGeo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88CA48A-DEC8-486E-A233-ABF45224525D}" type="datetime1">
              <a:rPr lang="en-US" smtClean="0"/>
              <a:t>10/16/2020</a:t>
            </a:fld>
            <a:endParaRPr lang="en-US" dirty="0"/>
          </a:p>
        </p:txBody>
      </p:sp>
      <p:sp>
        <p:nvSpPr>
          <p:cNvPr id="6" name="Footer Placeholder 5"/>
          <p:cNvSpPr>
            <a:spLocks noGrp="1"/>
          </p:cNvSpPr>
          <p:nvPr>
            <p:ph type="ftr" sz="quarter" idx="11"/>
          </p:nvPr>
        </p:nvSpPr>
        <p:spPr>
          <a:xfrm>
            <a:off x="487730" y="6286500"/>
            <a:ext cx="7597040" cy="365125"/>
          </a:xfrm>
          <a:prstGeom prst="rect">
            <a:avLst/>
          </a:prstGeom>
        </p:spPr>
        <p:txBody>
          <a:bodyPr/>
          <a:lstStyle>
            <a:lvl1pPr algn="l">
              <a:defRPr/>
            </a:lvl1pPr>
          </a:lstStyle>
          <a:p>
            <a:r>
              <a:rPr lang="en-US"/>
              <a:t>Wild Oat Detection</a:t>
            </a:r>
            <a:endParaRPr lang="en-US" dirty="0"/>
          </a:p>
        </p:txBody>
      </p:sp>
      <p:sp>
        <p:nvSpPr>
          <p:cNvPr id="7" name="Slide Number Placeholder 6"/>
          <p:cNvSpPr>
            <a:spLocks noGrp="1"/>
          </p:cNvSpPr>
          <p:nvPr>
            <p:ph type="sldNum" sz="quarter" idx="12"/>
          </p:nvPr>
        </p:nvSpPr>
        <p:spPr>
          <a:xfrm>
            <a:off x="8476488" y="373604"/>
            <a:ext cx="3227715" cy="816481"/>
          </a:xfrm>
          <a:prstGeom prst="rect">
            <a:avLst/>
          </a:prstGeom>
        </p:spPr>
        <p:txBody>
          <a:bodyPr anchor="t"/>
          <a:lstStyle>
            <a:lvl1pPr algn="l">
              <a:defRPr sz="44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7234029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a:prstGeom prst="rect">
            <a:avLst/>
          </a:prstGeo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a:prstGeom prst="rect">
            <a:avLst/>
          </a:prstGeo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34A2EEF-6225-4643-86A0-BE7C225F512A}" type="datetime1">
              <a:rPr lang="en-US" smtClean="0"/>
              <a:t>10/16/2020</a:t>
            </a:fld>
            <a:endParaRPr lang="en-US" dirty="0"/>
          </a:p>
        </p:txBody>
      </p:sp>
      <p:sp>
        <p:nvSpPr>
          <p:cNvPr id="6" name="Footer Placeholder 5"/>
          <p:cNvSpPr>
            <a:spLocks noGrp="1"/>
          </p:cNvSpPr>
          <p:nvPr>
            <p:ph type="ftr" sz="quarter" idx="11"/>
          </p:nvPr>
        </p:nvSpPr>
        <p:spPr>
          <a:xfrm>
            <a:off x="487731" y="6291072"/>
            <a:ext cx="7598664" cy="365125"/>
          </a:xfrm>
          <a:prstGeom prst="rect">
            <a:avLst/>
          </a:prstGeom>
        </p:spPr>
        <p:txBody>
          <a:bodyPr/>
          <a:lstStyle>
            <a:lvl1pPr algn="l">
              <a:defRPr/>
            </a:lvl1pPr>
          </a:lstStyle>
          <a:p>
            <a:pPr algn="l"/>
            <a:r>
              <a:rPr lang="en-US"/>
              <a:t>Wild Oat Detection</a:t>
            </a:r>
            <a:endParaRPr lang="en-US" dirty="0"/>
          </a:p>
        </p:txBody>
      </p:sp>
      <p:sp>
        <p:nvSpPr>
          <p:cNvPr id="7" name="Slide Number Placeholder 6"/>
          <p:cNvSpPr>
            <a:spLocks noGrp="1"/>
          </p:cNvSpPr>
          <p:nvPr>
            <p:ph type="sldNum" sz="quarter" idx="12"/>
          </p:nvPr>
        </p:nvSpPr>
        <p:spPr>
          <a:xfrm>
            <a:off x="8476488" y="373607"/>
            <a:ext cx="3227832" cy="816482"/>
          </a:xfrm>
          <a:prstGeom prst="rect">
            <a:avLst/>
          </a:prstGeom>
        </p:spPr>
        <p:txBody>
          <a:bodyPr anchor="t"/>
          <a:lstStyle>
            <a:lvl1pPr algn="l">
              <a:defRPr sz="44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3465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142938" y="-103780"/>
            <a:ext cx="3872162" cy="6204388"/>
            <a:chOff x="400714" y="362425"/>
            <a:chExt cx="3872162"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bg2">
                <a:lumMod val="50000"/>
                <a:alpha val="75000"/>
              </a:schemeClr>
            </a:solidFill>
            <a:ln>
              <a:noFill/>
            </a:ln>
          </p:spPr>
          <p:txBody>
            <a:bodyPr/>
            <a:lstStyle/>
            <a:p>
              <a:endParaRPr lang="en-US" dirty="0"/>
            </a:p>
          </p:txBody>
        </p:sp>
        <p:sp>
          <p:nvSpPr>
            <p:cNvPr id="23" name="Freeform 15"/>
            <p:cNvSpPr>
              <a:spLocks noEditPoints="1"/>
            </p:cNvSpPr>
            <p:nvPr/>
          </p:nvSpPr>
          <p:spPr bwMode="auto">
            <a:xfrm>
              <a:off x="1509935" y="1702073"/>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bg2">
                <a:lumMod val="50000"/>
                <a:alpha val="50000"/>
              </a:schemeClr>
            </a:solidFill>
            <a:ln>
              <a:noFill/>
            </a:ln>
          </p:spPr>
          <p:txBody>
            <a:bodyPr/>
            <a:lstStyle/>
            <a:p>
              <a:endParaRPr lang="en-US" dirty="0"/>
            </a:p>
          </p:txBody>
        </p:sp>
      </p:grpSp>
      <p:sp>
        <p:nvSpPr>
          <p:cNvPr id="4" name="Date Placeholder 3"/>
          <p:cNvSpPr>
            <a:spLocks noGrp="1"/>
          </p:cNvSpPr>
          <p:nvPr>
            <p:ph type="dt" sz="half" idx="2"/>
          </p:nvPr>
        </p:nvSpPr>
        <p:spPr>
          <a:xfrm>
            <a:off x="5153097" y="6344500"/>
            <a:ext cx="2743200" cy="365125"/>
          </a:xfrm>
          <a:prstGeom prst="rect">
            <a:avLst/>
          </a:prstGeom>
        </p:spPr>
        <p:txBody>
          <a:bodyPr vert="horz" lIns="91440" tIns="45720" rIns="91440" bIns="45720" rtlCol="0" anchor="ctr"/>
          <a:lstStyle>
            <a:lvl1pPr algn="ctr">
              <a:defRPr sz="1200" baseline="0">
                <a:solidFill>
                  <a:schemeClr val="tx2">
                    <a:lumMod val="75000"/>
                    <a:lumOff val="25000"/>
                  </a:schemeClr>
                </a:solidFill>
                <a:latin typeface="+mj-lt"/>
              </a:defRPr>
            </a:lvl1pPr>
          </a:lstStyle>
          <a:p>
            <a:fld id="{B5ECD072-0D4E-4026-8230-B32440047EF5}" type="datetime1">
              <a:rPr lang="en-US" smtClean="0"/>
              <a:t>10/16/2020</a:t>
            </a:fld>
            <a:endParaRPr lang="en-US" dirty="0"/>
          </a:p>
        </p:txBody>
      </p:sp>
    </p:spTree>
    <p:extLst>
      <p:ext uri="{BB962C8B-B14F-4D97-AF65-F5344CB8AC3E}">
        <p14:creationId xmlns:p14="http://schemas.microsoft.com/office/powerpoint/2010/main" val="83817021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hdr="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728133" y="1180666"/>
            <a:ext cx="9440034" cy="2648381"/>
          </a:xfrm>
        </p:spPr>
        <p:txBody>
          <a:bodyPr>
            <a:normAutofit/>
          </a:bodyPr>
          <a:lstStyle/>
          <a:p>
            <a:r>
              <a:rPr lang="en-US" sz="7200" dirty="0"/>
              <a:t>Wild Oat </a:t>
            </a:r>
            <a:br>
              <a:rPr lang="en-US" sz="7200" dirty="0"/>
            </a:br>
            <a:r>
              <a:rPr lang="en-US" sz="7200" dirty="0"/>
              <a:t>Detection</a:t>
            </a:r>
          </a:p>
        </p:txBody>
      </p:sp>
      <p:sp>
        <p:nvSpPr>
          <p:cNvPr id="4" name="TextBox 3">
            <a:extLst>
              <a:ext uri="{FF2B5EF4-FFF2-40B4-BE49-F238E27FC236}">
                <a16:creationId xmlns:a16="http://schemas.microsoft.com/office/drawing/2014/main" id="{180DA6B5-E65A-4088-AF47-A1992CC0A3F3}"/>
              </a:ext>
            </a:extLst>
          </p:cNvPr>
          <p:cNvSpPr txBox="1"/>
          <p:nvPr/>
        </p:nvSpPr>
        <p:spPr>
          <a:xfrm>
            <a:off x="5429598" y="4676110"/>
            <a:ext cx="5960225" cy="1477328"/>
          </a:xfrm>
          <a:prstGeom prst="rect">
            <a:avLst/>
          </a:prstGeom>
        </p:spPr>
        <p:style>
          <a:lnRef idx="2">
            <a:schemeClr val="dk1">
              <a:shade val="50000"/>
            </a:schemeClr>
          </a:lnRef>
          <a:fillRef idx="1003">
            <a:schemeClr val="dk1"/>
          </a:fillRef>
          <a:effectRef idx="0">
            <a:schemeClr val="dk1"/>
          </a:effectRef>
          <a:fontRef idx="minor">
            <a:schemeClr val="lt1"/>
          </a:fontRef>
        </p:style>
        <p:txBody>
          <a:bodyPr wrap="square" rtlCol="0">
            <a:spAutoFit/>
          </a:bodyPr>
          <a:lstStyle/>
          <a:p>
            <a:r>
              <a:rPr lang="en-US" dirty="0"/>
              <a:t>Presented By:</a:t>
            </a:r>
          </a:p>
          <a:p>
            <a:r>
              <a:rPr lang="en-US" dirty="0"/>
              <a:t>	* Nour Bahaa</a:t>
            </a:r>
          </a:p>
          <a:p>
            <a:r>
              <a:rPr lang="en-US" dirty="0"/>
              <a:t>	* Mai Mahmoud</a:t>
            </a:r>
          </a:p>
          <a:p>
            <a:r>
              <a:rPr lang="en-US" dirty="0"/>
              <a:t>	* Ibrahim Fawzy</a:t>
            </a:r>
          </a:p>
          <a:p>
            <a:r>
              <a:rPr lang="en-US" dirty="0"/>
              <a:t>	* Abanoub George</a:t>
            </a:r>
          </a:p>
        </p:txBody>
      </p:sp>
      <p:sp>
        <p:nvSpPr>
          <p:cNvPr id="8" name="TextBox 7">
            <a:extLst>
              <a:ext uri="{FF2B5EF4-FFF2-40B4-BE49-F238E27FC236}">
                <a16:creationId xmlns:a16="http://schemas.microsoft.com/office/drawing/2014/main" id="{EFD82602-7395-472F-8D64-6B24A1688D3C}"/>
              </a:ext>
            </a:extLst>
          </p:cNvPr>
          <p:cNvSpPr txBox="1"/>
          <p:nvPr/>
        </p:nvSpPr>
        <p:spPr>
          <a:xfrm>
            <a:off x="8409711" y="4676110"/>
            <a:ext cx="3782289" cy="1477328"/>
          </a:xfrm>
          <a:prstGeom prst="rect">
            <a:avLst/>
          </a:prstGeom>
        </p:spPr>
        <p:style>
          <a:lnRef idx="2">
            <a:schemeClr val="dk1">
              <a:shade val="50000"/>
            </a:schemeClr>
          </a:lnRef>
          <a:fillRef idx="1003">
            <a:schemeClr val="dk1"/>
          </a:fillRef>
          <a:effectRef idx="0">
            <a:schemeClr val="dk1"/>
          </a:effectRef>
          <a:fontRef idx="minor">
            <a:schemeClr val="lt1"/>
          </a:fontRef>
        </p:style>
        <p:txBody>
          <a:bodyPr wrap="square" rtlCol="0">
            <a:spAutoFit/>
          </a:bodyPr>
          <a:lstStyle/>
          <a:p>
            <a:r>
              <a:rPr lang="en-US" dirty="0"/>
              <a:t>Supervised By:</a:t>
            </a:r>
          </a:p>
          <a:p>
            <a:r>
              <a:rPr lang="en-US" dirty="0"/>
              <a:t>	* Prof. Khalid Hussein</a:t>
            </a:r>
          </a:p>
          <a:p>
            <a:r>
              <a:rPr lang="en-US" dirty="0"/>
              <a:t>	* Eng. Hagear Sobeah</a:t>
            </a:r>
          </a:p>
          <a:p>
            <a:r>
              <a:rPr lang="en-US" dirty="0"/>
              <a:t>	* Eng. Nour El-Huda Ashraf</a:t>
            </a:r>
          </a:p>
          <a:p>
            <a:endParaRPr lang="en-US" dirty="0"/>
          </a:p>
        </p:txBody>
      </p:sp>
      <p:cxnSp>
        <p:nvCxnSpPr>
          <p:cNvPr id="10" name="Straight Connector 9">
            <a:extLst>
              <a:ext uri="{FF2B5EF4-FFF2-40B4-BE49-F238E27FC236}">
                <a16:creationId xmlns:a16="http://schemas.microsoft.com/office/drawing/2014/main" id="{D6F7E601-9DCB-450D-92C1-1A5A142A59AC}"/>
              </a:ext>
            </a:extLst>
          </p:cNvPr>
          <p:cNvCxnSpPr>
            <a:cxnSpLocks/>
          </p:cNvCxnSpPr>
          <p:nvPr/>
        </p:nvCxnSpPr>
        <p:spPr>
          <a:xfrm>
            <a:off x="8409711" y="4676110"/>
            <a:ext cx="0" cy="1477328"/>
          </a:xfrm>
          <a:prstGeom prst="line">
            <a:avLst/>
          </a:prstGeom>
          <a:ln>
            <a:solidFill>
              <a:schemeClr val="bg2">
                <a:lumMod val="50000"/>
              </a:schemeClr>
            </a:solidFill>
          </a:ln>
          <a:effectLst>
            <a:glow rad="63500">
              <a:schemeClr val="accent5">
                <a:satMod val="175000"/>
                <a:alpha val="40000"/>
              </a:schemeClr>
            </a:glow>
          </a:effec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C676-4CA1-4404-98E9-0B0184D24BDA}"/>
              </a:ext>
            </a:extLst>
          </p:cNvPr>
          <p:cNvSpPr>
            <a:spLocks noGrp="1"/>
          </p:cNvSpPr>
          <p:nvPr>
            <p:ph type="title"/>
          </p:nvPr>
        </p:nvSpPr>
        <p:spPr>
          <a:xfrm>
            <a:off x="3421429" y="472382"/>
            <a:ext cx="8770571" cy="1560716"/>
          </a:xfrm>
        </p:spPr>
        <p:txBody>
          <a:bodyPr/>
          <a:lstStyle/>
          <a:p>
            <a:r>
              <a:rPr lang="en-US" dirty="0"/>
              <a:t>Expected Results.</a:t>
            </a:r>
          </a:p>
        </p:txBody>
      </p:sp>
      <p:cxnSp>
        <p:nvCxnSpPr>
          <p:cNvPr id="4" name="Straight Connector 3">
            <a:extLst>
              <a:ext uri="{FF2B5EF4-FFF2-40B4-BE49-F238E27FC236}">
                <a16:creationId xmlns:a16="http://schemas.microsoft.com/office/drawing/2014/main" id="{B8C4ECDC-5DDE-4BD1-BC38-A5457A5A932C}"/>
              </a:ext>
            </a:extLst>
          </p:cNvPr>
          <p:cNvCxnSpPr>
            <a:cxnSpLocks/>
            <a:stCxn id="2" idx="1"/>
          </p:cNvCxnSpPr>
          <p:nvPr/>
        </p:nvCxnSpPr>
        <p:spPr>
          <a:xfrm>
            <a:off x="3421429" y="1252740"/>
            <a:ext cx="4893228"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Diagram 5">
            <a:extLst>
              <a:ext uri="{FF2B5EF4-FFF2-40B4-BE49-F238E27FC236}">
                <a16:creationId xmlns:a16="http://schemas.microsoft.com/office/drawing/2014/main" id="{FBCBCAEF-3454-4FCA-8248-94882F843AFD}"/>
              </a:ext>
            </a:extLst>
          </p:cNvPr>
          <p:cNvGraphicFramePr/>
          <p:nvPr>
            <p:extLst>
              <p:ext uri="{D42A27DB-BD31-4B8C-83A1-F6EECF244321}">
                <p14:modId xmlns:p14="http://schemas.microsoft.com/office/powerpoint/2010/main" val="887573030"/>
              </p:ext>
            </p:extLst>
          </p:nvPr>
        </p:nvGraphicFramePr>
        <p:xfrm>
          <a:off x="4197993" y="2139351"/>
          <a:ext cx="6082950" cy="3302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a:extLst>
              <a:ext uri="{FF2B5EF4-FFF2-40B4-BE49-F238E27FC236}">
                <a16:creationId xmlns:a16="http://schemas.microsoft.com/office/drawing/2014/main" id="{4CEDD1C1-3B40-4E03-A5A6-445D60F66A20}"/>
              </a:ext>
            </a:extLst>
          </p:cNvPr>
          <p:cNvSpPr>
            <a:spLocks noGrp="1"/>
          </p:cNvSpPr>
          <p:nvPr>
            <p:ph type="dt" sz="half" idx="10"/>
          </p:nvPr>
        </p:nvSpPr>
        <p:spPr/>
        <p:txBody>
          <a:bodyPr/>
          <a:lstStyle/>
          <a:p>
            <a:fld id="{33350BF0-BBB9-434F-B8B1-942A4A2A92EC}" type="datetime1">
              <a:rPr lang="en-US" smtClean="0"/>
              <a:t>10/16/2020</a:t>
            </a:fld>
            <a:endParaRPr lang="en-US" dirty="0"/>
          </a:p>
        </p:txBody>
      </p:sp>
      <p:sp>
        <p:nvSpPr>
          <p:cNvPr id="9" name="Footer Placeholder 8">
            <a:extLst>
              <a:ext uri="{FF2B5EF4-FFF2-40B4-BE49-F238E27FC236}">
                <a16:creationId xmlns:a16="http://schemas.microsoft.com/office/drawing/2014/main" id="{EE3CB4FF-F331-4266-ACBE-5DFFB8B6599C}"/>
              </a:ext>
            </a:extLst>
          </p:cNvPr>
          <p:cNvSpPr>
            <a:spLocks noGrp="1"/>
          </p:cNvSpPr>
          <p:nvPr>
            <p:ph type="ftr" sz="quarter" idx="11"/>
          </p:nvPr>
        </p:nvSpPr>
        <p:spPr/>
        <p:txBody>
          <a:bodyPr/>
          <a:lstStyle/>
          <a:p>
            <a:r>
              <a:rPr lang="en-US"/>
              <a:t>Wild Oat Detection</a:t>
            </a:r>
            <a:endParaRPr lang="en-US" dirty="0"/>
          </a:p>
        </p:txBody>
      </p:sp>
      <p:sp>
        <p:nvSpPr>
          <p:cNvPr id="11" name="Slide Number Placeholder 10">
            <a:extLst>
              <a:ext uri="{FF2B5EF4-FFF2-40B4-BE49-F238E27FC236}">
                <a16:creationId xmlns:a16="http://schemas.microsoft.com/office/drawing/2014/main" id="{1B7F5E7B-8D92-486B-A34B-667787BBB3F4}"/>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271787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A5F2-2BA7-4EE8-914A-DD0FEC0CF652}"/>
              </a:ext>
            </a:extLst>
          </p:cNvPr>
          <p:cNvSpPr>
            <a:spLocks noGrp="1"/>
          </p:cNvSpPr>
          <p:nvPr>
            <p:ph type="title"/>
          </p:nvPr>
        </p:nvSpPr>
        <p:spPr/>
        <p:txBody>
          <a:bodyPr/>
          <a:lstStyle/>
          <a:p>
            <a:r>
              <a:rPr lang="en-US" dirty="0"/>
              <a:t>Related Work(</a:t>
            </a:r>
            <a:r>
              <a:rPr lang="en-US" dirty="0">
                <a:solidFill>
                  <a:schemeClr val="bg2">
                    <a:lumMod val="50000"/>
                  </a:schemeClr>
                </a:solidFill>
              </a:rPr>
              <a:t>1</a:t>
            </a:r>
            <a:r>
              <a:rPr lang="en-US" dirty="0"/>
              <a:t>/2).</a:t>
            </a:r>
          </a:p>
        </p:txBody>
      </p:sp>
      <p:cxnSp>
        <p:nvCxnSpPr>
          <p:cNvPr id="4" name="Straight Connector 3">
            <a:extLst>
              <a:ext uri="{FF2B5EF4-FFF2-40B4-BE49-F238E27FC236}">
                <a16:creationId xmlns:a16="http://schemas.microsoft.com/office/drawing/2014/main" id="{9CAF0051-8F04-4E86-BFBD-864FE1FC5292}"/>
              </a:ext>
            </a:extLst>
          </p:cNvPr>
          <p:cNvCxnSpPr>
            <a:stCxn id="2" idx="1"/>
          </p:cNvCxnSpPr>
          <p:nvPr/>
        </p:nvCxnSpPr>
        <p:spPr>
          <a:xfrm>
            <a:off x="2933700" y="1348703"/>
            <a:ext cx="4993896" cy="18703"/>
          </a:xfrm>
          <a:prstGeom prst="line">
            <a:avLst/>
          </a:prstGeom>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C5930588-5088-425A-9AC6-05A2FF5A72AF}"/>
              </a:ext>
            </a:extLst>
          </p:cNvPr>
          <p:cNvSpPr>
            <a:spLocks noGrp="1"/>
          </p:cNvSpPr>
          <p:nvPr>
            <p:ph type="dt" sz="half" idx="10"/>
          </p:nvPr>
        </p:nvSpPr>
        <p:spPr/>
        <p:txBody>
          <a:bodyPr/>
          <a:lstStyle/>
          <a:p>
            <a:fld id="{770BB68E-81D6-42DF-BA25-48219FC0FCA0}" type="datetime1">
              <a:rPr lang="en-US" smtClean="0"/>
              <a:t>10/16/2020</a:t>
            </a:fld>
            <a:endParaRPr lang="en-US" dirty="0"/>
          </a:p>
        </p:txBody>
      </p:sp>
      <p:sp>
        <p:nvSpPr>
          <p:cNvPr id="6" name="Footer Placeholder 5">
            <a:extLst>
              <a:ext uri="{FF2B5EF4-FFF2-40B4-BE49-F238E27FC236}">
                <a16:creationId xmlns:a16="http://schemas.microsoft.com/office/drawing/2014/main" id="{B7DEE298-0855-46CF-8651-5AAF55243584}"/>
              </a:ext>
            </a:extLst>
          </p:cNvPr>
          <p:cNvSpPr>
            <a:spLocks noGrp="1"/>
          </p:cNvSpPr>
          <p:nvPr>
            <p:ph type="ftr" sz="quarter" idx="11"/>
          </p:nvPr>
        </p:nvSpPr>
        <p:spPr/>
        <p:txBody>
          <a:bodyPr/>
          <a:lstStyle/>
          <a:p>
            <a:r>
              <a:rPr lang="en-US"/>
              <a:t>Wild Oat Detection</a:t>
            </a:r>
            <a:endParaRPr lang="en-US" dirty="0"/>
          </a:p>
        </p:txBody>
      </p:sp>
      <p:sp>
        <p:nvSpPr>
          <p:cNvPr id="8" name="Slide Number Placeholder 7">
            <a:extLst>
              <a:ext uri="{FF2B5EF4-FFF2-40B4-BE49-F238E27FC236}">
                <a16:creationId xmlns:a16="http://schemas.microsoft.com/office/drawing/2014/main" id="{4E631C57-7238-499A-B789-7787AF75FFE2}"/>
              </a:ext>
            </a:extLst>
          </p:cNvPr>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184147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8230-CDC5-47C9-974B-0F4F47043086}"/>
              </a:ext>
            </a:extLst>
          </p:cNvPr>
          <p:cNvSpPr>
            <a:spLocks noGrp="1"/>
          </p:cNvSpPr>
          <p:nvPr>
            <p:ph type="title"/>
          </p:nvPr>
        </p:nvSpPr>
        <p:spPr/>
        <p:txBody>
          <a:bodyPr/>
          <a:lstStyle/>
          <a:p>
            <a:r>
              <a:rPr lang="en-US" dirty="0"/>
              <a:t>Related Work(</a:t>
            </a:r>
            <a:r>
              <a:rPr lang="en-US" dirty="0">
                <a:solidFill>
                  <a:schemeClr val="bg2">
                    <a:lumMod val="50000"/>
                  </a:schemeClr>
                </a:solidFill>
              </a:rPr>
              <a:t>2</a:t>
            </a:r>
            <a:r>
              <a:rPr lang="en-US" dirty="0"/>
              <a:t>/2).</a:t>
            </a:r>
          </a:p>
        </p:txBody>
      </p:sp>
      <p:cxnSp>
        <p:nvCxnSpPr>
          <p:cNvPr id="3" name="Straight Connector 2">
            <a:extLst>
              <a:ext uri="{FF2B5EF4-FFF2-40B4-BE49-F238E27FC236}">
                <a16:creationId xmlns:a16="http://schemas.microsoft.com/office/drawing/2014/main" id="{8BADEBFA-FFA5-4D2A-BD12-D5ECD2548E16}"/>
              </a:ext>
            </a:extLst>
          </p:cNvPr>
          <p:cNvCxnSpPr/>
          <p:nvPr/>
        </p:nvCxnSpPr>
        <p:spPr>
          <a:xfrm>
            <a:off x="2933700" y="1330000"/>
            <a:ext cx="4993896" cy="18703"/>
          </a:xfrm>
          <a:prstGeom prst="line">
            <a:avLst/>
          </a:prstGeom>
        </p:spPr>
        <p:style>
          <a:lnRef idx="1">
            <a:schemeClr val="dk1"/>
          </a:lnRef>
          <a:fillRef idx="0">
            <a:schemeClr val="dk1"/>
          </a:fillRef>
          <a:effectRef idx="0">
            <a:schemeClr val="dk1"/>
          </a:effectRef>
          <a:fontRef idx="minor">
            <a:schemeClr val="tx1"/>
          </a:fontRef>
        </p:style>
      </p:cxnSp>
      <p:sp>
        <p:nvSpPr>
          <p:cNvPr id="4" name="Date Placeholder 3">
            <a:extLst>
              <a:ext uri="{FF2B5EF4-FFF2-40B4-BE49-F238E27FC236}">
                <a16:creationId xmlns:a16="http://schemas.microsoft.com/office/drawing/2014/main" id="{DA73EA4D-D31C-4CDD-A85D-47E076BCF110}"/>
              </a:ext>
            </a:extLst>
          </p:cNvPr>
          <p:cNvSpPr>
            <a:spLocks noGrp="1"/>
          </p:cNvSpPr>
          <p:nvPr>
            <p:ph type="dt" sz="half" idx="10"/>
          </p:nvPr>
        </p:nvSpPr>
        <p:spPr/>
        <p:txBody>
          <a:bodyPr/>
          <a:lstStyle/>
          <a:p>
            <a:fld id="{5FC127E5-3AF6-4CB4-BEF3-4502684F5D2B}" type="datetime1">
              <a:rPr lang="en-US" smtClean="0"/>
              <a:t>10/16/2020</a:t>
            </a:fld>
            <a:endParaRPr lang="en-US" dirty="0"/>
          </a:p>
        </p:txBody>
      </p:sp>
      <p:sp>
        <p:nvSpPr>
          <p:cNvPr id="5" name="Footer Placeholder 4">
            <a:extLst>
              <a:ext uri="{FF2B5EF4-FFF2-40B4-BE49-F238E27FC236}">
                <a16:creationId xmlns:a16="http://schemas.microsoft.com/office/drawing/2014/main" id="{39494FA5-B2C8-4FD8-9232-3E4CF9C9026D}"/>
              </a:ext>
            </a:extLst>
          </p:cNvPr>
          <p:cNvSpPr>
            <a:spLocks noGrp="1"/>
          </p:cNvSpPr>
          <p:nvPr>
            <p:ph type="ftr" sz="quarter" idx="11"/>
          </p:nvPr>
        </p:nvSpPr>
        <p:spPr/>
        <p:txBody>
          <a:bodyPr/>
          <a:lstStyle/>
          <a:p>
            <a:r>
              <a:rPr lang="en-US"/>
              <a:t>Wild Oat Detection</a:t>
            </a:r>
            <a:endParaRPr lang="en-US" dirty="0"/>
          </a:p>
        </p:txBody>
      </p:sp>
      <p:sp>
        <p:nvSpPr>
          <p:cNvPr id="7" name="Slide Number Placeholder 6">
            <a:extLst>
              <a:ext uri="{FF2B5EF4-FFF2-40B4-BE49-F238E27FC236}">
                <a16:creationId xmlns:a16="http://schemas.microsoft.com/office/drawing/2014/main" id="{87DBF985-06B4-4AFE-B4C9-CFDE8764597E}"/>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100909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338856-201B-474A-B2E3-3BF29A689C37}"/>
              </a:ext>
            </a:extLst>
          </p:cNvPr>
          <p:cNvSpPr>
            <a:spLocks noGrp="1"/>
          </p:cNvSpPr>
          <p:nvPr>
            <p:ph type="dt" sz="half" idx="10"/>
          </p:nvPr>
        </p:nvSpPr>
        <p:spPr/>
        <p:txBody>
          <a:bodyPr/>
          <a:lstStyle/>
          <a:p>
            <a:fld id="{70314C66-D8D4-47FB-B151-D0143B53B11A}" type="datetime1">
              <a:rPr lang="en-US" smtClean="0"/>
              <a:t>10/17/2020</a:t>
            </a:fld>
            <a:endParaRPr lang="en-US" dirty="0"/>
          </a:p>
        </p:txBody>
      </p:sp>
      <p:sp>
        <p:nvSpPr>
          <p:cNvPr id="4" name="Footer Placeholder 3">
            <a:extLst>
              <a:ext uri="{FF2B5EF4-FFF2-40B4-BE49-F238E27FC236}">
                <a16:creationId xmlns:a16="http://schemas.microsoft.com/office/drawing/2014/main" id="{E9CF5C46-9EEF-4C7B-9747-05A9CF1272BB}"/>
              </a:ext>
            </a:extLst>
          </p:cNvPr>
          <p:cNvSpPr>
            <a:spLocks noGrp="1"/>
          </p:cNvSpPr>
          <p:nvPr>
            <p:ph type="ftr" sz="quarter" idx="11"/>
          </p:nvPr>
        </p:nvSpPr>
        <p:spPr/>
        <p:txBody>
          <a:bodyPr/>
          <a:lstStyle/>
          <a:p>
            <a:r>
              <a:rPr lang="en-US"/>
              <a:t>Wild Oat Detection</a:t>
            </a:r>
            <a:endParaRPr lang="en-US" dirty="0"/>
          </a:p>
        </p:txBody>
      </p:sp>
      <p:sp>
        <p:nvSpPr>
          <p:cNvPr id="5" name="Slide Number Placeholder 4">
            <a:extLst>
              <a:ext uri="{FF2B5EF4-FFF2-40B4-BE49-F238E27FC236}">
                <a16:creationId xmlns:a16="http://schemas.microsoft.com/office/drawing/2014/main" id="{C2469904-C602-43A4-B769-774255D3D28E}"/>
              </a:ext>
            </a:extLst>
          </p:cNvPr>
          <p:cNvSpPr>
            <a:spLocks noGrp="1"/>
          </p:cNvSpPr>
          <p:nvPr>
            <p:ph type="sldNum" sz="quarter" idx="12"/>
          </p:nvPr>
        </p:nvSpPr>
        <p:spPr/>
        <p:txBody>
          <a:bodyPr/>
          <a:lstStyle/>
          <a:p>
            <a:r>
              <a:rPr lang="en-US" dirty="0"/>
              <a:t>12</a:t>
            </a:r>
          </a:p>
        </p:txBody>
      </p:sp>
      <p:sp>
        <p:nvSpPr>
          <p:cNvPr id="6" name="Title 1">
            <a:extLst>
              <a:ext uri="{FF2B5EF4-FFF2-40B4-BE49-F238E27FC236}">
                <a16:creationId xmlns:a16="http://schemas.microsoft.com/office/drawing/2014/main" id="{F18558F5-F169-4D67-A162-757F66405ED7}"/>
              </a:ext>
            </a:extLst>
          </p:cNvPr>
          <p:cNvSpPr txBox="1">
            <a:spLocks/>
          </p:cNvSpPr>
          <p:nvPr/>
        </p:nvSpPr>
        <p:spPr>
          <a:xfrm>
            <a:off x="2740754" y="297437"/>
            <a:ext cx="8770571"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Demo.</a:t>
            </a:r>
          </a:p>
        </p:txBody>
      </p:sp>
      <p:cxnSp>
        <p:nvCxnSpPr>
          <p:cNvPr id="7" name="Straight Connector 6">
            <a:extLst>
              <a:ext uri="{FF2B5EF4-FFF2-40B4-BE49-F238E27FC236}">
                <a16:creationId xmlns:a16="http://schemas.microsoft.com/office/drawing/2014/main" id="{F6F20FF7-CBAA-4633-8436-F21198AA6309}"/>
              </a:ext>
            </a:extLst>
          </p:cNvPr>
          <p:cNvCxnSpPr>
            <a:cxnSpLocks/>
          </p:cNvCxnSpPr>
          <p:nvPr/>
        </p:nvCxnSpPr>
        <p:spPr>
          <a:xfrm flipV="1">
            <a:off x="2740754" y="998290"/>
            <a:ext cx="1848024" cy="608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909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DB918-E961-4A6E-8C6B-A74154598DDA}"/>
              </a:ext>
            </a:extLst>
          </p:cNvPr>
          <p:cNvSpPr>
            <a:spLocks noGrp="1"/>
          </p:cNvSpPr>
          <p:nvPr>
            <p:ph type="dt" sz="half" idx="10"/>
          </p:nvPr>
        </p:nvSpPr>
        <p:spPr/>
        <p:txBody>
          <a:bodyPr/>
          <a:lstStyle/>
          <a:p>
            <a:fld id="{720B1127-60A3-49B0-B055-26A883DE5C53}" type="datetime1">
              <a:rPr lang="en-US" smtClean="0"/>
              <a:t>10/17/2020</a:t>
            </a:fld>
            <a:endParaRPr lang="en-US" dirty="0"/>
          </a:p>
        </p:txBody>
      </p:sp>
      <p:sp>
        <p:nvSpPr>
          <p:cNvPr id="3" name="Footer Placeholder 2">
            <a:extLst>
              <a:ext uri="{FF2B5EF4-FFF2-40B4-BE49-F238E27FC236}">
                <a16:creationId xmlns:a16="http://schemas.microsoft.com/office/drawing/2014/main" id="{1E8D0EC1-0A63-480E-BA4E-4D69C38B725F}"/>
              </a:ext>
            </a:extLst>
          </p:cNvPr>
          <p:cNvSpPr>
            <a:spLocks noGrp="1"/>
          </p:cNvSpPr>
          <p:nvPr>
            <p:ph type="ftr" sz="quarter" idx="11"/>
          </p:nvPr>
        </p:nvSpPr>
        <p:spPr/>
        <p:txBody>
          <a:bodyPr/>
          <a:lstStyle/>
          <a:p>
            <a:r>
              <a:rPr lang="en-US"/>
              <a:t>Wild Oat Detection</a:t>
            </a:r>
            <a:endParaRPr lang="en-US" dirty="0"/>
          </a:p>
        </p:txBody>
      </p:sp>
      <p:sp>
        <p:nvSpPr>
          <p:cNvPr id="5" name="Title 4">
            <a:extLst>
              <a:ext uri="{FF2B5EF4-FFF2-40B4-BE49-F238E27FC236}">
                <a16:creationId xmlns:a16="http://schemas.microsoft.com/office/drawing/2014/main" id="{4EB74D01-F93F-4C69-A2C9-1BD52D1BEB5E}"/>
              </a:ext>
            </a:extLst>
          </p:cNvPr>
          <p:cNvSpPr>
            <a:spLocks noGrp="1"/>
          </p:cNvSpPr>
          <p:nvPr>
            <p:ph type="title"/>
          </p:nvPr>
        </p:nvSpPr>
        <p:spPr>
          <a:xfrm>
            <a:off x="3166138" y="2937926"/>
            <a:ext cx="5859724" cy="1841715"/>
          </a:xfrm>
        </p:spPr>
        <p:txBody>
          <a:bodyPr/>
          <a:lstStyle/>
          <a:p>
            <a:r>
              <a:rPr lang="en-US" dirty="0"/>
              <a:t>Thank You.</a:t>
            </a:r>
          </a:p>
        </p:txBody>
      </p:sp>
    </p:spTree>
    <p:extLst>
      <p:ext uri="{BB962C8B-B14F-4D97-AF65-F5344CB8AC3E}">
        <p14:creationId xmlns:p14="http://schemas.microsoft.com/office/powerpoint/2010/main" val="280476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0B84-D66A-4874-A36F-922CD3D93DE0}"/>
              </a:ext>
            </a:extLst>
          </p:cNvPr>
          <p:cNvSpPr>
            <a:spLocks noGrp="1"/>
          </p:cNvSpPr>
          <p:nvPr>
            <p:ph type="title"/>
          </p:nvPr>
        </p:nvSpPr>
        <p:spPr>
          <a:xfrm>
            <a:off x="3227315" y="551567"/>
            <a:ext cx="8770571" cy="1560716"/>
          </a:xfrm>
        </p:spPr>
        <p:txBody>
          <a:bodyPr/>
          <a:lstStyle/>
          <a:p>
            <a:r>
              <a:rPr lang="en-US" dirty="0"/>
              <a:t>Outline.</a:t>
            </a:r>
          </a:p>
        </p:txBody>
      </p:sp>
      <p:cxnSp>
        <p:nvCxnSpPr>
          <p:cNvPr id="4" name="Straight Connector 3">
            <a:extLst>
              <a:ext uri="{FF2B5EF4-FFF2-40B4-BE49-F238E27FC236}">
                <a16:creationId xmlns:a16="http://schemas.microsoft.com/office/drawing/2014/main" id="{ECE5D9E9-E2BC-46F3-96AE-36931BC15950}"/>
              </a:ext>
            </a:extLst>
          </p:cNvPr>
          <p:cNvCxnSpPr>
            <a:cxnSpLocks/>
            <a:stCxn id="2" idx="1"/>
          </p:cNvCxnSpPr>
          <p:nvPr/>
        </p:nvCxnSpPr>
        <p:spPr>
          <a:xfrm>
            <a:off x="3227315" y="1331925"/>
            <a:ext cx="2401698" cy="0"/>
          </a:xfrm>
          <a:prstGeom prst="line">
            <a:avLst/>
          </a:prstGeom>
          <a:effectLst>
            <a:outerShdw blurRad="50800" dist="38100" algn="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 name="Date Placeholder 2">
            <a:extLst>
              <a:ext uri="{FF2B5EF4-FFF2-40B4-BE49-F238E27FC236}">
                <a16:creationId xmlns:a16="http://schemas.microsoft.com/office/drawing/2014/main" id="{3672365B-805B-4527-AA6E-228079F94D46}"/>
              </a:ext>
            </a:extLst>
          </p:cNvPr>
          <p:cNvSpPr>
            <a:spLocks noGrp="1"/>
          </p:cNvSpPr>
          <p:nvPr>
            <p:ph type="dt" sz="half" idx="10"/>
          </p:nvPr>
        </p:nvSpPr>
        <p:spPr/>
        <p:txBody>
          <a:bodyPr/>
          <a:lstStyle/>
          <a:p>
            <a:fld id="{539A2F53-049F-4CB5-AEAB-E1FD575570F5}" type="datetime1">
              <a:rPr lang="en-US" smtClean="0"/>
              <a:t>10/16/2020</a:t>
            </a:fld>
            <a:endParaRPr lang="en-US" dirty="0"/>
          </a:p>
        </p:txBody>
      </p:sp>
      <p:sp>
        <p:nvSpPr>
          <p:cNvPr id="5" name="Footer Placeholder 4">
            <a:extLst>
              <a:ext uri="{FF2B5EF4-FFF2-40B4-BE49-F238E27FC236}">
                <a16:creationId xmlns:a16="http://schemas.microsoft.com/office/drawing/2014/main" id="{7D2489F5-1C41-4F22-A9BB-7A8C0BAAC1CB}"/>
              </a:ext>
            </a:extLst>
          </p:cNvPr>
          <p:cNvSpPr>
            <a:spLocks noGrp="1"/>
          </p:cNvSpPr>
          <p:nvPr>
            <p:ph type="ftr" sz="quarter" idx="11"/>
          </p:nvPr>
        </p:nvSpPr>
        <p:spPr/>
        <p:txBody>
          <a:bodyPr/>
          <a:lstStyle/>
          <a:p>
            <a:r>
              <a:rPr lang="en-US"/>
              <a:t>Wild Oat Detection</a:t>
            </a:r>
            <a:endParaRPr lang="en-US" dirty="0"/>
          </a:p>
        </p:txBody>
      </p:sp>
      <p:sp>
        <p:nvSpPr>
          <p:cNvPr id="7" name="Slide Number Placeholder 6">
            <a:extLst>
              <a:ext uri="{FF2B5EF4-FFF2-40B4-BE49-F238E27FC236}">
                <a16:creationId xmlns:a16="http://schemas.microsoft.com/office/drawing/2014/main" id="{CE12B607-D78D-40DB-9E8D-ED6522C7AC93}"/>
              </a:ext>
            </a:extLst>
          </p:cNvPr>
          <p:cNvSpPr>
            <a:spLocks noGrp="1"/>
          </p:cNvSpPr>
          <p:nvPr>
            <p:ph type="sldNum" sz="quarter" idx="12"/>
          </p:nvPr>
        </p:nvSpPr>
        <p:spPr/>
        <p:txBody>
          <a:bodyPr/>
          <a:lstStyle/>
          <a:p>
            <a:r>
              <a:rPr lang="en-US" dirty="0"/>
              <a:t>1</a:t>
            </a:r>
          </a:p>
        </p:txBody>
      </p:sp>
      <p:sp>
        <p:nvSpPr>
          <p:cNvPr id="8" name="TextBox 7">
            <a:extLst>
              <a:ext uri="{FF2B5EF4-FFF2-40B4-BE49-F238E27FC236}">
                <a16:creationId xmlns:a16="http://schemas.microsoft.com/office/drawing/2014/main" id="{4789370D-0E78-49CB-8283-4ECB6FB17182}"/>
              </a:ext>
            </a:extLst>
          </p:cNvPr>
          <p:cNvSpPr txBox="1"/>
          <p:nvPr/>
        </p:nvSpPr>
        <p:spPr>
          <a:xfrm>
            <a:off x="4189891" y="1804720"/>
            <a:ext cx="6258187" cy="4401205"/>
          </a:xfrm>
          <a:prstGeom prst="rect">
            <a:avLst/>
          </a:prstGeom>
          <a:noFill/>
        </p:spPr>
        <p:txBody>
          <a:bodyPr wrap="square" rtlCol="0">
            <a:spAutoFit/>
          </a:bodyPr>
          <a:lstStyle/>
          <a:p>
            <a:pPr marL="342900" indent="-342900">
              <a:buClr>
                <a:schemeClr val="accent5">
                  <a:lumMod val="75000"/>
                </a:schemeClr>
              </a:buClr>
              <a:buSzPct val="102000"/>
              <a:buFont typeface="+mj-lt"/>
              <a:buAutoNum type="arabicParenR"/>
            </a:pPr>
            <a:r>
              <a:rPr lang="en-US" sz="2800" dirty="0"/>
              <a:t>Introduction.</a:t>
            </a:r>
          </a:p>
          <a:p>
            <a:pPr marL="342900" indent="-342900">
              <a:buClr>
                <a:schemeClr val="accent5">
                  <a:lumMod val="75000"/>
                </a:schemeClr>
              </a:buClr>
              <a:buSzPct val="102000"/>
              <a:buFont typeface="+mj-lt"/>
              <a:buAutoNum type="arabicParenR"/>
            </a:pPr>
            <a:endParaRPr lang="en-US" sz="2800" dirty="0"/>
          </a:p>
          <a:p>
            <a:pPr marL="342900" indent="-342900">
              <a:buClr>
                <a:schemeClr val="accent5">
                  <a:lumMod val="75000"/>
                </a:schemeClr>
              </a:buClr>
              <a:buSzPct val="102000"/>
              <a:buFont typeface="+mj-lt"/>
              <a:buAutoNum type="arabicParenR"/>
            </a:pPr>
            <a:r>
              <a:rPr lang="en-US" sz="2800" dirty="0"/>
              <a:t>System Overview.</a:t>
            </a:r>
          </a:p>
          <a:p>
            <a:pPr marL="342900" indent="-342900">
              <a:buClr>
                <a:schemeClr val="accent5">
                  <a:lumMod val="75000"/>
                </a:schemeClr>
              </a:buClr>
              <a:buSzPct val="102000"/>
              <a:buFont typeface="+mj-lt"/>
              <a:buAutoNum type="arabicParenR"/>
            </a:pPr>
            <a:endParaRPr lang="en-US" sz="2800" dirty="0"/>
          </a:p>
          <a:p>
            <a:pPr marL="342900" indent="-342900">
              <a:buClr>
                <a:schemeClr val="accent5">
                  <a:lumMod val="75000"/>
                </a:schemeClr>
              </a:buClr>
              <a:buSzPct val="102000"/>
              <a:buFont typeface="+mj-lt"/>
              <a:buAutoNum type="arabicParenR"/>
            </a:pPr>
            <a:r>
              <a:rPr lang="en-US" sz="2800" dirty="0"/>
              <a:t>Expected Results.</a:t>
            </a:r>
          </a:p>
          <a:p>
            <a:pPr marL="342900" indent="-342900">
              <a:buClr>
                <a:schemeClr val="accent5">
                  <a:lumMod val="75000"/>
                </a:schemeClr>
              </a:buClr>
              <a:buSzPct val="102000"/>
              <a:buFont typeface="+mj-lt"/>
              <a:buAutoNum type="arabicParenR"/>
            </a:pPr>
            <a:endParaRPr lang="en-US" sz="2800" dirty="0"/>
          </a:p>
          <a:p>
            <a:pPr marL="342900" indent="-342900">
              <a:buClr>
                <a:schemeClr val="accent5">
                  <a:lumMod val="75000"/>
                </a:schemeClr>
              </a:buClr>
              <a:buSzPct val="102000"/>
              <a:buFont typeface="+mj-lt"/>
              <a:buAutoNum type="arabicParenR"/>
            </a:pPr>
            <a:r>
              <a:rPr lang="en-US" sz="2800" dirty="0"/>
              <a:t>Related Works.</a:t>
            </a:r>
          </a:p>
          <a:p>
            <a:pPr marL="342900" indent="-342900">
              <a:buClr>
                <a:schemeClr val="accent5">
                  <a:lumMod val="75000"/>
                </a:schemeClr>
              </a:buClr>
              <a:buSzPct val="102000"/>
              <a:buFont typeface="+mj-lt"/>
              <a:buAutoNum type="arabicParenR"/>
            </a:pPr>
            <a:endParaRPr lang="en-US" sz="2800" dirty="0"/>
          </a:p>
          <a:p>
            <a:pPr marL="342900" indent="-342900">
              <a:buClr>
                <a:schemeClr val="accent5">
                  <a:lumMod val="75000"/>
                </a:schemeClr>
              </a:buClr>
              <a:buSzPct val="102000"/>
              <a:buFont typeface="+mj-lt"/>
              <a:buAutoNum type="arabicParenR"/>
            </a:pPr>
            <a:r>
              <a:rPr lang="en-US" sz="2800" dirty="0"/>
              <a:t>Demo.</a:t>
            </a:r>
          </a:p>
          <a:p>
            <a:pPr marL="342900" indent="-342900">
              <a:buClr>
                <a:schemeClr val="accent5">
                  <a:lumMod val="75000"/>
                </a:schemeClr>
              </a:buClr>
              <a:buSzPct val="102000"/>
              <a:buFont typeface="+mj-lt"/>
              <a:buAutoNum type="arabicParenR"/>
            </a:pPr>
            <a:endParaRPr lang="en-US" sz="2800" dirty="0"/>
          </a:p>
        </p:txBody>
      </p:sp>
    </p:spTree>
    <p:extLst>
      <p:ext uri="{BB962C8B-B14F-4D97-AF65-F5344CB8AC3E}">
        <p14:creationId xmlns:p14="http://schemas.microsoft.com/office/powerpoint/2010/main" val="407997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2CBD-3FC2-4407-8E99-43A67AF83FEB}"/>
              </a:ext>
            </a:extLst>
          </p:cNvPr>
          <p:cNvSpPr>
            <a:spLocks noGrp="1"/>
          </p:cNvSpPr>
          <p:nvPr>
            <p:ph type="title"/>
          </p:nvPr>
        </p:nvSpPr>
        <p:spPr>
          <a:xfrm>
            <a:off x="3421429" y="397842"/>
            <a:ext cx="8770571" cy="1560716"/>
          </a:xfrm>
        </p:spPr>
        <p:txBody>
          <a:bodyPr/>
          <a:lstStyle/>
          <a:p>
            <a:r>
              <a:rPr lang="en-US" dirty="0"/>
              <a:t>Introduction.</a:t>
            </a:r>
          </a:p>
        </p:txBody>
      </p:sp>
      <p:cxnSp>
        <p:nvCxnSpPr>
          <p:cNvPr id="4" name="Straight Connector 3">
            <a:extLst>
              <a:ext uri="{FF2B5EF4-FFF2-40B4-BE49-F238E27FC236}">
                <a16:creationId xmlns:a16="http://schemas.microsoft.com/office/drawing/2014/main" id="{C76CD90E-CBF0-4284-AD52-28861D739887}"/>
              </a:ext>
            </a:extLst>
          </p:cNvPr>
          <p:cNvCxnSpPr>
            <a:stCxn id="2" idx="1"/>
          </p:cNvCxnSpPr>
          <p:nvPr/>
        </p:nvCxnSpPr>
        <p:spPr>
          <a:xfrm flipV="1">
            <a:off x="3421429" y="1163347"/>
            <a:ext cx="3660047" cy="1485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77870386-0E9F-433B-81C4-D2C9F69E9AC7}"/>
              </a:ext>
            </a:extLst>
          </p:cNvPr>
          <p:cNvGraphicFramePr/>
          <p:nvPr>
            <p:extLst>
              <p:ext uri="{D42A27DB-BD31-4B8C-83A1-F6EECF244321}">
                <p14:modId xmlns:p14="http://schemas.microsoft.com/office/powerpoint/2010/main" val="3602916437"/>
              </p:ext>
            </p:extLst>
          </p:nvPr>
        </p:nvGraphicFramePr>
        <p:xfrm>
          <a:off x="4126973" y="2240043"/>
          <a:ext cx="6384023" cy="3822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4BE41954-8194-45E8-B908-5CA0EBEC0E6C}"/>
              </a:ext>
            </a:extLst>
          </p:cNvPr>
          <p:cNvSpPr>
            <a:spLocks noGrp="1"/>
          </p:cNvSpPr>
          <p:nvPr>
            <p:ph type="dt" sz="half" idx="10"/>
          </p:nvPr>
        </p:nvSpPr>
        <p:spPr/>
        <p:txBody>
          <a:bodyPr/>
          <a:lstStyle/>
          <a:p>
            <a:fld id="{49A9CDF1-AC69-4590-9565-E1AB9648FAB8}" type="datetime1">
              <a:rPr lang="en-US" smtClean="0"/>
              <a:t>10/16/2020</a:t>
            </a:fld>
            <a:endParaRPr lang="en-US" dirty="0"/>
          </a:p>
        </p:txBody>
      </p:sp>
      <p:sp>
        <p:nvSpPr>
          <p:cNvPr id="7" name="Footer Placeholder 6">
            <a:extLst>
              <a:ext uri="{FF2B5EF4-FFF2-40B4-BE49-F238E27FC236}">
                <a16:creationId xmlns:a16="http://schemas.microsoft.com/office/drawing/2014/main" id="{AD51F533-A5A4-4A41-ADA5-7CDC116FBA2A}"/>
              </a:ext>
            </a:extLst>
          </p:cNvPr>
          <p:cNvSpPr>
            <a:spLocks noGrp="1"/>
          </p:cNvSpPr>
          <p:nvPr>
            <p:ph type="ftr" sz="quarter" idx="11"/>
          </p:nvPr>
        </p:nvSpPr>
        <p:spPr/>
        <p:txBody>
          <a:bodyPr/>
          <a:lstStyle/>
          <a:p>
            <a:r>
              <a:rPr lang="en-US"/>
              <a:t>Wild Oat Detection</a:t>
            </a:r>
            <a:endParaRPr lang="en-US" dirty="0"/>
          </a:p>
        </p:txBody>
      </p:sp>
      <p:sp>
        <p:nvSpPr>
          <p:cNvPr id="9" name="Slide Number Placeholder 8">
            <a:extLst>
              <a:ext uri="{FF2B5EF4-FFF2-40B4-BE49-F238E27FC236}">
                <a16:creationId xmlns:a16="http://schemas.microsoft.com/office/drawing/2014/main" id="{67508FAD-A234-497A-827B-E6585E216730}"/>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7887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6A3F-C972-47B8-904D-041325FD7F03}"/>
              </a:ext>
            </a:extLst>
          </p:cNvPr>
          <p:cNvSpPr txBox="1">
            <a:spLocks/>
          </p:cNvSpPr>
          <p:nvPr/>
        </p:nvSpPr>
        <p:spPr>
          <a:xfrm>
            <a:off x="3822933" y="423089"/>
            <a:ext cx="8770571"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System Overview.</a:t>
            </a:r>
          </a:p>
        </p:txBody>
      </p:sp>
      <p:cxnSp>
        <p:nvCxnSpPr>
          <p:cNvPr id="3" name="Straight Connector 2">
            <a:extLst>
              <a:ext uri="{FF2B5EF4-FFF2-40B4-BE49-F238E27FC236}">
                <a16:creationId xmlns:a16="http://schemas.microsoft.com/office/drawing/2014/main" id="{47F994BF-5EBE-4465-A946-7A07EEC82715}"/>
              </a:ext>
            </a:extLst>
          </p:cNvPr>
          <p:cNvCxnSpPr>
            <a:cxnSpLocks/>
            <a:stCxn id="2" idx="1"/>
          </p:cNvCxnSpPr>
          <p:nvPr/>
        </p:nvCxnSpPr>
        <p:spPr>
          <a:xfrm>
            <a:off x="3822933" y="1203447"/>
            <a:ext cx="4784172"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CA5F88D-A16E-4E8F-A213-B3D30FCCF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16" y="3421313"/>
            <a:ext cx="4656559" cy="2868342"/>
          </a:xfrm>
          <a:prstGeom prst="rect">
            <a:avLst/>
          </a:prstGeom>
        </p:spPr>
      </p:pic>
      <p:pic>
        <p:nvPicPr>
          <p:cNvPr id="5" name="Picture 4">
            <a:extLst>
              <a:ext uri="{FF2B5EF4-FFF2-40B4-BE49-F238E27FC236}">
                <a16:creationId xmlns:a16="http://schemas.microsoft.com/office/drawing/2014/main" id="{D92132DF-ECCA-47A9-A625-79FF2403A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365" y="3194782"/>
            <a:ext cx="4829131" cy="3155609"/>
          </a:xfrm>
          <a:prstGeom prst="rect">
            <a:avLst/>
          </a:prstGeom>
        </p:spPr>
      </p:pic>
      <p:sp>
        <p:nvSpPr>
          <p:cNvPr id="6" name="Rectangle 5">
            <a:extLst>
              <a:ext uri="{FF2B5EF4-FFF2-40B4-BE49-F238E27FC236}">
                <a16:creationId xmlns:a16="http://schemas.microsoft.com/office/drawing/2014/main" id="{2B461CAC-8258-4FCD-A811-E7326F067031}"/>
              </a:ext>
            </a:extLst>
          </p:cNvPr>
          <p:cNvSpPr/>
          <p:nvPr/>
        </p:nvSpPr>
        <p:spPr>
          <a:xfrm>
            <a:off x="622445" y="1562681"/>
            <a:ext cx="48368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 Creation.</a:t>
            </a:r>
          </a:p>
        </p:txBody>
      </p:sp>
      <p:sp>
        <p:nvSpPr>
          <p:cNvPr id="7" name="Rectangle 6">
            <a:extLst>
              <a:ext uri="{FF2B5EF4-FFF2-40B4-BE49-F238E27FC236}">
                <a16:creationId xmlns:a16="http://schemas.microsoft.com/office/drawing/2014/main" id="{EE47C335-FB68-4521-A3BF-A733DBF23C82}"/>
              </a:ext>
            </a:extLst>
          </p:cNvPr>
          <p:cNvSpPr/>
          <p:nvPr/>
        </p:nvSpPr>
        <p:spPr>
          <a:xfrm>
            <a:off x="6950982" y="1595910"/>
            <a:ext cx="519732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System Overflow.</a:t>
            </a:r>
          </a:p>
        </p:txBody>
      </p:sp>
      <p:graphicFrame>
        <p:nvGraphicFramePr>
          <p:cNvPr id="8" name="Diagram 7">
            <a:extLst>
              <a:ext uri="{FF2B5EF4-FFF2-40B4-BE49-F238E27FC236}">
                <a16:creationId xmlns:a16="http://schemas.microsoft.com/office/drawing/2014/main" id="{31116BF8-60A7-49C9-AF03-67C7043B14F2}"/>
              </a:ext>
            </a:extLst>
          </p:cNvPr>
          <p:cNvGraphicFramePr/>
          <p:nvPr>
            <p:extLst>
              <p:ext uri="{D42A27DB-BD31-4B8C-83A1-F6EECF244321}">
                <p14:modId xmlns:p14="http://schemas.microsoft.com/office/powerpoint/2010/main" val="1886971890"/>
              </p:ext>
            </p:extLst>
          </p:nvPr>
        </p:nvGraphicFramePr>
        <p:xfrm>
          <a:off x="5217952" y="4285816"/>
          <a:ext cx="1971413" cy="10095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Date Placeholder 8">
            <a:extLst>
              <a:ext uri="{FF2B5EF4-FFF2-40B4-BE49-F238E27FC236}">
                <a16:creationId xmlns:a16="http://schemas.microsoft.com/office/drawing/2014/main" id="{31FFFB1B-C839-477E-BD7E-1403EDDDAC35}"/>
              </a:ext>
            </a:extLst>
          </p:cNvPr>
          <p:cNvSpPr>
            <a:spLocks noGrp="1"/>
          </p:cNvSpPr>
          <p:nvPr>
            <p:ph type="dt" sz="half" idx="10"/>
          </p:nvPr>
        </p:nvSpPr>
        <p:spPr/>
        <p:txBody>
          <a:bodyPr/>
          <a:lstStyle/>
          <a:p>
            <a:fld id="{16AFB4E4-D1F6-435A-A9CE-6BEDE6E840D8}" type="datetime1">
              <a:rPr lang="en-US" smtClean="0"/>
              <a:t>10/16/2020</a:t>
            </a:fld>
            <a:endParaRPr lang="en-US" dirty="0"/>
          </a:p>
        </p:txBody>
      </p:sp>
      <p:sp>
        <p:nvSpPr>
          <p:cNvPr id="10" name="Footer Placeholder 9">
            <a:extLst>
              <a:ext uri="{FF2B5EF4-FFF2-40B4-BE49-F238E27FC236}">
                <a16:creationId xmlns:a16="http://schemas.microsoft.com/office/drawing/2014/main" id="{F5BF3298-F47E-4324-9510-39186C343C3D}"/>
              </a:ext>
            </a:extLst>
          </p:cNvPr>
          <p:cNvSpPr>
            <a:spLocks noGrp="1"/>
          </p:cNvSpPr>
          <p:nvPr>
            <p:ph type="ftr" sz="quarter" idx="11"/>
          </p:nvPr>
        </p:nvSpPr>
        <p:spPr/>
        <p:txBody>
          <a:bodyPr/>
          <a:lstStyle/>
          <a:p>
            <a:r>
              <a:rPr lang="en-US"/>
              <a:t>Wild Oat Detection</a:t>
            </a:r>
            <a:endParaRPr lang="en-US" dirty="0"/>
          </a:p>
        </p:txBody>
      </p:sp>
      <p:sp>
        <p:nvSpPr>
          <p:cNvPr id="12" name="Slide Number Placeholder 11">
            <a:extLst>
              <a:ext uri="{FF2B5EF4-FFF2-40B4-BE49-F238E27FC236}">
                <a16:creationId xmlns:a16="http://schemas.microsoft.com/office/drawing/2014/main" id="{B6296908-159E-465E-917F-B9A46C573F90}"/>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83003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54288-D22D-4965-B7CB-94241FD071A7}"/>
              </a:ext>
            </a:extLst>
          </p:cNvPr>
          <p:cNvSpPr>
            <a:spLocks noGrp="1"/>
          </p:cNvSpPr>
          <p:nvPr>
            <p:ph type="dt" sz="half" idx="10"/>
          </p:nvPr>
        </p:nvSpPr>
        <p:spPr/>
        <p:txBody>
          <a:bodyPr/>
          <a:lstStyle/>
          <a:p>
            <a:fld id="{6A17ED65-46CC-41AA-B0ED-E543B1B8B897}" type="datetime1">
              <a:rPr lang="en-US" smtClean="0"/>
              <a:t>10/17/2020</a:t>
            </a:fld>
            <a:endParaRPr lang="en-US" dirty="0"/>
          </a:p>
        </p:txBody>
      </p:sp>
      <p:sp>
        <p:nvSpPr>
          <p:cNvPr id="3" name="Footer Placeholder 2">
            <a:extLst>
              <a:ext uri="{FF2B5EF4-FFF2-40B4-BE49-F238E27FC236}">
                <a16:creationId xmlns:a16="http://schemas.microsoft.com/office/drawing/2014/main" id="{F5472C57-64B8-4601-8BDB-9C28E83F48F4}"/>
              </a:ext>
            </a:extLst>
          </p:cNvPr>
          <p:cNvSpPr>
            <a:spLocks noGrp="1"/>
          </p:cNvSpPr>
          <p:nvPr>
            <p:ph type="ftr" sz="quarter" idx="11"/>
          </p:nvPr>
        </p:nvSpPr>
        <p:spPr/>
        <p:txBody>
          <a:bodyPr/>
          <a:lstStyle/>
          <a:p>
            <a:r>
              <a:rPr lang="en-US"/>
              <a:t>Wild Oat Detection</a:t>
            </a:r>
            <a:endParaRPr lang="en-US" dirty="0"/>
          </a:p>
        </p:txBody>
      </p:sp>
      <p:sp>
        <p:nvSpPr>
          <p:cNvPr id="4" name="Slide Number Placeholder 3">
            <a:extLst>
              <a:ext uri="{FF2B5EF4-FFF2-40B4-BE49-F238E27FC236}">
                <a16:creationId xmlns:a16="http://schemas.microsoft.com/office/drawing/2014/main" id="{E07C6215-8759-442A-B3D4-2C41D04A0299}"/>
              </a:ext>
            </a:extLst>
          </p:cNvPr>
          <p:cNvSpPr>
            <a:spLocks noGrp="1"/>
          </p:cNvSpPr>
          <p:nvPr>
            <p:ph type="sldNum" sz="quarter" idx="12"/>
          </p:nvPr>
        </p:nvSpPr>
        <p:spPr/>
        <p:txBody>
          <a:bodyPr/>
          <a:lstStyle/>
          <a:p>
            <a:r>
              <a:rPr lang="en-US" dirty="0"/>
              <a:t>4</a:t>
            </a:r>
          </a:p>
          <a:p>
            <a:endParaRPr lang="en-US" dirty="0"/>
          </a:p>
        </p:txBody>
      </p:sp>
      <p:sp>
        <p:nvSpPr>
          <p:cNvPr id="5" name="Title 1">
            <a:extLst>
              <a:ext uri="{FF2B5EF4-FFF2-40B4-BE49-F238E27FC236}">
                <a16:creationId xmlns:a16="http://schemas.microsoft.com/office/drawing/2014/main" id="{FA4DA7E7-A752-4CA7-8ECA-EA85BC06F1A9}"/>
              </a:ext>
            </a:extLst>
          </p:cNvPr>
          <p:cNvSpPr txBox="1">
            <a:spLocks/>
          </p:cNvSpPr>
          <p:nvPr/>
        </p:nvSpPr>
        <p:spPr>
          <a:xfrm>
            <a:off x="2933700" y="568345"/>
            <a:ext cx="8770571"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System Overview-- </a:t>
            </a:r>
            <a:r>
              <a:rPr lang="en-US" dirty="0">
                <a:solidFill>
                  <a:schemeClr val="bg2">
                    <a:lumMod val="50000"/>
                  </a:schemeClr>
                </a:solidFill>
              </a:rPr>
              <a:t>Dataset</a:t>
            </a:r>
            <a:r>
              <a:rPr lang="en-US" dirty="0"/>
              <a:t>.</a:t>
            </a:r>
          </a:p>
        </p:txBody>
      </p:sp>
      <p:cxnSp>
        <p:nvCxnSpPr>
          <p:cNvPr id="6" name="Straight Connector 5">
            <a:extLst>
              <a:ext uri="{FF2B5EF4-FFF2-40B4-BE49-F238E27FC236}">
                <a16:creationId xmlns:a16="http://schemas.microsoft.com/office/drawing/2014/main" id="{B2774DD5-9397-41EA-8F5B-82EAE0D5321C}"/>
              </a:ext>
            </a:extLst>
          </p:cNvPr>
          <p:cNvCxnSpPr>
            <a:cxnSpLocks/>
            <a:stCxn id="5" idx="1"/>
          </p:cNvCxnSpPr>
          <p:nvPr/>
        </p:nvCxnSpPr>
        <p:spPr>
          <a:xfrm>
            <a:off x="2933700" y="1348703"/>
            <a:ext cx="7267313"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F4070D77-FC82-4671-9EEB-4FD636F1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093" y="4465225"/>
            <a:ext cx="6486525" cy="1924050"/>
          </a:xfrm>
          <a:prstGeom prst="rect">
            <a:avLst/>
          </a:prstGeom>
        </p:spPr>
      </p:pic>
      <p:sp>
        <p:nvSpPr>
          <p:cNvPr id="11" name="TextBox 10">
            <a:extLst>
              <a:ext uri="{FF2B5EF4-FFF2-40B4-BE49-F238E27FC236}">
                <a16:creationId xmlns:a16="http://schemas.microsoft.com/office/drawing/2014/main" id="{16D4D445-E2E7-4C35-A339-1CF2A8CFF5AB}"/>
              </a:ext>
            </a:extLst>
          </p:cNvPr>
          <p:cNvSpPr txBox="1"/>
          <p:nvPr/>
        </p:nvSpPr>
        <p:spPr>
          <a:xfrm>
            <a:off x="1786856" y="1718200"/>
            <a:ext cx="9462781" cy="3046988"/>
          </a:xfrm>
          <a:prstGeom prst="rect">
            <a:avLst/>
          </a:prstGeom>
          <a:noFill/>
        </p:spPr>
        <p:txBody>
          <a:bodyPr wrap="square" rtlCol="0">
            <a:spAutoFit/>
          </a:bodyPr>
          <a:lstStyle/>
          <a:p>
            <a:pPr marL="342900" indent="-342900">
              <a:buClr>
                <a:schemeClr val="bg2">
                  <a:lumMod val="50000"/>
                </a:schemeClr>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Dataset is divided into two main classes the Wheat class and the Wild Oat class and it consists of non normalized data of type images .</a:t>
            </a:r>
          </a:p>
          <a:p>
            <a:pPr marL="342900" indent="-342900">
              <a:buClr>
                <a:schemeClr val="bg2">
                  <a:lumMod val="50000"/>
                </a:schemeClr>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We didn’t find a data set in Kaggle for the Wild Oats ;therefore , We made an agreement with the Agriculture Research Center in Giza Government , in Cairo to collect it from them after a month. In the Agriculture Research Center , they plant Wheat earlier than any other farm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41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75FD8-F608-4914-B49A-0AACCF3CF688}"/>
              </a:ext>
            </a:extLst>
          </p:cNvPr>
          <p:cNvSpPr>
            <a:spLocks noGrp="1"/>
          </p:cNvSpPr>
          <p:nvPr>
            <p:ph type="dt" sz="half" idx="10"/>
          </p:nvPr>
        </p:nvSpPr>
        <p:spPr/>
        <p:txBody>
          <a:bodyPr/>
          <a:lstStyle/>
          <a:p>
            <a:fld id="{6A17ED65-46CC-41AA-B0ED-E543B1B8B897}" type="datetime1">
              <a:rPr lang="en-US" smtClean="0"/>
              <a:t>10/17/2020</a:t>
            </a:fld>
            <a:endParaRPr lang="en-US" dirty="0"/>
          </a:p>
        </p:txBody>
      </p:sp>
      <p:sp>
        <p:nvSpPr>
          <p:cNvPr id="3" name="Footer Placeholder 2">
            <a:extLst>
              <a:ext uri="{FF2B5EF4-FFF2-40B4-BE49-F238E27FC236}">
                <a16:creationId xmlns:a16="http://schemas.microsoft.com/office/drawing/2014/main" id="{2079D214-E4E3-4CF4-B3A8-86129F837877}"/>
              </a:ext>
            </a:extLst>
          </p:cNvPr>
          <p:cNvSpPr>
            <a:spLocks noGrp="1"/>
          </p:cNvSpPr>
          <p:nvPr>
            <p:ph type="ftr" sz="quarter" idx="11"/>
          </p:nvPr>
        </p:nvSpPr>
        <p:spPr/>
        <p:txBody>
          <a:bodyPr/>
          <a:lstStyle/>
          <a:p>
            <a:r>
              <a:rPr lang="en-US"/>
              <a:t>Wild Oat Detection</a:t>
            </a:r>
            <a:endParaRPr lang="en-US" dirty="0"/>
          </a:p>
        </p:txBody>
      </p:sp>
      <p:sp>
        <p:nvSpPr>
          <p:cNvPr id="4" name="Slide Number Placeholder 3">
            <a:extLst>
              <a:ext uri="{FF2B5EF4-FFF2-40B4-BE49-F238E27FC236}">
                <a16:creationId xmlns:a16="http://schemas.microsoft.com/office/drawing/2014/main" id="{09A62983-A98B-4A42-BFF7-1228304A04BA}"/>
              </a:ext>
            </a:extLst>
          </p:cNvPr>
          <p:cNvSpPr>
            <a:spLocks noGrp="1"/>
          </p:cNvSpPr>
          <p:nvPr>
            <p:ph type="sldNum" sz="quarter" idx="12"/>
          </p:nvPr>
        </p:nvSpPr>
        <p:spPr/>
        <p:txBody>
          <a:bodyPr/>
          <a:lstStyle/>
          <a:p>
            <a:r>
              <a:rPr lang="en-US" dirty="0"/>
              <a:t>5</a:t>
            </a:r>
          </a:p>
          <a:p>
            <a:endParaRPr lang="en-US" dirty="0"/>
          </a:p>
        </p:txBody>
      </p:sp>
      <p:sp>
        <p:nvSpPr>
          <p:cNvPr id="5" name="Title 1">
            <a:extLst>
              <a:ext uri="{FF2B5EF4-FFF2-40B4-BE49-F238E27FC236}">
                <a16:creationId xmlns:a16="http://schemas.microsoft.com/office/drawing/2014/main" id="{38114992-2A65-4940-BEC3-EA7D497307A6}"/>
              </a:ext>
            </a:extLst>
          </p:cNvPr>
          <p:cNvSpPr txBox="1">
            <a:spLocks/>
          </p:cNvSpPr>
          <p:nvPr/>
        </p:nvSpPr>
        <p:spPr>
          <a:xfrm>
            <a:off x="2933700" y="568345"/>
            <a:ext cx="8770571"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System Overview-- </a:t>
            </a:r>
            <a:r>
              <a:rPr lang="en-US" dirty="0">
                <a:solidFill>
                  <a:schemeClr val="bg2">
                    <a:lumMod val="50000"/>
                  </a:schemeClr>
                </a:solidFill>
              </a:rPr>
              <a:t>Input</a:t>
            </a:r>
            <a:r>
              <a:rPr lang="en-US" dirty="0"/>
              <a:t>.</a:t>
            </a:r>
          </a:p>
        </p:txBody>
      </p:sp>
      <p:cxnSp>
        <p:nvCxnSpPr>
          <p:cNvPr id="6" name="Straight Connector 5">
            <a:extLst>
              <a:ext uri="{FF2B5EF4-FFF2-40B4-BE49-F238E27FC236}">
                <a16:creationId xmlns:a16="http://schemas.microsoft.com/office/drawing/2014/main" id="{204428FB-0E61-4FF5-8B22-FE5B0CFA9884}"/>
              </a:ext>
            </a:extLst>
          </p:cNvPr>
          <p:cNvCxnSpPr>
            <a:cxnSpLocks/>
            <a:stCxn id="5" idx="1"/>
          </p:cNvCxnSpPr>
          <p:nvPr/>
        </p:nvCxnSpPr>
        <p:spPr>
          <a:xfrm>
            <a:off x="2933700" y="1348703"/>
            <a:ext cx="7267313"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F6FB1EB-A0F3-4A1E-8655-B219D09EB76D}"/>
              </a:ext>
            </a:extLst>
          </p:cNvPr>
          <p:cNvSpPr txBox="1"/>
          <p:nvPr/>
        </p:nvSpPr>
        <p:spPr>
          <a:xfrm>
            <a:off x="3322040" y="2129061"/>
            <a:ext cx="5936260" cy="646331"/>
          </a:xfrm>
          <a:prstGeom prst="rect">
            <a:avLst/>
          </a:prstGeom>
          <a:noFill/>
        </p:spPr>
        <p:txBody>
          <a:bodyPr wrap="square" rtlCol="0">
            <a:spAutoFit/>
          </a:bodyPr>
          <a:lstStyle/>
          <a:p>
            <a:pPr marL="285750" indent="-285750">
              <a:buClr>
                <a:schemeClr val="bg2">
                  <a:lumMod val="50000"/>
                </a:schemeClr>
              </a:buClr>
              <a:buFont typeface="Wingdings" panose="05000000000000000000" pitchFamily="2" charset="2"/>
              <a:buChar char="Ø"/>
            </a:pPr>
            <a:r>
              <a:rPr lang="en-US" b="0" i="0" dirty="0">
                <a:effectLst/>
                <a:latin typeface="Arial" panose="020B0604020202020204" pitchFamily="34" charset="0"/>
              </a:rPr>
              <a:t>Our input will be through incoming frames from the camera module to the IBM Cloud data service.</a:t>
            </a:r>
            <a:endParaRPr lang="en-US" dirty="0"/>
          </a:p>
        </p:txBody>
      </p:sp>
      <p:pic>
        <p:nvPicPr>
          <p:cNvPr id="15" name="Graphic 14">
            <a:extLst>
              <a:ext uri="{FF2B5EF4-FFF2-40B4-BE49-F238E27FC236}">
                <a16:creationId xmlns:a16="http://schemas.microsoft.com/office/drawing/2014/main" id="{FA8A6C64-D9F2-4146-A0A6-EAF11BC4DD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537" y="3451337"/>
            <a:ext cx="2533477" cy="2451540"/>
          </a:xfrm>
          <a:prstGeom prst="rect">
            <a:avLst/>
          </a:prstGeom>
        </p:spPr>
      </p:pic>
      <p:pic>
        <p:nvPicPr>
          <p:cNvPr id="17" name="Picture 16">
            <a:extLst>
              <a:ext uri="{FF2B5EF4-FFF2-40B4-BE49-F238E27FC236}">
                <a16:creationId xmlns:a16="http://schemas.microsoft.com/office/drawing/2014/main" id="{A57831F2-4F31-4043-A5E5-5C1D265B5D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880" y="4460245"/>
            <a:ext cx="2135063" cy="486496"/>
          </a:xfrm>
          <a:prstGeom prst="rect">
            <a:avLst/>
          </a:prstGeom>
        </p:spPr>
      </p:pic>
    </p:spTree>
    <p:extLst>
      <p:ext uri="{BB962C8B-B14F-4D97-AF65-F5344CB8AC3E}">
        <p14:creationId xmlns:p14="http://schemas.microsoft.com/office/powerpoint/2010/main" val="351811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5A5D43-4CED-4A65-94AB-523389C8EF64}"/>
              </a:ext>
            </a:extLst>
          </p:cNvPr>
          <p:cNvSpPr>
            <a:spLocks noGrp="1"/>
          </p:cNvSpPr>
          <p:nvPr>
            <p:ph type="dt" sz="half" idx="10"/>
          </p:nvPr>
        </p:nvSpPr>
        <p:spPr/>
        <p:txBody>
          <a:bodyPr/>
          <a:lstStyle/>
          <a:p>
            <a:fld id="{6A17ED65-46CC-41AA-B0ED-E543B1B8B897}" type="datetime1">
              <a:rPr lang="en-US" smtClean="0"/>
              <a:t>10/17/2020</a:t>
            </a:fld>
            <a:endParaRPr lang="en-US" dirty="0"/>
          </a:p>
        </p:txBody>
      </p:sp>
      <p:sp>
        <p:nvSpPr>
          <p:cNvPr id="3" name="Footer Placeholder 2">
            <a:extLst>
              <a:ext uri="{FF2B5EF4-FFF2-40B4-BE49-F238E27FC236}">
                <a16:creationId xmlns:a16="http://schemas.microsoft.com/office/drawing/2014/main" id="{C494993D-F85F-4E66-8F85-53AC881AB785}"/>
              </a:ext>
            </a:extLst>
          </p:cNvPr>
          <p:cNvSpPr>
            <a:spLocks noGrp="1"/>
          </p:cNvSpPr>
          <p:nvPr>
            <p:ph type="ftr" sz="quarter" idx="11"/>
          </p:nvPr>
        </p:nvSpPr>
        <p:spPr/>
        <p:txBody>
          <a:bodyPr/>
          <a:lstStyle/>
          <a:p>
            <a:r>
              <a:rPr lang="en-US"/>
              <a:t>Wild Oat Detection</a:t>
            </a:r>
            <a:endParaRPr lang="en-US" dirty="0"/>
          </a:p>
        </p:txBody>
      </p:sp>
      <p:sp>
        <p:nvSpPr>
          <p:cNvPr id="4" name="Slide Number Placeholder 3">
            <a:extLst>
              <a:ext uri="{FF2B5EF4-FFF2-40B4-BE49-F238E27FC236}">
                <a16:creationId xmlns:a16="http://schemas.microsoft.com/office/drawing/2014/main" id="{EAC1DC9C-AD47-45E7-B443-2B2AC5F0F4A1}"/>
              </a:ext>
            </a:extLst>
          </p:cNvPr>
          <p:cNvSpPr>
            <a:spLocks noGrp="1"/>
          </p:cNvSpPr>
          <p:nvPr>
            <p:ph type="sldNum" sz="quarter" idx="12"/>
          </p:nvPr>
        </p:nvSpPr>
        <p:spPr/>
        <p:txBody>
          <a:bodyPr/>
          <a:lstStyle/>
          <a:p>
            <a:r>
              <a:rPr lang="en-US" dirty="0"/>
              <a:t>6</a:t>
            </a:r>
          </a:p>
        </p:txBody>
      </p:sp>
      <p:sp>
        <p:nvSpPr>
          <p:cNvPr id="5" name="Title 1">
            <a:extLst>
              <a:ext uri="{FF2B5EF4-FFF2-40B4-BE49-F238E27FC236}">
                <a16:creationId xmlns:a16="http://schemas.microsoft.com/office/drawing/2014/main" id="{B6BF77FA-9C59-474B-8FFD-527C42A065B2}"/>
              </a:ext>
            </a:extLst>
          </p:cNvPr>
          <p:cNvSpPr txBox="1">
            <a:spLocks/>
          </p:cNvSpPr>
          <p:nvPr/>
        </p:nvSpPr>
        <p:spPr>
          <a:xfrm>
            <a:off x="2726422" y="568345"/>
            <a:ext cx="9219501"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System Overview– </a:t>
            </a:r>
            <a:r>
              <a:rPr lang="en-US" dirty="0">
                <a:solidFill>
                  <a:schemeClr val="bg2">
                    <a:lumMod val="50000"/>
                  </a:schemeClr>
                </a:solidFill>
              </a:rPr>
              <a:t>Pre-Processing</a:t>
            </a:r>
            <a:r>
              <a:rPr lang="en-US" dirty="0"/>
              <a:t>.</a:t>
            </a:r>
          </a:p>
        </p:txBody>
      </p:sp>
      <p:cxnSp>
        <p:nvCxnSpPr>
          <p:cNvPr id="6" name="Straight Connector 5">
            <a:extLst>
              <a:ext uri="{FF2B5EF4-FFF2-40B4-BE49-F238E27FC236}">
                <a16:creationId xmlns:a16="http://schemas.microsoft.com/office/drawing/2014/main" id="{6849BDC2-1E70-460D-A521-691A5DD06006}"/>
              </a:ext>
            </a:extLst>
          </p:cNvPr>
          <p:cNvCxnSpPr>
            <a:cxnSpLocks/>
            <a:stCxn id="5" idx="1"/>
          </p:cNvCxnSpPr>
          <p:nvPr/>
        </p:nvCxnSpPr>
        <p:spPr>
          <a:xfrm>
            <a:off x="2726422" y="1348703"/>
            <a:ext cx="8959442" cy="85814"/>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C207BC3-8054-4939-A7E4-1CB19B7BB034}"/>
              </a:ext>
            </a:extLst>
          </p:cNvPr>
          <p:cNvSpPr txBox="1"/>
          <p:nvPr/>
        </p:nvSpPr>
        <p:spPr>
          <a:xfrm>
            <a:off x="3816991" y="1770077"/>
            <a:ext cx="5754848" cy="1477328"/>
          </a:xfrm>
          <a:prstGeom prst="rect">
            <a:avLst/>
          </a:prstGeom>
          <a:noFill/>
        </p:spPr>
        <p:txBody>
          <a:bodyPr wrap="square" rtlCol="0">
            <a:spAutoFit/>
          </a:bodyPr>
          <a:lstStyle/>
          <a:p>
            <a:pPr marL="285750" indent="-285750">
              <a:buClr>
                <a:schemeClr val="bg2">
                  <a:lumMod val="50000"/>
                </a:schemeClr>
              </a:buClr>
              <a:buFont typeface="Wingdings" panose="05000000000000000000" pitchFamily="2" charset="2"/>
              <a:buChar char="Ø"/>
            </a:pPr>
            <a:r>
              <a:rPr lang="en-US" b="0" i="0" dirty="0">
                <a:effectLst/>
                <a:latin typeface="Arial" panose="020B0604020202020204" pitchFamily="34" charset="0"/>
              </a:rPr>
              <a:t>Normalized data makes </a:t>
            </a:r>
            <a:r>
              <a:rPr lang="en-US" b="1" i="0" dirty="0">
                <a:effectLst/>
                <a:latin typeface="Arial" panose="020B0604020202020204" pitchFamily="34" charset="0"/>
              </a:rPr>
              <a:t>Neural Network </a:t>
            </a:r>
            <a:r>
              <a:rPr lang="en-US" b="0" i="0" dirty="0">
                <a:effectLst/>
                <a:latin typeface="Arial" panose="020B0604020202020204" pitchFamily="34" charset="0"/>
              </a:rPr>
              <a:t>works better. So, in the pre-processing stage our model must normalize the incoming frames by giving them same target size for all the images and divide them into batches.</a:t>
            </a:r>
            <a:endParaRPr lang="en-US" dirty="0"/>
          </a:p>
        </p:txBody>
      </p:sp>
      <p:pic>
        <p:nvPicPr>
          <p:cNvPr id="12" name="Picture 11">
            <a:extLst>
              <a:ext uri="{FF2B5EF4-FFF2-40B4-BE49-F238E27FC236}">
                <a16:creationId xmlns:a16="http://schemas.microsoft.com/office/drawing/2014/main" id="{742573D9-947E-4353-97B5-3E8A84755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966" y="3429000"/>
            <a:ext cx="4373461" cy="2829546"/>
          </a:xfrm>
          <a:prstGeom prst="rect">
            <a:avLst/>
          </a:prstGeom>
        </p:spPr>
      </p:pic>
    </p:spTree>
    <p:extLst>
      <p:ext uri="{BB962C8B-B14F-4D97-AF65-F5344CB8AC3E}">
        <p14:creationId xmlns:p14="http://schemas.microsoft.com/office/powerpoint/2010/main" val="131674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CF359-D501-477F-B251-CDA6D2AA91FC}"/>
              </a:ext>
            </a:extLst>
          </p:cNvPr>
          <p:cNvSpPr>
            <a:spLocks noGrp="1"/>
          </p:cNvSpPr>
          <p:nvPr>
            <p:ph type="dt" sz="half" idx="10"/>
          </p:nvPr>
        </p:nvSpPr>
        <p:spPr/>
        <p:txBody>
          <a:bodyPr/>
          <a:lstStyle/>
          <a:p>
            <a:fld id="{6A17ED65-46CC-41AA-B0ED-E543B1B8B897}" type="datetime1">
              <a:rPr lang="en-US" smtClean="0"/>
              <a:t>10/17/2020</a:t>
            </a:fld>
            <a:endParaRPr lang="en-US" dirty="0"/>
          </a:p>
        </p:txBody>
      </p:sp>
      <p:sp>
        <p:nvSpPr>
          <p:cNvPr id="3" name="Footer Placeholder 2">
            <a:extLst>
              <a:ext uri="{FF2B5EF4-FFF2-40B4-BE49-F238E27FC236}">
                <a16:creationId xmlns:a16="http://schemas.microsoft.com/office/drawing/2014/main" id="{F17A8B33-FC8E-4C3A-A5B3-DEA919C98358}"/>
              </a:ext>
            </a:extLst>
          </p:cNvPr>
          <p:cNvSpPr>
            <a:spLocks noGrp="1"/>
          </p:cNvSpPr>
          <p:nvPr>
            <p:ph type="ftr" sz="quarter" idx="11"/>
          </p:nvPr>
        </p:nvSpPr>
        <p:spPr/>
        <p:txBody>
          <a:bodyPr/>
          <a:lstStyle/>
          <a:p>
            <a:r>
              <a:rPr lang="en-US"/>
              <a:t>Wild Oat Detection</a:t>
            </a:r>
            <a:endParaRPr lang="en-US" dirty="0"/>
          </a:p>
        </p:txBody>
      </p:sp>
      <p:sp>
        <p:nvSpPr>
          <p:cNvPr id="4" name="Slide Number Placeholder 3">
            <a:extLst>
              <a:ext uri="{FF2B5EF4-FFF2-40B4-BE49-F238E27FC236}">
                <a16:creationId xmlns:a16="http://schemas.microsoft.com/office/drawing/2014/main" id="{B646B90F-242F-4B03-A05A-C853E9141841}"/>
              </a:ext>
            </a:extLst>
          </p:cNvPr>
          <p:cNvSpPr>
            <a:spLocks noGrp="1"/>
          </p:cNvSpPr>
          <p:nvPr>
            <p:ph type="sldNum" sz="quarter" idx="12"/>
          </p:nvPr>
        </p:nvSpPr>
        <p:spPr/>
        <p:txBody>
          <a:bodyPr/>
          <a:lstStyle/>
          <a:p>
            <a:r>
              <a:rPr lang="en-US" dirty="0"/>
              <a:t>7</a:t>
            </a:r>
          </a:p>
        </p:txBody>
      </p:sp>
      <p:sp>
        <p:nvSpPr>
          <p:cNvPr id="5" name="Title 1">
            <a:extLst>
              <a:ext uri="{FF2B5EF4-FFF2-40B4-BE49-F238E27FC236}">
                <a16:creationId xmlns:a16="http://schemas.microsoft.com/office/drawing/2014/main" id="{A93085FF-5B6E-4116-A5B2-35F7EC35A82D}"/>
              </a:ext>
            </a:extLst>
          </p:cNvPr>
          <p:cNvSpPr txBox="1">
            <a:spLocks/>
          </p:cNvSpPr>
          <p:nvPr/>
        </p:nvSpPr>
        <p:spPr>
          <a:xfrm>
            <a:off x="2348918" y="568345"/>
            <a:ext cx="9597006"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System Overview– </a:t>
            </a:r>
            <a:r>
              <a:rPr lang="en-US" dirty="0">
                <a:solidFill>
                  <a:schemeClr val="bg2">
                    <a:lumMod val="50000"/>
                  </a:schemeClr>
                </a:solidFill>
              </a:rPr>
              <a:t>Main Processing</a:t>
            </a:r>
            <a:r>
              <a:rPr lang="en-US" dirty="0"/>
              <a:t>.</a:t>
            </a:r>
          </a:p>
        </p:txBody>
      </p:sp>
      <p:cxnSp>
        <p:nvCxnSpPr>
          <p:cNvPr id="6" name="Straight Connector 5">
            <a:extLst>
              <a:ext uri="{FF2B5EF4-FFF2-40B4-BE49-F238E27FC236}">
                <a16:creationId xmlns:a16="http://schemas.microsoft.com/office/drawing/2014/main" id="{73AB5C7D-878C-45A5-A000-3B457AF437D8}"/>
              </a:ext>
            </a:extLst>
          </p:cNvPr>
          <p:cNvCxnSpPr>
            <a:cxnSpLocks/>
            <a:stCxn id="5" idx="1"/>
          </p:cNvCxnSpPr>
          <p:nvPr/>
        </p:nvCxnSpPr>
        <p:spPr>
          <a:xfrm>
            <a:off x="2348918" y="1348703"/>
            <a:ext cx="9336946" cy="85814"/>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CBB4E23-6BBE-47B5-A380-D314AA0A4D6A}"/>
              </a:ext>
            </a:extLst>
          </p:cNvPr>
          <p:cNvSpPr txBox="1"/>
          <p:nvPr/>
        </p:nvSpPr>
        <p:spPr>
          <a:xfrm>
            <a:off x="3389152" y="2004969"/>
            <a:ext cx="5847127" cy="1200329"/>
          </a:xfrm>
          <a:prstGeom prst="rect">
            <a:avLst/>
          </a:prstGeom>
          <a:noFill/>
        </p:spPr>
        <p:txBody>
          <a:bodyPr wrap="square" rtlCol="0">
            <a:spAutoFit/>
          </a:bodyPr>
          <a:lstStyle/>
          <a:p>
            <a:pPr marL="285750" indent="-285750">
              <a:buClr>
                <a:schemeClr val="bg2">
                  <a:lumMod val="50000"/>
                </a:schemeClr>
              </a:buClr>
              <a:buFont typeface="Wingdings" panose="05000000000000000000" pitchFamily="2" charset="2"/>
              <a:buChar char="Ø"/>
            </a:pPr>
            <a:r>
              <a:rPr lang="en-US" dirty="0"/>
              <a:t>The main processing phase is where we train our model with the dataset images so it can detect our incoming frames using TensorFlow and Keras python libraries to use the Mask R-CNN for detection phase.</a:t>
            </a:r>
          </a:p>
        </p:txBody>
      </p:sp>
      <p:pic>
        <p:nvPicPr>
          <p:cNvPr id="10" name="Picture 9">
            <a:extLst>
              <a:ext uri="{FF2B5EF4-FFF2-40B4-BE49-F238E27FC236}">
                <a16:creationId xmlns:a16="http://schemas.microsoft.com/office/drawing/2014/main" id="{984197B9-124D-41A3-B197-ABBB95D5634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00" b="96800" l="0" r="99333">
                        <a14:foregroundMark x1="7333" y1="38600" x2="15067" y2="35200"/>
                        <a14:foregroundMark x1="14667" y1="33000" x2="14533" y2="29200"/>
                        <a14:foregroundMark x1="18800" y1="3600" x2="18800" y2="3600"/>
                        <a14:foregroundMark x1="24400" y1="50400" x2="24400" y2="50400"/>
                        <a14:foregroundMark x1="24133" y1="44000" x2="23467" y2="73800"/>
                        <a14:foregroundMark x1="30800" y1="38400" x2="42267" y2="51600"/>
                        <a14:foregroundMark x1="34800" y1="54200" x2="39867" y2="58800"/>
                        <a14:foregroundMark x1="43733" y1="54600" x2="27333" y2="71000"/>
                        <a14:foregroundMark x1="27733" y1="39000" x2="27733" y2="68000"/>
                        <a14:foregroundMark x1="33600" y1="34400" x2="44800" y2="19600"/>
                        <a14:foregroundMark x1="44400" y1="23000" x2="39333" y2="54200"/>
                        <a14:foregroundMark x1="26133" y1="34200" x2="32933" y2="26600"/>
                        <a14:foregroundMark x1="35733" y1="22600" x2="42800" y2="14400"/>
                        <a14:foregroundMark x1="52000" y1="52800" x2="50667" y2="64600"/>
                        <a14:foregroundMark x1="54800" y1="52000" x2="60533" y2="58000"/>
                        <a14:foregroundMark x1="59200" y1="45000" x2="54133" y2="66800"/>
                        <a14:foregroundMark x1="52667" y1="48800" x2="57600" y2="42400"/>
                        <a14:foregroundMark x1="55333" y1="37800" x2="55333" y2="37800"/>
                        <a14:foregroundMark x1="55333" y1="37800" x2="55333" y2="37800"/>
                        <a14:foregroundMark x1="55333" y1="37800" x2="55333" y2="37800"/>
                        <a14:foregroundMark x1="55333" y1="38200" x2="55333" y2="32800"/>
                        <a14:foregroundMark x1="55200" y1="38000" x2="55333" y2="45000"/>
                        <a14:foregroundMark x1="55200" y1="32600" x2="56800" y2="32200"/>
                        <a14:foregroundMark x1="57467" y1="32200" x2="57467" y2="32200"/>
                        <a14:foregroundMark x1="57467" y1="32200" x2="57467" y2="32200"/>
                        <a14:foregroundMark x1="56667" y1="32200" x2="56667" y2="32200"/>
                        <a14:foregroundMark x1="56800" y1="32000" x2="56800" y2="32000"/>
                        <a14:foregroundMark x1="58133" y1="32600" x2="64000" y2="32600"/>
                        <a14:foregroundMark x1="59600" y1="31400" x2="65333" y2="31800"/>
                        <a14:foregroundMark x1="65467" y1="32200" x2="65467" y2="32200"/>
                        <a14:foregroundMark x1="66133" y1="32200" x2="68667" y2="32200"/>
                        <a14:foregroundMark x1="69200" y1="32200" x2="69200" y2="32200"/>
                        <a14:foregroundMark x1="69200" y1="32200" x2="69200" y2="32200"/>
                        <a14:foregroundMark x1="68533" y1="31600" x2="68533" y2="31600"/>
                        <a14:foregroundMark x1="68533" y1="31600" x2="68533" y2="31600"/>
                        <a14:foregroundMark x1="70400" y1="30800" x2="75200" y2="31200"/>
                        <a14:foregroundMark x1="70533" y1="32600" x2="74800" y2="29600"/>
                        <a14:foregroundMark x1="74933" y1="29800" x2="74933" y2="36600"/>
                        <a14:foregroundMark x1="74267" y1="35800" x2="70400" y2="36800"/>
                        <a14:foregroundMark x1="70667" y1="37000" x2="70000" y2="31200"/>
                        <a14:foregroundMark x1="70400" y1="31600" x2="70000" y2="28400"/>
                        <a14:foregroundMark x1="70133" y1="30400" x2="74133" y2="29000"/>
                        <a14:foregroundMark x1="70133" y1="28400" x2="74267" y2="28200"/>
                        <a14:foregroundMark x1="74533" y1="28800" x2="75600" y2="36000"/>
                        <a14:foregroundMark x1="75200" y1="29000" x2="75333" y2="36200"/>
                        <a14:foregroundMark x1="75867" y1="30400" x2="75733" y2="36600"/>
                        <a14:foregroundMark x1="5867" y1="90000" x2="91733" y2="89800"/>
                        <a14:foregroundMark x1="5333" y1="87800" x2="5867" y2="92600"/>
                        <a14:foregroundMark x1="5867" y1="88000" x2="92133" y2="88200"/>
                        <a14:foregroundMark x1="92933" y1="92800" x2="5600" y2="92400"/>
                        <a14:foregroundMark x1="79067" y1="36800" x2="79867" y2="74400"/>
                        <a14:foregroundMark x1="79600" y1="38800" x2="97067" y2="18600"/>
                        <a14:foregroundMark x1="79867" y1="75000" x2="79467" y2="76400"/>
                        <a14:foregroundMark x1="79600" y1="76400" x2="99333" y2="52800"/>
                        <a14:foregroundMark x1="98400" y1="24800" x2="98533" y2="53400"/>
                        <a14:foregroundMark x1="65867" y1="53000" x2="65867" y2="68400"/>
                        <a14:foregroundMark x1="67733" y1="49800" x2="74000" y2="42800"/>
                        <a14:foregroundMark x1="86667" y1="47000" x2="87200" y2="54800"/>
                        <a14:foregroundMark x1="91067" y1="30000" x2="85600" y2="61600"/>
                        <a14:foregroundMark x1="69867" y1="63600" x2="72667" y2="54000"/>
                        <a14:foregroundMark x1="44800" y1="29400" x2="42667" y2="60200"/>
                      </a14:backgroundRemoval>
                    </a14:imgEffect>
                  </a14:imgLayer>
                </a14:imgProps>
              </a:ext>
              <a:ext uri="{28A0092B-C50C-407E-A947-70E740481C1C}">
                <a14:useLocalDpi xmlns:a14="http://schemas.microsoft.com/office/drawing/2010/main" val="0"/>
              </a:ext>
            </a:extLst>
          </a:blip>
          <a:stretch>
            <a:fillRect/>
          </a:stretch>
        </p:blipFill>
        <p:spPr>
          <a:xfrm>
            <a:off x="3447875" y="3429000"/>
            <a:ext cx="6833067" cy="2772345"/>
          </a:xfrm>
          <a:prstGeom prst="rect">
            <a:avLst/>
          </a:prstGeom>
        </p:spPr>
      </p:pic>
    </p:spTree>
    <p:extLst>
      <p:ext uri="{BB962C8B-B14F-4D97-AF65-F5344CB8AC3E}">
        <p14:creationId xmlns:p14="http://schemas.microsoft.com/office/powerpoint/2010/main" val="300853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D538A-E36F-4799-8F52-AE848CFE09E2}"/>
              </a:ext>
            </a:extLst>
          </p:cNvPr>
          <p:cNvSpPr>
            <a:spLocks noGrp="1"/>
          </p:cNvSpPr>
          <p:nvPr>
            <p:ph type="dt" sz="half" idx="10"/>
          </p:nvPr>
        </p:nvSpPr>
        <p:spPr/>
        <p:txBody>
          <a:bodyPr/>
          <a:lstStyle/>
          <a:p>
            <a:fld id="{6A17ED65-46CC-41AA-B0ED-E543B1B8B897}" type="datetime1">
              <a:rPr lang="en-US" smtClean="0"/>
              <a:t>10/17/2020</a:t>
            </a:fld>
            <a:endParaRPr lang="en-US" dirty="0"/>
          </a:p>
        </p:txBody>
      </p:sp>
      <p:sp>
        <p:nvSpPr>
          <p:cNvPr id="3" name="Footer Placeholder 2">
            <a:extLst>
              <a:ext uri="{FF2B5EF4-FFF2-40B4-BE49-F238E27FC236}">
                <a16:creationId xmlns:a16="http://schemas.microsoft.com/office/drawing/2014/main" id="{6C56A0F8-03C2-41DA-A019-EF2532005067}"/>
              </a:ext>
            </a:extLst>
          </p:cNvPr>
          <p:cNvSpPr>
            <a:spLocks noGrp="1"/>
          </p:cNvSpPr>
          <p:nvPr>
            <p:ph type="ftr" sz="quarter" idx="11"/>
          </p:nvPr>
        </p:nvSpPr>
        <p:spPr/>
        <p:txBody>
          <a:bodyPr/>
          <a:lstStyle/>
          <a:p>
            <a:r>
              <a:rPr lang="en-US"/>
              <a:t>Wild Oat Detection</a:t>
            </a:r>
            <a:endParaRPr lang="en-US" dirty="0"/>
          </a:p>
        </p:txBody>
      </p:sp>
      <p:sp>
        <p:nvSpPr>
          <p:cNvPr id="4" name="Slide Number Placeholder 3">
            <a:extLst>
              <a:ext uri="{FF2B5EF4-FFF2-40B4-BE49-F238E27FC236}">
                <a16:creationId xmlns:a16="http://schemas.microsoft.com/office/drawing/2014/main" id="{0783C55C-BDEA-4E55-A1F8-6E4DF20A4221}"/>
              </a:ext>
            </a:extLst>
          </p:cNvPr>
          <p:cNvSpPr>
            <a:spLocks noGrp="1"/>
          </p:cNvSpPr>
          <p:nvPr>
            <p:ph type="sldNum" sz="quarter" idx="12"/>
          </p:nvPr>
        </p:nvSpPr>
        <p:spPr/>
        <p:txBody>
          <a:bodyPr/>
          <a:lstStyle/>
          <a:p>
            <a:r>
              <a:rPr lang="en-US" dirty="0"/>
              <a:t>8</a:t>
            </a:r>
          </a:p>
        </p:txBody>
      </p:sp>
      <p:sp>
        <p:nvSpPr>
          <p:cNvPr id="5" name="Title 1">
            <a:extLst>
              <a:ext uri="{FF2B5EF4-FFF2-40B4-BE49-F238E27FC236}">
                <a16:creationId xmlns:a16="http://schemas.microsoft.com/office/drawing/2014/main" id="{9AAD9BCF-9DC7-4420-BCCB-9D6D7007D154}"/>
              </a:ext>
            </a:extLst>
          </p:cNvPr>
          <p:cNvSpPr txBox="1">
            <a:spLocks/>
          </p:cNvSpPr>
          <p:nvPr/>
        </p:nvSpPr>
        <p:spPr>
          <a:xfrm>
            <a:off x="2348918" y="568345"/>
            <a:ext cx="9597006"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t>System Overview– </a:t>
            </a:r>
            <a:r>
              <a:rPr lang="en-US" dirty="0">
                <a:solidFill>
                  <a:schemeClr val="bg2">
                    <a:lumMod val="50000"/>
                  </a:schemeClr>
                </a:solidFill>
              </a:rPr>
              <a:t>Output</a:t>
            </a:r>
            <a:r>
              <a:rPr lang="en-US" dirty="0"/>
              <a:t>.</a:t>
            </a:r>
          </a:p>
        </p:txBody>
      </p:sp>
      <p:cxnSp>
        <p:nvCxnSpPr>
          <p:cNvPr id="6" name="Straight Connector 5">
            <a:extLst>
              <a:ext uri="{FF2B5EF4-FFF2-40B4-BE49-F238E27FC236}">
                <a16:creationId xmlns:a16="http://schemas.microsoft.com/office/drawing/2014/main" id="{57727CC1-A4B5-4D94-B4B7-FF267ED6A7BF}"/>
              </a:ext>
            </a:extLst>
          </p:cNvPr>
          <p:cNvCxnSpPr>
            <a:cxnSpLocks/>
            <a:stCxn id="5" idx="1"/>
          </p:cNvCxnSpPr>
          <p:nvPr/>
        </p:nvCxnSpPr>
        <p:spPr>
          <a:xfrm>
            <a:off x="2348918" y="1348703"/>
            <a:ext cx="71725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0829EDB-C1ED-46C3-A078-0E9743A58062}"/>
              </a:ext>
            </a:extLst>
          </p:cNvPr>
          <p:cNvSpPr txBox="1"/>
          <p:nvPr/>
        </p:nvSpPr>
        <p:spPr>
          <a:xfrm>
            <a:off x="3473042" y="1686187"/>
            <a:ext cx="6370040" cy="2585323"/>
          </a:xfrm>
          <a:prstGeom prst="rect">
            <a:avLst/>
          </a:prstGeom>
          <a:noFill/>
        </p:spPr>
        <p:txBody>
          <a:bodyPr wrap="square" rtlCol="0">
            <a:spAutoFit/>
          </a:bodyPr>
          <a:lstStyle/>
          <a:p>
            <a:pPr marL="285750" indent="-285750">
              <a:buClr>
                <a:schemeClr val="bg2">
                  <a:lumMod val="50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output of our system will end in one of the two ways either,</a:t>
            </a:r>
          </a:p>
          <a:p>
            <a:pPr>
              <a:buClr>
                <a:schemeClr val="bg2">
                  <a:lumMod val="50000"/>
                </a:schemeClr>
              </a:buClr>
            </a:pPr>
            <a:endParaRPr lang="en-US" dirty="0">
              <a:latin typeface="Times New Roman" panose="02020603050405020304" pitchFamily="18" charset="0"/>
              <a:cs typeface="Times New Roman" panose="02020603050405020304" pitchFamily="18" charset="0"/>
            </a:endParaRPr>
          </a:p>
          <a:p>
            <a:pPr marL="1200150" lvl="2" indent="-285750">
              <a:buClr>
                <a:schemeClr val="bg2">
                  <a:lumMod val="50000"/>
                </a:schemeClr>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Our system doesn't detect a wild oat and continue capturing videos of the filed.</a:t>
            </a:r>
          </a:p>
          <a:p>
            <a:pPr marL="1200150" lvl="2" indent="-285750">
              <a:buClr>
                <a:schemeClr val="bg2">
                  <a:lumMod val="50000"/>
                </a:schemeClr>
              </a:buCl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200150" lvl="2" indent="-285750">
              <a:buClr>
                <a:schemeClr val="bg2">
                  <a:lumMod val="50000"/>
                </a:schemeClr>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Our system detects a wild oat, then it will send a notification to the mobile app that their is a wild oat and the buzzer, which is connected to the Raspberry Pi will rings.</a:t>
            </a:r>
          </a:p>
        </p:txBody>
      </p:sp>
      <p:pic>
        <p:nvPicPr>
          <p:cNvPr id="10" name="Picture 9">
            <a:extLst>
              <a:ext uri="{FF2B5EF4-FFF2-40B4-BE49-F238E27FC236}">
                <a16:creationId xmlns:a16="http://schemas.microsoft.com/office/drawing/2014/main" id="{84A300B7-B8EB-41A0-AF60-F9FDBB27D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500" y="4636492"/>
            <a:ext cx="3914775" cy="1343025"/>
          </a:xfrm>
          <a:prstGeom prst="rect">
            <a:avLst/>
          </a:prstGeom>
        </p:spPr>
      </p:pic>
    </p:spTree>
    <p:extLst>
      <p:ext uri="{BB962C8B-B14F-4D97-AF65-F5344CB8AC3E}">
        <p14:creationId xmlns:p14="http://schemas.microsoft.com/office/powerpoint/2010/main" val="342378710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365</TotalTime>
  <Words>465</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Schoolbook</vt:lpstr>
      <vt:lpstr>Corbel</vt:lpstr>
      <vt:lpstr>Times New Roman</vt:lpstr>
      <vt:lpstr>Wingdings</vt:lpstr>
      <vt:lpstr>Feathered</vt:lpstr>
      <vt:lpstr>Wild Oat  Detection</vt:lpstr>
      <vt:lpstr>Outline.</vt:lpstr>
      <vt:lpstr>Introduction.</vt:lpstr>
      <vt:lpstr>PowerPoint Presentation</vt:lpstr>
      <vt:lpstr>PowerPoint Presentation</vt:lpstr>
      <vt:lpstr>PowerPoint Presentation</vt:lpstr>
      <vt:lpstr>PowerPoint Presentation</vt:lpstr>
      <vt:lpstr>PowerPoint Presentation</vt:lpstr>
      <vt:lpstr>PowerPoint Presentation</vt:lpstr>
      <vt:lpstr>Expected Results.</vt:lpstr>
      <vt:lpstr>Related Work(1/2).</vt:lpstr>
      <vt:lpstr>Related Work(2/2).</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Abanoub Lamie</dc:creator>
  <cp:lastModifiedBy>Abanoub Lamie</cp:lastModifiedBy>
  <cp:revision>25</cp:revision>
  <dcterms:created xsi:type="dcterms:W3CDTF">2020-10-14T17:58:44Z</dcterms:created>
  <dcterms:modified xsi:type="dcterms:W3CDTF">2020-10-16T22:50:28Z</dcterms:modified>
</cp:coreProperties>
</file>