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96137-9ABB-4C7E-A59B-34750FB589AF}" v="792" dt="2020-05-16T13:31:11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3A040-5A32-4DC8-AFCD-6E68BB65BA2D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C13D11-4067-499C-B99B-348E5FEC54F0}">
      <dgm:prSet/>
      <dgm:spPr/>
      <dgm:t>
        <a:bodyPr/>
        <a:lstStyle/>
        <a:p>
          <a:r>
            <a:rPr lang="en-US"/>
            <a:t>Salma Mohamed 2017/11570</a:t>
          </a:r>
        </a:p>
      </dgm:t>
    </dgm:pt>
    <dgm:pt modelId="{79610821-9C40-4EBA-8925-F0D3DA3D9DCD}" type="parTrans" cxnId="{F000C8B9-A157-44CC-967A-B924E5426222}">
      <dgm:prSet/>
      <dgm:spPr/>
      <dgm:t>
        <a:bodyPr/>
        <a:lstStyle/>
        <a:p>
          <a:endParaRPr lang="en-US"/>
        </a:p>
      </dgm:t>
    </dgm:pt>
    <dgm:pt modelId="{1D9B3EB3-E354-4201-B996-297D9C1DC9DE}" type="sibTrans" cxnId="{F000C8B9-A157-44CC-967A-B924E5426222}">
      <dgm:prSet/>
      <dgm:spPr/>
      <dgm:t>
        <a:bodyPr/>
        <a:lstStyle/>
        <a:p>
          <a:endParaRPr lang="en-US"/>
        </a:p>
      </dgm:t>
    </dgm:pt>
    <dgm:pt modelId="{62360B78-60A5-4874-AE85-82437A020562}">
      <dgm:prSet/>
      <dgm:spPr/>
      <dgm:t>
        <a:bodyPr/>
        <a:lstStyle/>
        <a:p>
          <a:r>
            <a:rPr lang="en-US"/>
            <a:t>Alaa Yehia 2017/09041</a:t>
          </a:r>
        </a:p>
      </dgm:t>
    </dgm:pt>
    <dgm:pt modelId="{A9CD4C52-C2CF-44D2-A61F-FEA20EE88A32}" type="parTrans" cxnId="{62668677-4A93-43D6-8615-7A5FA1318120}">
      <dgm:prSet/>
      <dgm:spPr/>
      <dgm:t>
        <a:bodyPr/>
        <a:lstStyle/>
        <a:p>
          <a:endParaRPr lang="en-US"/>
        </a:p>
      </dgm:t>
    </dgm:pt>
    <dgm:pt modelId="{4CC686B3-64F6-4920-B14C-30EB741C32BE}" type="sibTrans" cxnId="{62668677-4A93-43D6-8615-7A5FA1318120}">
      <dgm:prSet/>
      <dgm:spPr/>
      <dgm:t>
        <a:bodyPr/>
        <a:lstStyle/>
        <a:p>
          <a:endParaRPr lang="en-US"/>
        </a:p>
      </dgm:t>
    </dgm:pt>
    <dgm:pt modelId="{6ABDA55D-7F8D-4111-8A03-FB6B41A64EF4}">
      <dgm:prSet/>
      <dgm:spPr/>
      <dgm:t>
        <a:bodyPr/>
        <a:lstStyle/>
        <a:p>
          <a:r>
            <a:rPr lang="en-US"/>
            <a:t>Abanoub George 2017/03340</a:t>
          </a:r>
        </a:p>
      </dgm:t>
    </dgm:pt>
    <dgm:pt modelId="{DA1A07EE-882C-44C0-8A6B-C5438DEA1BD6}" type="parTrans" cxnId="{9BC221A0-47D2-441A-8935-DEAAEFCB68CF}">
      <dgm:prSet/>
      <dgm:spPr/>
      <dgm:t>
        <a:bodyPr/>
        <a:lstStyle/>
        <a:p>
          <a:endParaRPr lang="en-US"/>
        </a:p>
      </dgm:t>
    </dgm:pt>
    <dgm:pt modelId="{0B33045E-6CE0-4745-8F16-9E3577D26029}" type="sibTrans" cxnId="{9BC221A0-47D2-441A-8935-DEAAEFCB68CF}">
      <dgm:prSet/>
      <dgm:spPr/>
      <dgm:t>
        <a:bodyPr/>
        <a:lstStyle/>
        <a:p>
          <a:endParaRPr lang="en-US"/>
        </a:p>
      </dgm:t>
    </dgm:pt>
    <dgm:pt modelId="{0C683036-C87D-4AFF-93FF-AAC6D438DE00}">
      <dgm:prSet/>
      <dgm:spPr/>
      <dgm:t>
        <a:bodyPr/>
        <a:lstStyle/>
        <a:p>
          <a:r>
            <a:rPr lang="en-US"/>
            <a:t>Marc Ashraf 2017/13199</a:t>
          </a:r>
        </a:p>
      </dgm:t>
    </dgm:pt>
    <dgm:pt modelId="{A890AEFB-BF7C-4CA2-A4D8-A859205318D7}" type="parTrans" cxnId="{59872C32-375D-4801-A402-990B784E979B}">
      <dgm:prSet/>
      <dgm:spPr/>
      <dgm:t>
        <a:bodyPr/>
        <a:lstStyle/>
        <a:p>
          <a:endParaRPr lang="en-US"/>
        </a:p>
      </dgm:t>
    </dgm:pt>
    <dgm:pt modelId="{E032E22F-F166-4DAC-9691-D12F1C8B6E83}" type="sibTrans" cxnId="{59872C32-375D-4801-A402-990B784E979B}">
      <dgm:prSet/>
      <dgm:spPr/>
      <dgm:t>
        <a:bodyPr/>
        <a:lstStyle/>
        <a:p>
          <a:endParaRPr lang="en-US"/>
        </a:p>
      </dgm:t>
    </dgm:pt>
    <dgm:pt modelId="{ED1274A9-86D3-41BA-B140-9E0A8FACF628}" type="pres">
      <dgm:prSet presAssocID="{FF63A040-5A32-4DC8-AFCD-6E68BB65BA2D}" presName="outerComposite" presStyleCnt="0">
        <dgm:presLayoutVars>
          <dgm:chMax val="5"/>
          <dgm:dir/>
          <dgm:resizeHandles val="exact"/>
        </dgm:presLayoutVars>
      </dgm:prSet>
      <dgm:spPr/>
    </dgm:pt>
    <dgm:pt modelId="{0F664ED5-A0E5-4369-8659-674AF703C4A2}" type="pres">
      <dgm:prSet presAssocID="{FF63A040-5A32-4DC8-AFCD-6E68BB65BA2D}" presName="dummyMaxCanvas" presStyleCnt="0">
        <dgm:presLayoutVars/>
      </dgm:prSet>
      <dgm:spPr/>
    </dgm:pt>
    <dgm:pt modelId="{12544329-28A2-411A-BD08-57CD5D255A8C}" type="pres">
      <dgm:prSet presAssocID="{FF63A040-5A32-4DC8-AFCD-6E68BB65BA2D}" presName="FourNodes_1" presStyleLbl="node1" presStyleIdx="0" presStyleCnt="4">
        <dgm:presLayoutVars>
          <dgm:bulletEnabled val="1"/>
        </dgm:presLayoutVars>
      </dgm:prSet>
      <dgm:spPr/>
    </dgm:pt>
    <dgm:pt modelId="{618A4D87-904A-459B-A324-761C1D6346E7}" type="pres">
      <dgm:prSet presAssocID="{FF63A040-5A32-4DC8-AFCD-6E68BB65BA2D}" presName="FourNodes_2" presStyleLbl="node1" presStyleIdx="1" presStyleCnt="4">
        <dgm:presLayoutVars>
          <dgm:bulletEnabled val="1"/>
        </dgm:presLayoutVars>
      </dgm:prSet>
      <dgm:spPr/>
    </dgm:pt>
    <dgm:pt modelId="{1E39CD25-32EF-4248-A2BA-17346AEFD5E0}" type="pres">
      <dgm:prSet presAssocID="{FF63A040-5A32-4DC8-AFCD-6E68BB65BA2D}" presName="FourNodes_3" presStyleLbl="node1" presStyleIdx="2" presStyleCnt="4">
        <dgm:presLayoutVars>
          <dgm:bulletEnabled val="1"/>
        </dgm:presLayoutVars>
      </dgm:prSet>
      <dgm:spPr/>
    </dgm:pt>
    <dgm:pt modelId="{ADD3ED82-470B-44D2-B903-4215DE9BC89E}" type="pres">
      <dgm:prSet presAssocID="{FF63A040-5A32-4DC8-AFCD-6E68BB65BA2D}" presName="FourNodes_4" presStyleLbl="node1" presStyleIdx="3" presStyleCnt="4">
        <dgm:presLayoutVars>
          <dgm:bulletEnabled val="1"/>
        </dgm:presLayoutVars>
      </dgm:prSet>
      <dgm:spPr/>
    </dgm:pt>
    <dgm:pt modelId="{AF037FF8-7C22-4A18-9C35-EB45CD36480D}" type="pres">
      <dgm:prSet presAssocID="{FF63A040-5A32-4DC8-AFCD-6E68BB65BA2D}" presName="FourConn_1-2" presStyleLbl="fgAccFollowNode1" presStyleIdx="0" presStyleCnt="3">
        <dgm:presLayoutVars>
          <dgm:bulletEnabled val="1"/>
        </dgm:presLayoutVars>
      </dgm:prSet>
      <dgm:spPr/>
    </dgm:pt>
    <dgm:pt modelId="{E7AB2906-F7BB-4B80-9544-ADDA8B8FF3A6}" type="pres">
      <dgm:prSet presAssocID="{FF63A040-5A32-4DC8-AFCD-6E68BB65BA2D}" presName="FourConn_2-3" presStyleLbl="fgAccFollowNode1" presStyleIdx="1" presStyleCnt="3">
        <dgm:presLayoutVars>
          <dgm:bulletEnabled val="1"/>
        </dgm:presLayoutVars>
      </dgm:prSet>
      <dgm:spPr/>
    </dgm:pt>
    <dgm:pt modelId="{2CA7E581-1404-4CBE-B29E-A070106532D6}" type="pres">
      <dgm:prSet presAssocID="{FF63A040-5A32-4DC8-AFCD-6E68BB65BA2D}" presName="FourConn_3-4" presStyleLbl="fgAccFollowNode1" presStyleIdx="2" presStyleCnt="3">
        <dgm:presLayoutVars>
          <dgm:bulletEnabled val="1"/>
        </dgm:presLayoutVars>
      </dgm:prSet>
      <dgm:spPr/>
    </dgm:pt>
    <dgm:pt modelId="{5A1D0911-438E-4E1D-B696-92FFDA64782B}" type="pres">
      <dgm:prSet presAssocID="{FF63A040-5A32-4DC8-AFCD-6E68BB65BA2D}" presName="FourNodes_1_text" presStyleLbl="node1" presStyleIdx="3" presStyleCnt="4">
        <dgm:presLayoutVars>
          <dgm:bulletEnabled val="1"/>
        </dgm:presLayoutVars>
      </dgm:prSet>
      <dgm:spPr/>
    </dgm:pt>
    <dgm:pt modelId="{FBDE9153-0EFD-4B89-B084-F8DB0ECA02A4}" type="pres">
      <dgm:prSet presAssocID="{FF63A040-5A32-4DC8-AFCD-6E68BB65BA2D}" presName="FourNodes_2_text" presStyleLbl="node1" presStyleIdx="3" presStyleCnt="4">
        <dgm:presLayoutVars>
          <dgm:bulletEnabled val="1"/>
        </dgm:presLayoutVars>
      </dgm:prSet>
      <dgm:spPr/>
    </dgm:pt>
    <dgm:pt modelId="{7E2F6A70-0D31-469B-9F1C-DC16B27B2B3E}" type="pres">
      <dgm:prSet presAssocID="{FF63A040-5A32-4DC8-AFCD-6E68BB65BA2D}" presName="FourNodes_3_text" presStyleLbl="node1" presStyleIdx="3" presStyleCnt="4">
        <dgm:presLayoutVars>
          <dgm:bulletEnabled val="1"/>
        </dgm:presLayoutVars>
      </dgm:prSet>
      <dgm:spPr/>
    </dgm:pt>
    <dgm:pt modelId="{D642FA28-48D7-472D-BDCD-4EB8178BB320}" type="pres">
      <dgm:prSet presAssocID="{FF63A040-5A32-4DC8-AFCD-6E68BB65BA2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5089514-B8AA-4F97-B7B8-C4982F2262F4}" type="presOf" srcId="{0C683036-C87D-4AFF-93FF-AAC6D438DE00}" destId="{D642FA28-48D7-472D-BDCD-4EB8178BB320}" srcOrd="1" destOrd="0" presId="urn:microsoft.com/office/officeart/2005/8/layout/vProcess5"/>
    <dgm:cxn modelId="{24E17816-C15A-4775-BD49-C584A15FEDE3}" type="presOf" srcId="{4CC686B3-64F6-4920-B14C-30EB741C32BE}" destId="{E7AB2906-F7BB-4B80-9544-ADDA8B8FF3A6}" srcOrd="0" destOrd="0" presId="urn:microsoft.com/office/officeart/2005/8/layout/vProcess5"/>
    <dgm:cxn modelId="{6310541C-60FE-475D-B2CA-CD5009D6E901}" type="presOf" srcId="{6ABDA55D-7F8D-4111-8A03-FB6B41A64EF4}" destId="{7E2F6A70-0D31-469B-9F1C-DC16B27B2B3E}" srcOrd="1" destOrd="0" presId="urn:microsoft.com/office/officeart/2005/8/layout/vProcess5"/>
    <dgm:cxn modelId="{DCC4EA28-C979-48B2-8CDA-2D5593F6AB15}" type="presOf" srcId="{62360B78-60A5-4874-AE85-82437A020562}" destId="{FBDE9153-0EFD-4B89-B084-F8DB0ECA02A4}" srcOrd="1" destOrd="0" presId="urn:microsoft.com/office/officeart/2005/8/layout/vProcess5"/>
    <dgm:cxn modelId="{0BBA7F30-DAC8-4CD5-ABFD-C3973F2C0300}" type="presOf" srcId="{6ABDA55D-7F8D-4111-8A03-FB6B41A64EF4}" destId="{1E39CD25-32EF-4248-A2BA-17346AEFD5E0}" srcOrd="0" destOrd="0" presId="urn:microsoft.com/office/officeart/2005/8/layout/vProcess5"/>
    <dgm:cxn modelId="{59872C32-375D-4801-A402-990B784E979B}" srcId="{FF63A040-5A32-4DC8-AFCD-6E68BB65BA2D}" destId="{0C683036-C87D-4AFF-93FF-AAC6D438DE00}" srcOrd="3" destOrd="0" parTransId="{A890AEFB-BF7C-4CA2-A4D8-A859205318D7}" sibTransId="{E032E22F-F166-4DAC-9691-D12F1C8B6E83}"/>
    <dgm:cxn modelId="{FB5EBA66-3DBA-49AA-9199-E748CD91D714}" type="presOf" srcId="{62360B78-60A5-4874-AE85-82437A020562}" destId="{618A4D87-904A-459B-A324-761C1D6346E7}" srcOrd="0" destOrd="0" presId="urn:microsoft.com/office/officeart/2005/8/layout/vProcess5"/>
    <dgm:cxn modelId="{C4A8F06A-56CD-4455-8BFF-A8C3161AFA4E}" type="presOf" srcId="{03C13D11-4067-499C-B99B-348E5FEC54F0}" destId="{12544329-28A2-411A-BD08-57CD5D255A8C}" srcOrd="0" destOrd="0" presId="urn:microsoft.com/office/officeart/2005/8/layout/vProcess5"/>
    <dgm:cxn modelId="{62668677-4A93-43D6-8615-7A5FA1318120}" srcId="{FF63A040-5A32-4DC8-AFCD-6E68BB65BA2D}" destId="{62360B78-60A5-4874-AE85-82437A020562}" srcOrd="1" destOrd="0" parTransId="{A9CD4C52-C2CF-44D2-A61F-FEA20EE88A32}" sibTransId="{4CC686B3-64F6-4920-B14C-30EB741C32BE}"/>
    <dgm:cxn modelId="{1202A678-AAD7-4BF1-ABDE-0CD44D4C5DF7}" type="presOf" srcId="{0C683036-C87D-4AFF-93FF-AAC6D438DE00}" destId="{ADD3ED82-470B-44D2-B903-4215DE9BC89E}" srcOrd="0" destOrd="0" presId="urn:microsoft.com/office/officeart/2005/8/layout/vProcess5"/>
    <dgm:cxn modelId="{18E9289E-96EB-465C-8763-061DDA3B2214}" type="presOf" srcId="{1D9B3EB3-E354-4201-B996-297D9C1DC9DE}" destId="{AF037FF8-7C22-4A18-9C35-EB45CD36480D}" srcOrd="0" destOrd="0" presId="urn:microsoft.com/office/officeart/2005/8/layout/vProcess5"/>
    <dgm:cxn modelId="{9BC221A0-47D2-441A-8935-DEAAEFCB68CF}" srcId="{FF63A040-5A32-4DC8-AFCD-6E68BB65BA2D}" destId="{6ABDA55D-7F8D-4111-8A03-FB6B41A64EF4}" srcOrd="2" destOrd="0" parTransId="{DA1A07EE-882C-44C0-8A6B-C5438DEA1BD6}" sibTransId="{0B33045E-6CE0-4745-8F16-9E3577D26029}"/>
    <dgm:cxn modelId="{EAD0EFB1-0183-4008-BEA5-DAAABB27F1C0}" type="presOf" srcId="{03C13D11-4067-499C-B99B-348E5FEC54F0}" destId="{5A1D0911-438E-4E1D-B696-92FFDA64782B}" srcOrd="1" destOrd="0" presId="urn:microsoft.com/office/officeart/2005/8/layout/vProcess5"/>
    <dgm:cxn modelId="{2BE9C9B7-D921-4029-B253-17C4AFABD67D}" type="presOf" srcId="{FF63A040-5A32-4DC8-AFCD-6E68BB65BA2D}" destId="{ED1274A9-86D3-41BA-B140-9E0A8FACF628}" srcOrd="0" destOrd="0" presId="urn:microsoft.com/office/officeart/2005/8/layout/vProcess5"/>
    <dgm:cxn modelId="{F000C8B9-A157-44CC-967A-B924E5426222}" srcId="{FF63A040-5A32-4DC8-AFCD-6E68BB65BA2D}" destId="{03C13D11-4067-499C-B99B-348E5FEC54F0}" srcOrd="0" destOrd="0" parTransId="{79610821-9C40-4EBA-8925-F0D3DA3D9DCD}" sibTransId="{1D9B3EB3-E354-4201-B996-297D9C1DC9DE}"/>
    <dgm:cxn modelId="{C54F9CF3-FF37-4EE9-9398-DCC7487DF995}" type="presOf" srcId="{0B33045E-6CE0-4745-8F16-9E3577D26029}" destId="{2CA7E581-1404-4CBE-B29E-A070106532D6}" srcOrd="0" destOrd="0" presId="urn:microsoft.com/office/officeart/2005/8/layout/vProcess5"/>
    <dgm:cxn modelId="{8B2D3037-B6E6-4001-9F80-4F16DFAAFC06}" type="presParOf" srcId="{ED1274A9-86D3-41BA-B140-9E0A8FACF628}" destId="{0F664ED5-A0E5-4369-8659-674AF703C4A2}" srcOrd="0" destOrd="0" presId="urn:microsoft.com/office/officeart/2005/8/layout/vProcess5"/>
    <dgm:cxn modelId="{609D7B3D-43C3-41A4-8A25-F9F5029A19B2}" type="presParOf" srcId="{ED1274A9-86D3-41BA-B140-9E0A8FACF628}" destId="{12544329-28A2-411A-BD08-57CD5D255A8C}" srcOrd="1" destOrd="0" presId="urn:microsoft.com/office/officeart/2005/8/layout/vProcess5"/>
    <dgm:cxn modelId="{52EA3B2B-F07F-4F01-B5DC-A9B76BF955FD}" type="presParOf" srcId="{ED1274A9-86D3-41BA-B140-9E0A8FACF628}" destId="{618A4D87-904A-459B-A324-761C1D6346E7}" srcOrd="2" destOrd="0" presId="urn:microsoft.com/office/officeart/2005/8/layout/vProcess5"/>
    <dgm:cxn modelId="{6227F49C-E9F5-4E0A-8595-4E6FDB729CB5}" type="presParOf" srcId="{ED1274A9-86D3-41BA-B140-9E0A8FACF628}" destId="{1E39CD25-32EF-4248-A2BA-17346AEFD5E0}" srcOrd="3" destOrd="0" presId="urn:microsoft.com/office/officeart/2005/8/layout/vProcess5"/>
    <dgm:cxn modelId="{2B12470F-9C66-4F99-B0E4-FBF524C75778}" type="presParOf" srcId="{ED1274A9-86D3-41BA-B140-9E0A8FACF628}" destId="{ADD3ED82-470B-44D2-B903-4215DE9BC89E}" srcOrd="4" destOrd="0" presId="urn:microsoft.com/office/officeart/2005/8/layout/vProcess5"/>
    <dgm:cxn modelId="{9C79B32F-D93B-4C80-89F4-73A0009FF0DB}" type="presParOf" srcId="{ED1274A9-86D3-41BA-B140-9E0A8FACF628}" destId="{AF037FF8-7C22-4A18-9C35-EB45CD36480D}" srcOrd="5" destOrd="0" presId="urn:microsoft.com/office/officeart/2005/8/layout/vProcess5"/>
    <dgm:cxn modelId="{5D02221D-D286-4757-8580-C219D048A0A5}" type="presParOf" srcId="{ED1274A9-86D3-41BA-B140-9E0A8FACF628}" destId="{E7AB2906-F7BB-4B80-9544-ADDA8B8FF3A6}" srcOrd="6" destOrd="0" presId="urn:microsoft.com/office/officeart/2005/8/layout/vProcess5"/>
    <dgm:cxn modelId="{E0467790-FCDE-4087-9177-38F9A90E754A}" type="presParOf" srcId="{ED1274A9-86D3-41BA-B140-9E0A8FACF628}" destId="{2CA7E581-1404-4CBE-B29E-A070106532D6}" srcOrd="7" destOrd="0" presId="urn:microsoft.com/office/officeart/2005/8/layout/vProcess5"/>
    <dgm:cxn modelId="{6A24B694-70EC-4041-B488-FB937AED652C}" type="presParOf" srcId="{ED1274A9-86D3-41BA-B140-9E0A8FACF628}" destId="{5A1D0911-438E-4E1D-B696-92FFDA64782B}" srcOrd="8" destOrd="0" presId="urn:microsoft.com/office/officeart/2005/8/layout/vProcess5"/>
    <dgm:cxn modelId="{5874EDFA-1248-47AE-814B-64E396C95FBD}" type="presParOf" srcId="{ED1274A9-86D3-41BA-B140-9E0A8FACF628}" destId="{FBDE9153-0EFD-4B89-B084-F8DB0ECA02A4}" srcOrd="9" destOrd="0" presId="urn:microsoft.com/office/officeart/2005/8/layout/vProcess5"/>
    <dgm:cxn modelId="{CADA7BF1-B6D6-4AE8-AB48-EF4DD7751676}" type="presParOf" srcId="{ED1274A9-86D3-41BA-B140-9E0A8FACF628}" destId="{7E2F6A70-0D31-469B-9F1C-DC16B27B2B3E}" srcOrd="10" destOrd="0" presId="urn:microsoft.com/office/officeart/2005/8/layout/vProcess5"/>
    <dgm:cxn modelId="{9D66C5BD-D2D4-4012-801E-87205EF1F848}" type="presParOf" srcId="{ED1274A9-86D3-41BA-B140-9E0A8FACF628}" destId="{D642FA28-48D7-472D-BDCD-4EB8178BB32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44329-28A2-411A-BD08-57CD5D255A8C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Salma Mohamed 2017/11570</a:t>
          </a:r>
        </a:p>
      </dsp:txBody>
      <dsp:txXfrm>
        <a:off x="24006" y="24006"/>
        <a:ext cx="7093011" cy="771622"/>
      </dsp:txXfrm>
    </dsp:sp>
    <dsp:sp modelId="{618A4D87-904A-459B-A324-761C1D6346E7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Alaa Yehia 2017/09041</a:t>
          </a:r>
        </a:p>
      </dsp:txBody>
      <dsp:txXfrm>
        <a:off x="697918" y="992665"/>
        <a:ext cx="6792032" cy="771622"/>
      </dsp:txXfrm>
    </dsp:sp>
    <dsp:sp modelId="{1E39CD25-32EF-4248-A2BA-17346AEFD5E0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Abanoub George 2017/03340</a:t>
          </a:r>
        </a:p>
      </dsp:txBody>
      <dsp:txXfrm>
        <a:off x="1361773" y="1961324"/>
        <a:ext cx="6802091" cy="771622"/>
      </dsp:txXfrm>
    </dsp:sp>
    <dsp:sp modelId="{ADD3ED82-470B-44D2-B903-4215DE9BC89E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Marc Ashraf 2017/13199</a:t>
          </a:r>
        </a:p>
      </dsp:txBody>
      <dsp:txXfrm>
        <a:off x="2035686" y="2929983"/>
        <a:ext cx="6792032" cy="771622"/>
      </dsp:txXfrm>
    </dsp:sp>
    <dsp:sp modelId="{AF037FF8-7C22-4A18-9C35-EB45CD36480D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33828" y="627765"/>
        <a:ext cx="293020" cy="400903"/>
      </dsp:txXfrm>
    </dsp:sp>
    <dsp:sp modelId="{E7AB2906-F7BB-4B80-9544-ADDA8B8FF3A6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7741" y="1596424"/>
        <a:ext cx="293020" cy="400903"/>
      </dsp:txXfrm>
    </dsp:sp>
    <dsp:sp modelId="{2CA7E581-1404-4CBE-B29E-A070106532D6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71595" y="2565083"/>
        <a:ext cx="293020" cy="4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2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19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1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328C80C-C73D-4E61-958A-1BAC7EB15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0506" b="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299A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Image Compression</a:t>
            </a:r>
            <a:endParaRPr lang="en-US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1A735-9323-46D9-ABC7-89671D6AC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296593"/>
              </p:ext>
            </p:extLst>
          </p:nvPr>
        </p:nvGraphicFramePr>
        <p:xfrm>
          <a:off x="947737" y="1488532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07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B220B-C84F-43D6-9FB0-11C820F239DC}"/>
              </a:ext>
            </a:extLst>
          </p:cNvPr>
          <p:cNvSpPr/>
          <p:nvPr/>
        </p:nvSpPr>
        <p:spPr>
          <a:xfrm>
            <a:off x="1066799" y="864393"/>
            <a:ext cx="9596436" cy="152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3471C-DDF2-4B60-B5E8-03B74FEA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6844-69FB-42AC-91EA-8FFB4E27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Image compression is an application of data compression that encodes the original image with few bits. At its core, image compression is when you </a:t>
            </a:r>
            <a:r>
              <a:rPr lang="en-US" b="1">
                <a:ea typeface="+mn-lt"/>
                <a:cs typeface="+mn-lt"/>
              </a:rPr>
              <a:t>remove or group together</a:t>
            </a:r>
            <a:r>
              <a:rPr lang="en-US">
                <a:ea typeface="+mn-lt"/>
                <a:cs typeface="+mn-lt"/>
              </a:rPr>
              <a:t> certain parts of an image file in order to reduce its size. 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And when image compression happens there is a concequences to this which are :</a:t>
            </a:r>
            <a:endParaRPr lang="en-US"/>
          </a:p>
          <a:p>
            <a:r>
              <a:rPr lang="en-US"/>
              <a:t>Loss of data</a:t>
            </a:r>
            <a:endParaRPr lang="en-US" dirty="0"/>
          </a:p>
          <a:p>
            <a:r>
              <a:rPr lang="en-US"/>
              <a:t>Noise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There are two kinds of image compression methods loseless and lossy.In our situation our mehod is loseless as </a:t>
            </a:r>
            <a:r>
              <a:rPr lang="en-US">
                <a:ea typeface="+mn-lt"/>
                <a:cs typeface="+mn-lt"/>
              </a:rPr>
              <a:t>we're using huffman algorithm.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7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9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A21DC-F1DF-4FF0-AA7E-7CC151C6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>
                <a:solidFill>
                  <a:schemeClr val="tx1"/>
                </a:solidFill>
              </a:rPr>
              <a:t>Dataset Images</a:t>
            </a: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8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8208CA-6493-4AE9-8440-D1B2571F695A}"/>
              </a:ext>
            </a:extLst>
          </p:cNvPr>
          <p:cNvGrpSpPr/>
          <p:nvPr/>
        </p:nvGrpSpPr>
        <p:grpSpPr>
          <a:xfrm>
            <a:off x="20" y="10"/>
            <a:ext cx="12191982" cy="6857990"/>
            <a:chOff x="20" y="10"/>
            <a:chExt cx="12191982" cy="6857990"/>
          </a:xfrm>
        </p:grpSpPr>
        <p:pic>
          <p:nvPicPr>
            <p:cNvPr id="2" name="Picture 2" descr="A sign on the side of a building&#10;&#10;Description generated with very high confidence">
              <a:extLst>
                <a:ext uri="{FF2B5EF4-FFF2-40B4-BE49-F238E27FC236}">
                  <a16:creationId xmlns:a16="http://schemas.microsoft.com/office/drawing/2014/main" id="{558D9E0F-9070-4185-BD47-891DA35A7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981" r="-1" b="14201"/>
            <a:stretch/>
          </p:blipFill>
          <p:spPr>
            <a:xfrm>
              <a:off x="5622233" y="10"/>
              <a:ext cx="6569769" cy="3750724"/>
            </a:xfrm>
            <a:custGeom>
              <a:avLst/>
              <a:gdLst/>
              <a:ahLst/>
              <a:cxnLst/>
              <a:rect l="l" t="t" r="r" b="b"/>
              <a:pathLst>
                <a:path w="6569769" h="3750734">
                  <a:moveTo>
                    <a:pt x="1738471" y="0"/>
                  </a:moveTo>
                  <a:lnTo>
                    <a:pt x="6569769" y="0"/>
                  </a:lnTo>
                  <a:lnTo>
                    <a:pt x="6569769" y="3750734"/>
                  </a:lnTo>
                  <a:lnTo>
                    <a:pt x="0" y="3750734"/>
                  </a:lnTo>
                  <a:close/>
                </a:path>
              </a:pathLst>
            </a:custGeom>
          </p:spPr>
        </p:pic>
        <p:pic>
          <p:nvPicPr>
            <p:cNvPr id="3" name="Picture 3" descr="A sunset over a body of water&#10;&#10;Description generated with very high confidence">
              <a:extLst>
                <a:ext uri="{FF2B5EF4-FFF2-40B4-BE49-F238E27FC236}">
                  <a16:creationId xmlns:a16="http://schemas.microsoft.com/office/drawing/2014/main" id="{D75FD0CA-2FBD-456F-9A28-F5642CC8F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614" r="2" b="12720"/>
            <a:stretch/>
          </p:blipFill>
          <p:spPr>
            <a:xfrm>
              <a:off x="4182011" y="3887894"/>
              <a:ext cx="8009991" cy="2970106"/>
            </a:xfrm>
            <a:custGeom>
              <a:avLst/>
              <a:gdLst/>
              <a:ahLst/>
              <a:cxnLst/>
              <a:rect l="l" t="t" r="r" b="b"/>
              <a:pathLst>
                <a:path w="8009991" h="2970106">
                  <a:moveTo>
                    <a:pt x="1376648" y="0"/>
                  </a:moveTo>
                  <a:lnTo>
                    <a:pt x="8009991" y="0"/>
                  </a:lnTo>
                  <a:lnTo>
                    <a:pt x="8009991" y="2970106"/>
                  </a:lnTo>
                  <a:lnTo>
                    <a:pt x="0" y="2970106"/>
                  </a:lnTo>
                  <a:close/>
                </a:path>
              </a:pathLst>
            </a:custGeom>
          </p:spPr>
        </p:pic>
        <p:pic>
          <p:nvPicPr>
            <p:cNvPr id="4" name="Picture 4" descr="A cat sitting on top of a tiger&#10;&#10;Description generated with very high confidence">
              <a:extLst>
                <a:ext uri="{FF2B5EF4-FFF2-40B4-BE49-F238E27FC236}">
                  <a16:creationId xmlns:a16="http://schemas.microsoft.com/office/drawing/2014/main" id="{021BF8B6-6357-4390-8728-5C5CCBDD4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30" r="19729"/>
            <a:stretch/>
          </p:blipFill>
          <p:spPr>
            <a:xfrm>
              <a:off x="20" y="10"/>
              <a:ext cx="7503091" cy="6857990"/>
            </a:xfrm>
            <a:custGeom>
              <a:avLst/>
              <a:gdLst/>
              <a:ahLst/>
              <a:cxnLst/>
              <a:rect l="l" t="t" r="r" b="b"/>
              <a:pathLst>
                <a:path w="7503111" h="6858000">
                  <a:moveTo>
                    <a:pt x="0" y="0"/>
                  </a:moveTo>
                  <a:lnTo>
                    <a:pt x="677334" y="0"/>
                  </a:lnTo>
                  <a:lnTo>
                    <a:pt x="1168036" y="0"/>
                  </a:lnTo>
                  <a:lnTo>
                    <a:pt x="1205499" y="0"/>
                  </a:lnTo>
                  <a:lnTo>
                    <a:pt x="1647632" y="0"/>
                  </a:lnTo>
                  <a:lnTo>
                    <a:pt x="7215401" y="0"/>
                  </a:lnTo>
                  <a:lnTo>
                    <a:pt x="4041567" y="6852993"/>
                  </a:lnTo>
                  <a:lnTo>
                    <a:pt x="7503111" y="6852993"/>
                  </a:lnTo>
                  <a:lnTo>
                    <a:pt x="7503111" y="6852994"/>
                  </a:lnTo>
                  <a:lnTo>
                    <a:pt x="1647632" y="6852994"/>
                  </a:lnTo>
                  <a:lnTo>
                    <a:pt x="1647632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70060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1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2" name="Rectangle 2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3" name="Group 2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29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31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E06EFD9-4B3B-43A5-A7F5-E53AFB7D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031823"/>
            <a:ext cx="6202238" cy="4791228"/>
          </a:xfrm>
          <a:prstGeom prst="rect">
            <a:avLst/>
          </a:prstGeom>
        </p:spPr>
      </p:pic>
      <p:sp>
        <p:nvSpPr>
          <p:cNvPr id="77" name="Rectangle 35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EB9782B-7B17-46CE-9449-6BDC457C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Block Diagram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4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4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5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28743-B44C-4B7D-926D-545F410B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9BA1-3B3A-4EE6-9441-E5B8206C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In  our image compression project , we used Huffman Algorithm .</a:t>
            </a:r>
            <a:r>
              <a:rPr lang="en-US" sz="2000" b="1">
                <a:ea typeface="+mn-lt"/>
                <a:cs typeface="+mn-lt"/>
              </a:rPr>
              <a:t>Huffman coding</a:t>
            </a:r>
            <a:r>
              <a:rPr lang="en-US" sz="2000">
                <a:ea typeface="+mn-lt"/>
                <a:cs typeface="+mn-lt"/>
              </a:rPr>
              <a:t> is a lossless data </a:t>
            </a:r>
            <a:r>
              <a:rPr lang="en-US" sz="2000" b="1">
                <a:ea typeface="+mn-lt"/>
                <a:cs typeface="+mn-lt"/>
              </a:rPr>
              <a:t>compression</a:t>
            </a:r>
            <a:r>
              <a:rPr lang="en-US" sz="2000">
                <a:ea typeface="+mn-lt"/>
                <a:cs typeface="+mn-lt"/>
              </a:rPr>
              <a:t> technique. </a:t>
            </a:r>
            <a:r>
              <a:rPr lang="en-US" sz="2000" b="1">
                <a:ea typeface="+mn-lt"/>
                <a:cs typeface="+mn-lt"/>
              </a:rPr>
              <a:t>Huffman coding</a:t>
            </a:r>
            <a:r>
              <a:rPr lang="en-US" sz="2000">
                <a:ea typeface="+mn-lt"/>
                <a:cs typeface="+mn-lt"/>
              </a:rPr>
              <a:t> is based on the frequency of occurrence of a data item i.e. pixel in </a:t>
            </a:r>
            <a:r>
              <a:rPr lang="en-US" sz="2000" b="1">
                <a:ea typeface="+mn-lt"/>
                <a:cs typeface="+mn-lt"/>
              </a:rPr>
              <a:t>images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Huffman coding</a:t>
            </a:r>
            <a:r>
              <a:rPr lang="en-US" sz="2000">
                <a:ea typeface="+mn-lt"/>
                <a:cs typeface="+mn-lt"/>
              </a:rPr>
              <a:t> can be used to </a:t>
            </a:r>
            <a:r>
              <a:rPr lang="en-US" sz="2000" b="1">
                <a:ea typeface="+mn-lt"/>
                <a:cs typeface="+mn-lt"/>
              </a:rPr>
              <a:t>compress</a:t>
            </a:r>
            <a:r>
              <a:rPr lang="en-US" sz="2000">
                <a:ea typeface="+mn-lt"/>
                <a:cs typeface="+mn-lt"/>
              </a:rPr>
              <a:t> all sorts of data.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104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AF9721-A669-41BE-B435-ECBCB3B0D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06" b="-1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B8ECF-2AEC-4872-AE8E-8116565F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62673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87D40-167E-4779-A8F7-0CA9755B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6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299AE7"/>
      </a:accent1>
      <a:accent2>
        <a:srgbClr val="13B3B1"/>
      </a:accent2>
      <a:accent3>
        <a:srgbClr val="21B877"/>
      </a:accent3>
      <a:accent4>
        <a:srgbClr val="14BC2E"/>
      </a:accent4>
      <a:accent5>
        <a:srgbClr val="49B921"/>
      </a:accent5>
      <a:accent6>
        <a:srgbClr val="7EB113"/>
      </a:accent6>
      <a:hlink>
        <a:srgbClr val="BA703E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SavonVTI</vt:lpstr>
      <vt:lpstr>Image Compression</vt:lpstr>
      <vt:lpstr>PowerPoint Presentation</vt:lpstr>
      <vt:lpstr>Problem Statement</vt:lpstr>
      <vt:lpstr>Dataset Images</vt:lpstr>
      <vt:lpstr>PowerPoint Presentation</vt:lpstr>
      <vt:lpstr>Block Diagram</vt:lpstr>
      <vt:lpstr>Algorithm used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2020-05-16T12:26:07Z</dcterms:created>
  <dcterms:modified xsi:type="dcterms:W3CDTF">2020-05-16T13:36:38Z</dcterms:modified>
</cp:coreProperties>
</file>