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6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4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93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98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4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5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91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88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02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977628-FFAD-4D88-BC17-1867A117007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56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7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977628-FFAD-4D88-BC17-1867A117007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7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9EDF-A7D1-4E1F-80D6-C5BD4A04E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Mini Project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BAAA8-5F67-4C73-A7E2-8384062BA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Alex &amp; Steven</a:t>
            </a:r>
          </a:p>
        </p:txBody>
      </p:sp>
    </p:spTree>
    <p:extLst>
      <p:ext uri="{BB962C8B-B14F-4D97-AF65-F5344CB8AC3E}">
        <p14:creationId xmlns:p14="http://schemas.microsoft.com/office/powerpoint/2010/main" val="347243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62D8-0E61-4058-A65C-C1204AFA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Features Used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66ECBF9-F02C-41F2-AC30-62DB1E0DD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86113"/>
              </p:ext>
            </p:extLst>
          </p:nvPr>
        </p:nvGraphicFramePr>
        <p:xfrm>
          <a:off x="1727201" y="2830286"/>
          <a:ext cx="2757714" cy="254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714">
                  <a:extLst>
                    <a:ext uri="{9D8B030D-6E8A-4147-A177-3AD203B41FA5}">
                      <a16:colId xmlns:a16="http://schemas.microsoft.com/office/drawing/2014/main" val="1642778270"/>
                    </a:ext>
                  </a:extLst>
                </a:gridCol>
              </a:tblGrid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Banking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74010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89325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Savings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76146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Checking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11825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Credit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129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Number of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467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A779B2-5998-40D5-BCA3-CF9EA2F7D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39833"/>
              </p:ext>
            </p:extLst>
          </p:nvPr>
        </p:nvGraphicFramePr>
        <p:xfrm>
          <a:off x="7130869" y="2830286"/>
          <a:ext cx="2757714" cy="21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714">
                  <a:extLst>
                    <a:ext uri="{9D8B030D-6E8A-4147-A177-3AD203B41FA5}">
                      <a16:colId xmlns:a16="http://schemas.microsoft.com/office/drawing/2014/main" val="1642778270"/>
                    </a:ext>
                  </a:extLst>
                </a:gridCol>
              </a:tblGrid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Demographics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74010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89325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76146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Years with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11825"/>
                  </a:ext>
                </a:extLst>
              </a:tr>
              <a:tr h="424906">
                <a:tc>
                  <a:txBody>
                    <a:bodyPr/>
                    <a:lstStyle/>
                    <a:p>
                      <a:r>
                        <a:rPr lang="en-CA" dirty="0"/>
                        <a:t>Number of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1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DE1208-5CCD-40CE-871F-770AAF95FD91}"/>
              </a:ext>
            </a:extLst>
          </p:cNvPr>
          <p:cNvSpPr txBox="1"/>
          <p:nvPr/>
        </p:nvSpPr>
        <p:spPr>
          <a:xfrm>
            <a:off x="1727201" y="2293926"/>
            <a:ext cx="262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Steven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7F9AE-4D19-4AFD-AB1A-74FBA9B8EAEB}"/>
              </a:ext>
            </a:extLst>
          </p:cNvPr>
          <p:cNvSpPr txBox="1"/>
          <p:nvPr/>
        </p:nvSpPr>
        <p:spPr>
          <a:xfrm>
            <a:off x="7130869" y="2293926"/>
            <a:ext cx="262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7436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F03A451-486D-4860-B523-FC0A746C6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3" y="910545"/>
            <a:ext cx="5422672" cy="5186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1DAA17-507C-421D-8D83-A64FBEE99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0957" y="910545"/>
            <a:ext cx="5671608" cy="51869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64B35D-883B-4084-8F45-E6E165821488}"/>
              </a:ext>
            </a:extLst>
          </p:cNvPr>
          <p:cNvSpPr txBox="1"/>
          <p:nvPr/>
        </p:nvSpPr>
        <p:spPr>
          <a:xfrm>
            <a:off x="1236544" y="416416"/>
            <a:ext cx="402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PCA Dimension Reduction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15A40-0B13-460C-89AC-117933AA9CDD}"/>
              </a:ext>
            </a:extLst>
          </p:cNvPr>
          <p:cNvSpPr txBox="1"/>
          <p:nvPr/>
        </p:nvSpPr>
        <p:spPr>
          <a:xfrm>
            <a:off x="7399345" y="416415"/>
            <a:ext cx="333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KC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14817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9CEDDA-343A-422B-8F73-4075950B1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63418" y="481052"/>
            <a:ext cx="4685757" cy="290517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7E755C-0CD0-4AC2-8EF8-4044AA93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831616" y="523830"/>
            <a:ext cx="4570223" cy="29051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A768BAA3-FC39-446E-B7F9-6135E044C3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2"/>
          <a:stretch/>
        </p:blipFill>
        <p:spPr>
          <a:xfrm>
            <a:off x="827704" y="3552907"/>
            <a:ext cx="4800913" cy="2695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8E4CE-373A-4AB5-91FE-10EF0EA77B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2"/>
          <a:stretch/>
        </p:blipFill>
        <p:spPr>
          <a:xfrm>
            <a:off x="6831616" y="3631097"/>
            <a:ext cx="4532680" cy="2617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154683-0EF9-49E2-9B90-5B4F0735AD4D}"/>
              </a:ext>
            </a:extLst>
          </p:cNvPr>
          <p:cNvSpPr txBox="1"/>
          <p:nvPr/>
        </p:nvSpPr>
        <p:spPr>
          <a:xfrm>
            <a:off x="240145" y="240145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1</a:t>
            </a:r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9E9E71-2946-4BC0-AF83-8DA7B945C7A3}"/>
              </a:ext>
            </a:extLst>
          </p:cNvPr>
          <p:cNvSpPr txBox="1"/>
          <p:nvPr/>
        </p:nvSpPr>
        <p:spPr>
          <a:xfrm>
            <a:off x="6442825" y="240145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2</a:t>
            </a:r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215C5-8268-4230-B5F1-90A2D0A7840F}"/>
              </a:ext>
            </a:extLst>
          </p:cNvPr>
          <p:cNvSpPr txBox="1"/>
          <p:nvPr/>
        </p:nvSpPr>
        <p:spPr>
          <a:xfrm>
            <a:off x="240145" y="3808091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3</a:t>
            </a:r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D5D53-B9A6-45AA-B2ED-1D4B545D4F02}"/>
              </a:ext>
            </a:extLst>
          </p:cNvPr>
          <p:cNvSpPr txBox="1"/>
          <p:nvPr/>
        </p:nvSpPr>
        <p:spPr>
          <a:xfrm>
            <a:off x="6442824" y="3808091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4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66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3A451-486D-4860-B523-FC0A746C6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/>
          <a:stretch/>
        </p:blipFill>
        <p:spPr>
          <a:xfrm>
            <a:off x="233888" y="1022005"/>
            <a:ext cx="6154733" cy="4813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1DAA17-507C-421D-8D83-A64FBEE99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9410" y="698320"/>
            <a:ext cx="5671608" cy="5376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64B35D-883B-4084-8F45-E6E165821488}"/>
              </a:ext>
            </a:extLst>
          </p:cNvPr>
          <p:cNvSpPr txBox="1"/>
          <p:nvPr/>
        </p:nvSpPr>
        <p:spPr>
          <a:xfrm>
            <a:off x="1298091" y="396127"/>
            <a:ext cx="402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PCA Dimension Reduction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15A40-0B13-460C-89AC-117933AA9CDD}"/>
              </a:ext>
            </a:extLst>
          </p:cNvPr>
          <p:cNvSpPr txBox="1"/>
          <p:nvPr/>
        </p:nvSpPr>
        <p:spPr>
          <a:xfrm>
            <a:off x="7425721" y="396127"/>
            <a:ext cx="333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KC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63257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9CEDDA-343A-422B-8F73-4075950B1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5" r="14512" b="8444"/>
          <a:stretch/>
        </p:blipFill>
        <p:spPr>
          <a:xfrm>
            <a:off x="1283854" y="3543711"/>
            <a:ext cx="3812235" cy="2730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8BAA3-FC39-446E-B7F9-6135E044C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9" r="15138"/>
          <a:stretch/>
        </p:blipFill>
        <p:spPr>
          <a:xfrm>
            <a:off x="1283854" y="409119"/>
            <a:ext cx="3638634" cy="290517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7E755C-0CD0-4AC2-8EF8-4044AA935C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r="13460"/>
          <a:stretch/>
        </p:blipFill>
        <p:spPr>
          <a:xfrm>
            <a:off x="7202099" y="480855"/>
            <a:ext cx="3732937" cy="29051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78E4CE-373A-4AB5-91FE-10EF0EA77B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1" r="15230" b="8563"/>
          <a:stretch/>
        </p:blipFill>
        <p:spPr>
          <a:xfrm>
            <a:off x="7202099" y="3543711"/>
            <a:ext cx="3719872" cy="27308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154683-0EF9-49E2-9B90-5B4F0735AD4D}"/>
              </a:ext>
            </a:extLst>
          </p:cNvPr>
          <p:cNvSpPr txBox="1"/>
          <p:nvPr/>
        </p:nvSpPr>
        <p:spPr>
          <a:xfrm>
            <a:off x="240145" y="240145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1</a:t>
            </a:r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9E9E71-2946-4BC0-AF83-8DA7B945C7A3}"/>
              </a:ext>
            </a:extLst>
          </p:cNvPr>
          <p:cNvSpPr txBox="1"/>
          <p:nvPr/>
        </p:nvSpPr>
        <p:spPr>
          <a:xfrm>
            <a:off x="6442825" y="240145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2</a:t>
            </a:r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215C5-8268-4230-B5F1-90A2D0A7840F}"/>
              </a:ext>
            </a:extLst>
          </p:cNvPr>
          <p:cNvSpPr txBox="1"/>
          <p:nvPr/>
        </p:nvSpPr>
        <p:spPr>
          <a:xfrm>
            <a:off x="240145" y="3808091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3</a:t>
            </a:r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D5D53-B9A6-45AA-B2ED-1D4B545D4F02}"/>
              </a:ext>
            </a:extLst>
          </p:cNvPr>
          <p:cNvSpPr txBox="1"/>
          <p:nvPr/>
        </p:nvSpPr>
        <p:spPr>
          <a:xfrm>
            <a:off x="6442824" y="3808091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Cluster 4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51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78E4CE-373A-4AB5-91FE-10EF0EA77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3" t="2317" r="1873" b="7849"/>
          <a:stretch/>
        </p:blipFill>
        <p:spPr>
          <a:xfrm>
            <a:off x="1618523" y="321734"/>
            <a:ext cx="3233930" cy="290517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68BAA3-FC39-446E-B7F9-6135E044C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" b="8231"/>
          <a:stretch/>
        </p:blipFill>
        <p:spPr>
          <a:xfrm>
            <a:off x="7404451" y="321734"/>
            <a:ext cx="3141844" cy="2905170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9CEDDA-343A-422B-8F73-4075950B19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" b="7204"/>
          <a:stretch/>
        </p:blipFill>
        <p:spPr>
          <a:xfrm>
            <a:off x="1647785" y="3538264"/>
            <a:ext cx="3045597" cy="2760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7E755C-0CD0-4AC2-8EF8-4044AA935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" b="7582"/>
          <a:stretch/>
        </p:blipFill>
        <p:spPr>
          <a:xfrm>
            <a:off x="7339547" y="3538264"/>
            <a:ext cx="3049567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3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3A451-486D-4860-B523-FC0A746C6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721" y="384557"/>
            <a:ext cx="11629024" cy="3690229"/>
          </a:xfrm>
          <a:prstGeom prst="rect">
            <a:avLst/>
          </a:prstGeom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E5052748-4B8E-48F9-AF20-A1989B3A7137}"/>
              </a:ext>
            </a:extLst>
          </p:cNvPr>
          <p:cNvSpPr/>
          <p:nvPr/>
        </p:nvSpPr>
        <p:spPr>
          <a:xfrm>
            <a:off x="4424218" y="3554681"/>
            <a:ext cx="212437" cy="8220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6A54AAE-7F92-403B-8CF4-FA9211B0DB14}"/>
              </a:ext>
            </a:extLst>
          </p:cNvPr>
          <p:cNvSpPr/>
          <p:nvPr/>
        </p:nvSpPr>
        <p:spPr>
          <a:xfrm>
            <a:off x="7772663" y="3554681"/>
            <a:ext cx="212437" cy="8220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00A0A96-9D4C-459C-94A0-62D9E68D302B}"/>
              </a:ext>
            </a:extLst>
          </p:cNvPr>
          <p:cNvSpPr/>
          <p:nvPr/>
        </p:nvSpPr>
        <p:spPr>
          <a:xfrm>
            <a:off x="1546035" y="3597398"/>
            <a:ext cx="212437" cy="8220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E2E412A-6D31-4262-B527-001DAEA9D897}"/>
              </a:ext>
            </a:extLst>
          </p:cNvPr>
          <p:cNvSpPr/>
          <p:nvPr/>
        </p:nvSpPr>
        <p:spPr>
          <a:xfrm>
            <a:off x="9645006" y="3554681"/>
            <a:ext cx="212437" cy="8220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900EC-A0D5-4B7F-8AF8-5E0FE8D37B72}"/>
              </a:ext>
            </a:extLst>
          </p:cNvPr>
          <p:cNvSpPr txBox="1"/>
          <p:nvPr/>
        </p:nvSpPr>
        <p:spPr>
          <a:xfrm>
            <a:off x="3704111" y="4505814"/>
            <a:ext cx="16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127/240 (52.9%)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31D47-610E-4BF5-96FB-7EF1CCE5DEDB}"/>
              </a:ext>
            </a:extLst>
          </p:cNvPr>
          <p:cNvSpPr txBox="1"/>
          <p:nvPr/>
        </p:nvSpPr>
        <p:spPr>
          <a:xfrm>
            <a:off x="825928" y="4505814"/>
            <a:ext cx="16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45/93 (48.4%)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E5487-0C8A-4039-9415-73E4D6EFA90B}"/>
              </a:ext>
            </a:extLst>
          </p:cNvPr>
          <p:cNvSpPr txBox="1"/>
          <p:nvPr/>
        </p:nvSpPr>
        <p:spPr>
          <a:xfrm>
            <a:off x="7052556" y="4505814"/>
            <a:ext cx="16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115/248 (46.4%)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FE338-6764-4BE4-91ED-C5D66A691BFA}"/>
              </a:ext>
            </a:extLst>
          </p:cNvPr>
          <p:cNvSpPr txBox="1"/>
          <p:nvPr/>
        </p:nvSpPr>
        <p:spPr>
          <a:xfrm>
            <a:off x="8924899" y="4509297"/>
            <a:ext cx="16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5/166 (3.0%)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961A8-CFE5-47F1-B59B-F0604D44814D}"/>
              </a:ext>
            </a:extLst>
          </p:cNvPr>
          <p:cNvSpPr txBox="1"/>
          <p:nvPr/>
        </p:nvSpPr>
        <p:spPr>
          <a:xfrm>
            <a:off x="4268242" y="5361828"/>
            <a:ext cx="344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292/747 = 39.1% match</a:t>
            </a:r>
          </a:p>
        </p:txBody>
      </p:sp>
    </p:spTree>
    <p:extLst>
      <p:ext uri="{BB962C8B-B14F-4D97-AF65-F5344CB8AC3E}">
        <p14:creationId xmlns:p14="http://schemas.microsoft.com/office/powerpoint/2010/main" val="72301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</TotalTime>
  <Words>80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Mini Project III</vt:lpstr>
      <vt:lpstr>Features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tran</dc:creator>
  <cp:lastModifiedBy>steven tran</cp:lastModifiedBy>
  <cp:revision>14</cp:revision>
  <dcterms:created xsi:type="dcterms:W3CDTF">2021-05-21T00:38:52Z</dcterms:created>
  <dcterms:modified xsi:type="dcterms:W3CDTF">2021-05-21T05:48:24Z</dcterms:modified>
</cp:coreProperties>
</file>