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70" r:id="rId4"/>
    <p:sldId id="261" r:id="rId5"/>
    <p:sldId id="269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4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93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9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5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91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88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0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56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7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77628-FFAD-4D88-BC17-1867A1170075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39EDF-A7D1-4E1F-80D6-C5BD4A04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CA"/>
              <a:t>Language Translator</a:t>
            </a:r>
            <a:endParaRPr lang="en-CA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BAAA8-5F67-4C73-A7E2-8384062BA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Steven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4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62D8-0E61-4058-A65C-C1204AF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Tokenizing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490DB-2A82-44D6-A7A5-037D0EDA9D33}"/>
              </a:ext>
            </a:extLst>
          </p:cNvPr>
          <p:cNvSpPr txBox="1"/>
          <p:nvPr/>
        </p:nvSpPr>
        <p:spPr>
          <a:xfrm>
            <a:off x="1201783" y="216843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ja-JP" dirty="0"/>
              <a:t>Chinese characters mean different things alone and when together (phrases)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0EA90-B3AE-4ACF-A314-25EB5F93DB69}"/>
              </a:ext>
            </a:extLst>
          </p:cNvPr>
          <p:cNvSpPr txBox="1"/>
          <p:nvPr/>
        </p:nvSpPr>
        <p:spPr>
          <a:xfrm>
            <a:off x="1097280" y="2827090"/>
            <a:ext cx="3431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馬來西亞</a:t>
            </a:r>
            <a:endParaRPr lang="en-CA" sz="4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1704041-693B-41C2-A3B8-C18152670773}"/>
              </a:ext>
            </a:extLst>
          </p:cNvPr>
          <p:cNvSpPr/>
          <p:nvPr/>
        </p:nvSpPr>
        <p:spPr>
          <a:xfrm>
            <a:off x="3840800" y="2980643"/>
            <a:ext cx="1200984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5133F-EEBD-4529-9C8D-6D07755B22FD}"/>
              </a:ext>
            </a:extLst>
          </p:cNvPr>
          <p:cNvSpPr txBox="1"/>
          <p:nvPr/>
        </p:nvSpPr>
        <p:spPr>
          <a:xfrm>
            <a:off x="5040105" y="3002565"/>
            <a:ext cx="10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Malaysia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39EA1-9E4C-4921-82DE-81F8052109D4}"/>
              </a:ext>
            </a:extLst>
          </p:cNvPr>
          <p:cNvSpPr txBox="1"/>
          <p:nvPr/>
        </p:nvSpPr>
        <p:spPr>
          <a:xfrm>
            <a:off x="3051215" y="4492218"/>
            <a:ext cx="68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246AF-F146-4548-880E-9A23AE8F32A4}"/>
              </a:ext>
            </a:extLst>
          </p:cNvPr>
          <p:cNvSpPr txBox="1"/>
          <p:nvPr/>
        </p:nvSpPr>
        <p:spPr>
          <a:xfrm>
            <a:off x="2367512" y="4492218"/>
            <a:ext cx="6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3D5B4-73F6-4512-9AB7-328DC96C9E1C}"/>
              </a:ext>
            </a:extLst>
          </p:cNvPr>
          <p:cNvSpPr txBox="1"/>
          <p:nvPr/>
        </p:nvSpPr>
        <p:spPr>
          <a:xfrm>
            <a:off x="1683810" y="4492218"/>
            <a:ext cx="76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7B71E-0C6A-41F6-A2B1-AABCF0CB83FF}"/>
              </a:ext>
            </a:extLst>
          </p:cNvPr>
          <p:cNvSpPr txBox="1"/>
          <p:nvPr/>
        </p:nvSpPr>
        <p:spPr>
          <a:xfrm>
            <a:off x="1007447" y="4492218"/>
            <a:ext cx="7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Horse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2FB780-364A-4746-92D5-9F06DCAFC329}"/>
              </a:ext>
            </a:extLst>
          </p:cNvPr>
          <p:cNvSpPr/>
          <p:nvPr/>
        </p:nvSpPr>
        <p:spPr>
          <a:xfrm rot="5400000">
            <a:off x="2847122" y="3808637"/>
            <a:ext cx="925991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4ED88F8-CD11-4FA0-89D4-0A6C1B701E02}"/>
              </a:ext>
            </a:extLst>
          </p:cNvPr>
          <p:cNvSpPr/>
          <p:nvPr/>
        </p:nvSpPr>
        <p:spPr>
          <a:xfrm rot="5400000">
            <a:off x="2282402" y="3808637"/>
            <a:ext cx="925991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2FADE4C-3243-4658-8690-059FF79779E8}"/>
              </a:ext>
            </a:extLst>
          </p:cNvPr>
          <p:cNvSpPr/>
          <p:nvPr/>
        </p:nvSpPr>
        <p:spPr>
          <a:xfrm rot="5400000">
            <a:off x="1614908" y="3842874"/>
            <a:ext cx="925991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F0498EC-AE72-4805-A849-0193AFE57FDC}"/>
              </a:ext>
            </a:extLst>
          </p:cNvPr>
          <p:cNvSpPr/>
          <p:nvPr/>
        </p:nvSpPr>
        <p:spPr>
          <a:xfrm rot="5400000">
            <a:off x="938545" y="3842875"/>
            <a:ext cx="925991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5CAF2-C834-4558-8E4B-3CD15AE0C73F}"/>
              </a:ext>
            </a:extLst>
          </p:cNvPr>
          <p:cNvSpPr txBox="1"/>
          <p:nvPr/>
        </p:nvSpPr>
        <p:spPr>
          <a:xfrm>
            <a:off x="6478436" y="2843005"/>
            <a:ext cx="3431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加拿大</a:t>
            </a:r>
            <a:endParaRPr lang="en-CA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A8489-9A14-4ABD-A50F-CCF2F20F4DDB}"/>
              </a:ext>
            </a:extLst>
          </p:cNvPr>
          <p:cNvSpPr txBox="1"/>
          <p:nvPr/>
        </p:nvSpPr>
        <p:spPr>
          <a:xfrm>
            <a:off x="9686843" y="303925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Canada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494BE-BC71-4B9D-A915-844BCF815BBF}"/>
              </a:ext>
            </a:extLst>
          </p:cNvPr>
          <p:cNvSpPr txBox="1"/>
          <p:nvPr/>
        </p:nvSpPr>
        <p:spPr>
          <a:xfrm>
            <a:off x="7889851" y="4508133"/>
            <a:ext cx="54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86378-A26C-46B6-989A-39A25C509A0B}"/>
              </a:ext>
            </a:extLst>
          </p:cNvPr>
          <p:cNvSpPr txBox="1"/>
          <p:nvPr/>
        </p:nvSpPr>
        <p:spPr>
          <a:xfrm>
            <a:off x="7160582" y="4508133"/>
            <a:ext cx="6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6E4DD-D42D-407D-80FC-C80625E762AF}"/>
              </a:ext>
            </a:extLst>
          </p:cNvPr>
          <p:cNvSpPr txBox="1"/>
          <p:nvPr/>
        </p:nvSpPr>
        <p:spPr>
          <a:xfrm>
            <a:off x="6478435" y="4508133"/>
            <a:ext cx="6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Plus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D10BE4C-204F-4FA1-B5D0-6167D7912410}"/>
              </a:ext>
            </a:extLst>
          </p:cNvPr>
          <p:cNvSpPr/>
          <p:nvPr/>
        </p:nvSpPr>
        <p:spPr>
          <a:xfrm rot="5400000">
            <a:off x="7663558" y="3824552"/>
            <a:ext cx="925991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5DCDAF3-93A3-48CF-A191-11B5EEF468CF}"/>
              </a:ext>
            </a:extLst>
          </p:cNvPr>
          <p:cNvSpPr/>
          <p:nvPr/>
        </p:nvSpPr>
        <p:spPr>
          <a:xfrm rot="5400000">
            <a:off x="6996064" y="3858789"/>
            <a:ext cx="925991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128080F-EC2D-4CAB-872E-405CF4486C58}"/>
              </a:ext>
            </a:extLst>
          </p:cNvPr>
          <p:cNvSpPr/>
          <p:nvPr/>
        </p:nvSpPr>
        <p:spPr>
          <a:xfrm rot="5400000">
            <a:off x="6319701" y="3858790"/>
            <a:ext cx="925991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D3BA1D5-E37F-4FCD-8841-E6F8EC76C1E0}"/>
              </a:ext>
            </a:extLst>
          </p:cNvPr>
          <p:cNvSpPr/>
          <p:nvPr/>
        </p:nvSpPr>
        <p:spPr>
          <a:xfrm>
            <a:off x="8485958" y="2996557"/>
            <a:ext cx="1200984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0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8" grpId="0"/>
      <p:bldP spid="9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9" grpId="0"/>
      <p:bldP spid="21" grpId="0"/>
      <p:bldP spid="22" grpId="0"/>
      <p:bldP spid="23" grpId="0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62D8-0E61-4058-A65C-C1204AF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Process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490DB-2A82-44D6-A7A5-037D0EDA9D33}"/>
              </a:ext>
            </a:extLst>
          </p:cNvPr>
          <p:cNvSpPr txBox="1"/>
          <p:nvPr/>
        </p:nvSpPr>
        <p:spPr>
          <a:xfrm>
            <a:off x="8673403" y="2376266"/>
            <a:ext cx="226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我来到北京清华大学</a:t>
            </a:r>
            <a:endParaRPr lang="en-CA" altLang="zh-C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407EC-CB0C-43AB-9BA2-7B507455A841}"/>
              </a:ext>
            </a:extLst>
          </p:cNvPr>
          <p:cNvSpPr txBox="1"/>
          <p:nvPr/>
        </p:nvSpPr>
        <p:spPr>
          <a:xfrm>
            <a:off x="911637" y="2376266"/>
            <a:ext cx="370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came to Beijing Tsinghua University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7F1B149-43E7-4861-BEFF-F53C4CA31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09236"/>
              </p:ext>
            </p:extLst>
          </p:nvPr>
        </p:nvGraphicFramePr>
        <p:xfrm>
          <a:off x="10160111" y="2895152"/>
          <a:ext cx="9955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569">
                  <a:extLst>
                    <a:ext uri="{9D8B030D-6E8A-4147-A177-3AD203B41FA5}">
                      <a16:colId xmlns:a16="http://schemas.microsoft.com/office/drawing/2014/main" val="296070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我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来到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北京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5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清华大学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743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1BC6FF1-F1D2-4796-8449-7C2BA7F2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16795"/>
              </p:ext>
            </p:extLst>
          </p:nvPr>
        </p:nvGraphicFramePr>
        <p:xfrm>
          <a:off x="8785580" y="2895152"/>
          <a:ext cx="9955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569">
                  <a:extLst>
                    <a:ext uri="{9D8B030D-6E8A-4147-A177-3AD203B41FA5}">
                      <a16:colId xmlns:a16="http://schemas.microsoft.com/office/drawing/2014/main" val="296070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400" b="1" dirty="0"/>
                        <a:t>1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400" b="1" dirty="0"/>
                        <a:t>2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400" b="1" dirty="0"/>
                        <a:t>3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5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sz="1400" b="1" dirty="0"/>
                        <a:t>4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743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B81F0EF-5B20-41A5-8D17-79B31F6F0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7641"/>
              </p:ext>
            </p:extLst>
          </p:nvPr>
        </p:nvGraphicFramePr>
        <p:xfrm>
          <a:off x="1646280" y="2895152"/>
          <a:ext cx="99556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569">
                  <a:extLst>
                    <a:ext uri="{9D8B030D-6E8A-4147-A177-3AD203B41FA5}">
                      <a16:colId xmlns:a16="http://schemas.microsoft.com/office/drawing/2014/main" val="296070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400" b="1" dirty="0"/>
                        <a:t>I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400" b="1" dirty="0"/>
                        <a:t>Came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400" b="1" dirty="0"/>
                        <a:t>To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5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sz="1400" b="1" dirty="0"/>
                        <a:t>Beijing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7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Tsinghua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4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8393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9FCEF4A-9883-4D3E-9D7E-B5AB952AB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47500"/>
              </p:ext>
            </p:extLst>
          </p:nvPr>
        </p:nvGraphicFramePr>
        <p:xfrm>
          <a:off x="3020811" y="2895152"/>
          <a:ext cx="99556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569">
                  <a:extLst>
                    <a:ext uri="{9D8B030D-6E8A-4147-A177-3AD203B41FA5}">
                      <a16:colId xmlns:a16="http://schemas.microsoft.com/office/drawing/2014/main" val="2960702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400" b="1" dirty="0"/>
                        <a:t>1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400" b="1" dirty="0"/>
                        <a:t>2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400" b="1" dirty="0"/>
                        <a:t>3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5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sz="1400" b="1" dirty="0"/>
                        <a:t>4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7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5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1036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F787B83-D67C-4213-964D-DB03A143B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5811"/>
              </p:ext>
            </p:extLst>
          </p:nvPr>
        </p:nvGraphicFramePr>
        <p:xfrm>
          <a:off x="4845230" y="2895152"/>
          <a:ext cx="31115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157735569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Deep Learning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93266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8D63EE-A4F4-447F-B6E3-2B962DA5F0F6}"/>
              </a:ext>
            </a:extLst>
          </p:cNvPr>
          <p:cNvSpPr/>
          <p:nvPr/>
        </p:nvSpPr>
        <p:spPr>
          <a:xfrm>
            <a:off x="4073052" y="3693573"/>
            <a:ext cx="766635" cy="41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43D4FAC-2CFD-4E76-943E-1EFBB75CE943}"/>
              </a:ext>
            </a:extLst>
          </p:cNvPr>
          <p:cNvSpPr/>
          <p:nvPr/>
        </p:nvSpPr>
        <p:spPr>
          <a:xfrm>
            <a:off x="8005852" y="3630407"/>
            <a:ext cx="766635" cy="41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65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9C5F1CC-81CF-4FB4-9977-391DF5B09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62D8-0E61-4058-A65C-C1204AFA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Model Overview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D4474B-FCD1-469B-96A9-5B0B6502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8" r="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FDD4421-3DEC-4941-9625-756F8B5C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F44E2-8EAE-4EF4-B156-4F21CA57E9BA}"/>
              </a:ext>
            </a:extLst>
          </p:cNvPr>
          <p:cNvSpPr/>
          <p:nvPr/>
        </p:nvSpPr>
        <p:spPr>
          <a:xfrm>
            <a:off x="582906" y="584113"/>
            <a:ext cx="517536" cy="392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64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62D8-0E61-4058-A65C-C1204AF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Translations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1B5AA5-D6A0-4BF4-9AA5-196ED555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1" y="1972721"/>
            <a:ext cx="2181713" cy="923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AB05E-FAB2-49C3-BFE8-7E14B6090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985" y="3594882"/>
            <a:ext cx="3659765" cy="914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2A9E5-CD5E-45B5-A530-4DC05CD8C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0560" y="3621387"/>
            <a:ext cx="2263634" cy="87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5B110A-4998-4A34-BC06-6B508BB6A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0876" y="1980421"/>
            <a:ext cx="1943324" cy="915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24021-7B87-40A7-80F2-4AA219C77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2091" y="1980421"/>
            <a:ext cx="3125128" cy="923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B2D34-C32C-4080-B6BA-8144BD0F8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625" y="1980421"/>
            <a:ext cx="2251177" cy="727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9074B-8CED-4F1A-8890-ECDE8790C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800" y="5156218"/>
            <a:ext cx="4040837" cy="935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A5CF27-34FA-4D33-A193-5C8A6830B9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11" y="3643544"/>
            <a:ext cx="2261213" cy="870628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61784F-96C3-4E81-905A-2DE465A02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440" y="3643544"/>
            <a:ext cx="2261213" cy="914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FF85FB-D8C5-4441-8B7F-E0B006C17439}"/>
              </a:ext>
            </a:extLst>
          </p:cNvPr>
          <p:cNvSpPr txBox="1"/>
          <p:nvPr/>
        </p:nvSpPr>
        <p:spPr>
          <a:xfrm>
            <a:off x="7910226" y="2782366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Weather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7844C-F450-4BD5-9560-BA543BE9FF61}"/>
              </a:ext>
            </a:extLst>
          </p:cNvPr>
          <p:cNvSpPr txBox="1"/>
          <p:nvPr/>
        </p:nvSpPr>
        <p:spPr>
          <a:xfrm>
            <a:off x="326211" y="2776785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Canada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EEEDC-FDA5-409E-A3F6-2559B2C22699}"/>
              </a:ext>
            </a:extLst>
          </p:cNvPr>
          <p:cNvSpPr txBox="1"/>
          <p:nvPr/>
        </p:nvSpPr>
        <p:spPr>
          <a:xfrm>
            <a:off x="5839342" y="2799787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1B2C8-F09F-4689-903F-B7D9514471D4}"/>
              </a:ext>
            </a:extLst>
          </p:cNvPr>
          <p:cNvSpPr txBox="1"/>
          <p:nvPr/>
        </p:nvSpPr>
        <p:spPr>
          <a:xfrm>
            <a:off x="2534283" y="2802921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Weather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BA211-776C-425F-8E31-5933FB3421D4}"/>
              </a:ext>
            </a:extLst>
          </p:cNvPr>
          <p:cNvSpPr txBox="1"/>
          <p:nvPr/>
        </p:nvSpPr>
        <p:spPr>
          <a:xfrm>
            <a:off x="2839632" y="4427037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Window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C2D99-AC48-4BB2-A2F8-7F81B9F6CCEA}"/>
              </a:ext>
            </a:extLst>
          </p:cNvPr>
          <p:cNvSpPr txBox="1"/>
          <p:nvPr/>
        </p:nvSpPr>
        <p:spPr>
          <a:xfrm>
            <a:off x="5397645" y="4409036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Hong Kong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7D84A-120E-4FBE-9CBB-762FCCF6FCDD}"/>
              </a:ext>
            </a:extLst>
          </p:cNvPr>
          <p:cNvSpPr txBox="1"/>
          <p:nvPr/>
        </p:nvSpPr>
        <p:spPr>
          <a:xfrm>
            <a:off x="3664869" y="5962828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can download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ADF45-215E-47C2-9423-7F29461FCF5F}"/>
              </a:ext>
            </a:extLst>
          </p:cNvPr>
          <p:cNvSpPr txBox="1"/>
          <p:nvPr/>
        </p:nvSpPr>
        <p:spPr>
          <a:xfrm>
            <a:off x="9177999" y="4409036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Concrete Mixing Truck</a:t>
            </a:r>
          </a:p>
        </p:txBody>
      </p:sp>
    </p:spTree>
    <p:extLst>
      <p:ext uri="{BB962C8B-B14F-4D97-AF65-F5344CB8AC3E}">
        <p14:creationId xmlns:p14="http://schemas.microsoft.com/office/powerpoint/2010/main" val="12620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95C55F-4286-4A2A-A05E-2D274D82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2561D9-068B-4BC7-85F6-AE6A7C34B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1BACF2-0F18-493C-99AB-363E6147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62D8-0E61-4058-A65C-C1204AFA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Lessons Learned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3490DB-2A82-44D6-A7A5-037D0EDA9D33}"/>
              </a:ext>
            </a:extLst>
          </p:cNvPr>
          <p:cNvSpPr txBox="1"/>
          <p:nvPr/>
        </p:nvSpPr>
        <p:spPr>
          <a:xfrm>
            <a:off x="4351019" y="643466"/>
            <a:ext cx="6895973" cy="52256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Chinese needs a more complex machine learning model to get accurate translations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translations in general need a large amount of data and lots of time to train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Probably need some better preprocessing to accommodate for the intricacies of the Chinese language. (better phrase splitting)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4093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1038</TotalTime>
  <Words>143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Language Translator</vt:lpstr>
      <vt:lpstr>Tokenizing</vt:lpstr>
      <vt:lpstr>Process Flow</vt:lpstr>
      <vt:lpstr>Model Overview</vt:lpstr>
      <vt:lpstr>Translations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tran</dc:creator>
  <cp:lastModifiedBy>steven tran</cp:lastModifiedBy>
  <cp:revision>46</cp:revision>
  <dcterms:created xsi:type="dcterms:W3CDTF">2021-05-21T00:38:52Z</dcterms:created>
  <dcterms:modified xsi:type="dcterms:W3CDTF">2021-06-25T18:42:45Z</dcterms:modified>
</cp:coreProperties>
</file>