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9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91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77628-FFAD-4D88-BC17-1867A1170075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E3975B-1332-44B8-B63D-BB76FAE1994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9EDF-A7D1-4E1F-80D6-C5BD4A04E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Loan Pre-Approval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AAA8-5F67-4C73-A7E2-8384062BA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Steven</a:t>
            </a:r>
          </a:p>
        </p:txBody>
      </p:sp>
    </p:spTree>
    <p:extLst>
      <p:ext uri="{BB962C8B-B14F-4D97-AF65-F5344CB8AC3E}">
        <p14:creationId xmlns:p14="http://schemas.microsoft.com/office/powerpoint/2010/main" val="3472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Process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D702A8-A89E-49E8-A88A-A2B328A38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9"/>
          <a:stretch/>
        </p:blipFill>
        <p:spPr>
          <a:xfrm>
            <a:off x="6925324" y="1615211"/>
            <a:ext cx="3029373" cy="2861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490DB-2A82-44D6-A7A5-037D0EDA9D33}"/>
              </a:ext>
            </a:extLst>
          </p:cNvPr>
          <p:cNvSpPr txBox="1"/>
          <p:nvPr/>
        </p:nvSpPr>
        <p:spPr>
          <a:xfrm>
            <a:off x="1201783" y="2168434"/>
            <a:ext cx="6122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Exploration and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Inputting null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Dummy variables for categorical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to reduce categorical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Scaling numerical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models to find optimal accuracy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0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2D8-0E61-4058-A65C-C1204A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Model Selection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DF3CB381-F725-49B3-AD8E-DADF099F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89237"/>
              </p:ext>
            </p:extLst>
          </p:nvPr>
        </p:nvGraphicFramePr>
        <p:xfrm>
          <a:off x="2177143" y="2726565"/>
          <a:ext cx="812799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8881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5804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9948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Ridge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1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PCA Components = [2,3,4,5]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alpha = [0.1,1]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PCA Components = [2,3,4,5]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 = [100,150,200]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max-depth = [2,3,4]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PCA Components = [2,3,4,5]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89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A827F7-72D8-4783-A8B0-FA148557F145}"/>
              </a:ext>
            </a:extLst>
          </p:cNvPr>
          <p:cNvSpPr txBox="1"/>
          <p:nvPr/>
        </p:nvSpPr>
        <p:spPr>
          <a:xfrm>
            <a:off x="1207587" y="1802674"/>
            <a:ext cx="50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Search used to find best hyperparameters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980EE-C49B-43A4-B7D9-444B21371B8A}"/>
              </a:ext>
            </a:extLst>
          </p:cNvPr>
          <p:cNvSpPr txBox="1"/>
          <p:nvPr/>
        </p:nvSpPr>
        <p:spPr>
          <a:xfrm>
            <a:off x="4941390" y="5146323"/>
            <a:ext cx="42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Score: 74.8%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4474B-FCD1-469B-96A9-5B0B6502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8860" y="4267869"/>
            <a:ext cx="332728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</TotalTime>
  <Words>88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Loan Pre-Approval</vt:lpstr>
      <vt:lpstr>Process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tran</dc:creator>
  <cp:lastModifiedBy>steven tran</cp:lastModifiedBy>
  <cp:revision>28</cp:revision>
  <dcterms:created xsi:type="dcterms:W3CDTF">2021-05-21T00:38:52Z</dcterms:created>
  <dcterms:modified xsi:type="dcterms:W3CDTF">2021-06-11T19:52:07Z</dcterms:modified>
</cp:coreProperties>
</file>