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tran" initials="st" lastIdx="1" clrIdx="0">
    <p:extLst>
      <p:ext uri="{19B8F6BF-5375-455C-9EA6-DF929625EA0E}">
        <p15:presenceInfo xmlns:p15="http://schemas.microsoft.com/office/powerpoint/2012/main" userId="9bbf46b05b18bf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867C-58B3-46B7-980F-C9A746AD8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9FEA7-0C51-4044-9B7A-4AAE66DFF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DF6D5-1244-49EF-98DF-8003591D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86D4-2856-4D3D-84C2-BBC0DA63BD20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48C93-5311-4FCD-A22B-B1A7985C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2F461-BE2A-41D6-880B-A07C2A6B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F6B-64FB-4C42-8C9B-F18C98AE3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11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D680-C5A7-4B35-8959-FAD6308C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2DA1D-814F-4D4D-9BCB-212BAD637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F00A8-8253-4C17-B9AA-848BCB04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86D4-2856-4D3D-84C2-BBC0DA63BD20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2443B-5499-49F5-8672-851127C07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4A187-7CC5-4750-894E-C9D9A275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F6B-64FB-4C42-8C9B-F18C98AE3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67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6376C-1740-468B-89B4-7098360D8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8635E-14B8-4DAD-B109-CC77282C1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F835C-9C54-4806-83AB-A8628C99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86D4-2856-4D3D-84C2-BBC0DA63BD20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3AD0D-65C8-4D10-9C8D-08A896B4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28278-C5EF-4896-8DCB-8C80BEDD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F6B-64FB-4C42-8C9B-F18C98AE3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48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4296-F283-481F-9724-283070AE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2C77-F2B9-419F-B6CC-1B2D3E6F9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7257D-C34D-4BF0-B314-CBEEA6C4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86D4-2856-4D3D-84C2-BBC0DA63BD20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C0E34-7B44-4504-BF32-C25FCB87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BE171-03CF-44DD-A990-4E76B17B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F6B-64FB-4C42-8C9B-F18C98AE3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372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1D0F-05BF-483D-86E1-15CB87330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08A52-8A15-4CB1-BDBD-8D4F3A406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3B0E3-6BA8-46F5-A386-BA819EC2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86D4-2856-4D3D-84C2-BBC0DA63BD20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CA48F-8786-4EAA-BF35-BCB737F6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973E0-F6B5-4754-B334-E7A5FACA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F6B-64FB-4C42-8C9B-F18C98AE3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447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B6A4-AD84-4998-B95D-1FF99F23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E00C-DEEB-459A-AEFB-3A2F539A3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9D7B9-0E20-40DA-AD15-8D4EB0E51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CBC1E-9B47-4626-8AF1-4D89BDC6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86D4-2856-4D3D-84C2-BBC0DA63BD20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25012-7D71-4894-8BB9-749084A5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6F6FA-E87D-4AC9-A91A-A4AAD5DE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F6B-64FB-4C42-8C9B-F18C98AE3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18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3478C-407F-43CA-8251-C4D5108FA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40A95-6136-46E0-AEB8-263484206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75072-2CF3-4144-B0B5-9DC84EB70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BF356-0862-4B59-9308-75B66EA0C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60511-499B-4534-ACE3-C8D693C20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F6D8E6-91F4-49EC-ABAA-97CAD778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86D4-2856-4D3D-84C2-BBC0DA63BD20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29BB0-7BB6-4BD8-A4CF-BD143EB43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A6F20-FBDC-4814-BB44-1EFB727C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F6B-64FB-4C42-8C9B-F18C98AE3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67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A103-9ED3-4D49-9B26-2B22E065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CE382-F4BB-4F60-8DAA-5A175A7A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86D4-2856-4D3D-84C2-BBC0DA63BD20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5F7C0-83DE-4143-A8CE-A21827FC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70C4E-F4A0-46BB-9EF8-CA7E064A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F6B-64FB-4C42-8C9B-F18C98AE3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677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3A5D83-4189-490F-915B-7EEDBFF0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86D4-2856-4D3D-84C2-BBC0DA63BD20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6DD73E-987D-44D9-BD6F-EE011B6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3FE6D-46E7-4645-9D95-4CE30426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F6B-64FB-4C42-8C9B-F18C98AE3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517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10BA0-B589-4820-A729-6BBD4813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F6495-CBDE-4552-A35A-C06A042BF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06D0B-F62F-408F-9460-EF5E110DE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3F107-41B7-4277-A6EB-60F09C56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86D4-2856-4D3D-84C2-BBC0DA63BD20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F5A2A-F163-473B-BDE3-1E0CD743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1A433-6FC6-4BAC-9E2D-FE1A766B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F6B-64FB-4C42-8C9B-F18C98AE3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123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0E2E-A571-4120-8C83-330D9FA8B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6870D-02BD-4634-95C0-DAEC28A3A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F9A98-CBAB-4659-A8E1-996229DB9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53F41-9778-4241-BA5D-1BE954E9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86D4-2856-4D3D-84C2-BBC0DA63BD20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0B31A-9E7D-4EE7-B09A-B9621246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FF5ED-4658-441E-A3EC-4D16647F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8F6B-64FB-4C42-8C9B-F18C98AE3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73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75CCE-5B87-4FDD-80CE-D46665F85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F4C32-C0E6-456D-B919-74D7496C1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196BD-BC23-43E2-976C-C0D902C04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A86D4-2856-4D3D-84C2-BBC0DA63BD20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581C3-F394-48BA-9A08-77CCF33D2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D3FCF-9331-4642-AB91-A0353AB7E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98F6B-64FB-4C42-8C9B-F18C98AE3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491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6C2F6-A859-4CE0-BB33-D4EC0DF4E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Exploring Calgary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FA3F6-7D9F-440B-B6CF-725DA20A4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Steven Tran</a:t>
            </a:r>
          </a:p>
        </p:txBody>
      </p:sp>
    </p:spTree>
    <p:extLst>
      <p:ext uri="{BB962C8B-B14F-4D97-AF65-F5344CB8AC3E}">
        <p14:creationId xmlns:p14="http://schemas.microsoft.com/office/powerpoint/2010/main" val="326530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5B34E93-FB13-4A5F-8143-104A285251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80" b="8017"/>
          <a:stretch/>
        </p:blipFill>
        <p:spPr bwMode="auto">
          <a:xfrm>
            <a:off x="5520773" y="193403"/>
            <a:ext cx="5617250" cy="293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0A45BE-89CC-46A4-8E68-8B2FB882F1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36"/>
          <a:stretch/>
        </p:blipFill>
        <p:spPr>
          <a:xfrm>
            <a:off x="478750" y="3131127"/>
            <a:ext cx="10659273" cy="30907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0A6FCC-2B66-4E38-9676-AFB0197F7621}"/>
              </a:ext>
            </a:extLst>
          </p:cNvPr>
          <p:cNvSpPr txBox="1"/>
          <p:nvPr/>
        </p:nvSpPr>
        <p:spPr>
          <a:xfrm>
            <a:off x="631466" y="193403"/>
            <a:ext cx="3967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The Calgary Tower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DEE826-5854-440E-B98E-68691E8738BB}"/>
              </a:ext>
            </a:extLst>
          </p:cNvPr>
          <p:cNvSpPr txBox="1"/>
          <p:nvPr/>
        </p:nvSpPr>
        <p:spPr>
          <a:xfrm>
            <a:off x="631466" y="1064942"/>
            <a:ext cx="4333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Built in 1967 for $3,500,000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Used to store the Olympic flame during the 1988 Winter Olympics</a:t>
            </a:r>
          </a:p>
        </p:txBody>
      </p:sp>
    </p:spTree>
    <p:extLst>
      <p:ext uri="{BB962C8B-B14F-4D97-AF65-F5344CB8AC3E}">
        <p14:creationId xmlns:p14="http://schemas.microsoft.com/office/powerpoint/2010/main" val="281300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34E86CE-3813-48AC-B375-DC059A4EF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06" y="584775"/>
            <a:ext cx="2333951" cy="6023699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5C18816-7E15-4EB8-9D3A-0B4CCA812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939" y="584775"/>
            <a:ext cx="9009534" cy="60236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839CB4-7644-4DA2-8081-D26796654D0B}"/>
              </a:ext>
            </a:extLst>
          </p:cNvPr>
          <p:cNvSpPr txBox="1"/>
          <p:nvPr/>
        </p:nvSpPr>
        <p:spPr>
          <a:xfrm>
            <a:off x="5369814" y="0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dirty="0"/>
              <a:t>Four Square</a:t>
            </a:r>
          </a:p>
        </p:txBody>
      </p:sp>
    </p:spTree>
    <p:extLst>
      <p:ext uri="{BB962C8B-B14F-4D97-AF65-F5344CB8AC3E}">
        <p14:creationId xmlns:p14="http://schemas.microsoft.com/office/powerpoint/2010/main" val="199664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A18652-0DCA-4EB9-90E6-9B693C9B9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4" y="576072"/>
            <a:ext cx="3036410" cy="5870910"/>
          </a:xfrm>
          <a:prstGeom prst="rect">
            <a:avLst/>
          </a:prstGeom>
        </p:spPr>
      </p:pic>
      <p:pic>
        <p:nvPicPr>
          <p:cNvPr id="7" name="Picture 6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4E2F295B-E280-440D-AC11-104599255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734" y="576072"/>
            <a:ext cx="5892800" cy="59200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FF83C1-F97B-4DDC-B91A-6BA4138DF92C}"/>
              </a:ext>
            </a:extLst>
          </p:cNvPr>
          <p:cNvSpPr txBox="1"/>
          <p:nvPr/>
        </p:nvSpPr>
        <p:spPr>
          <a:xfrm>
            <a:off x="5379102" y="0"/>
            <a:ext cx="2368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Yelp</a:t>
            </a:r>
          </a:p>
        </p:txBody>
      </p:sp>
    </p:spTree>
    <p:extLst>
      <p:ext uri="{BB962C8B-B14F-4D97-AF65-F5344CB8AC3E}">
        <p14:creationId xmlns:p14="http://schemas.microsoft.com/office/powerpoint/2010/main" val="184514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DA278B-1C0E-4D06-A163-C162AFDE7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00984"/>
              </p:ext>
            </p:extLst>
          </p:nvPr>
        </p:nvGraphicFramePr>
        <p:xfrm>
          <a:off x="1126195" y="2656100"/>
          <a:ext cx="22700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034">
                  <a:extLst>
                    <a:ext uri="{9D8B030D-6E8A-4147-A177-3AD203B41FA5}">
                      <a16:colId xmlns:a16="http://schemas.microsoft.com/office/drawing/2014/main" val="913528651"/>
                    </a:ext>
                  </a:extLst>
                </a:gridCol>
              </a:tblGrid>
              <a:tr h="305429">
                <a:tc>
                  <a:txBody>
                    <a:bodyPr/>
                    <a:lstStyle/>
                    <a:p>
                      <a:r>
                        <a:rPr lang="en-CA" dirty="0"/>
                        <a:t>Venues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890812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en-CA" dirty="0"/>
                        <a:t>*Venue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001466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en-CA" dirty="0"/>
                        <a:t>Name of 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703726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en-CA" dirty="0"/>
                        <a:t>Distance (m)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332937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en-CA" dirty="0"/>
                        <a:t>Main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936460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en-CA" dirty="0"/>
                        <a:t>Recommended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9474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BAD1F0-98C9-40DD-B6BD-0F147649A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15039"/>
              </p:ext>
            </p:extLst>
          </p:nvPr>
        </p:nvGraphicFramePr>
        <p:xfrm>
          <a:off x="6096000" y="840314"/>
          <a:ext cx="2052321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2321">
                  <a:extLst>
                    <a:ext uri="{9D8B030D-6E8A-4147-A177-3AD203B41FA5}">
                      <a16:colId xmlns:a16="http://schemas.microsoft.com/office/drawing/2014/main" val="50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Reviews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2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*Venue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49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Number of Reviews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66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5057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5954645-B757-4B76-A197-B38F77891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450799"/>
              </p:ext>
            </p:extLst>
          </p:nvPr>
        </p:nvGraphicFramePr>
        <p:xfrm>
          <a:off x="6096000" y="3140251"/>
          <a:ext cx="1576675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6675">
                  <a:extLst>
                    <a:ext uri="{9D8B030D-6E8A-4147-A177-3AD203B41FA5}">
                      <a16:colId xmlns:a16="http://schemas.microsoft.com/office/drawing/2014/main" val="50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2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*Venue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358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66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5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Province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80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37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Latitude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69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Longitude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556517"/>
                  </a:ext>
                </a:extLst>
              </a:tr>
            </a:tbl>
          </a:graphicData>
        </a:graphic>
      </p:graphicFrame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3596C17F-15B2-49A0-9933-4D923BA1F329}"/>
              </a:ext>
            </a:extLst>
          </p:cNvPr>
          <p:cNvSpPr/>
          <p:nvPr/>
        </p:nvSpPr>
        <p:spPr>
          <a:xfrm rot="468243">
            <a:off x="3632364" y="3292997"/>
            <a:ext cx="2282854" cy="4846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F7C8ABD4-8279-4825-B9EF-5B9F009ED180}"/>
              </a:ext>
            </a:extLst>
          </p:cNvPr>
          <p:cNvSpPr/>
          <p:nvPr/>
        </p:nvSpPr>
        <p:spPr>
          <a:xfrm rot="19588858">
            <a:off x="3477775" y="1992944"/>
            <a:ext cx="2740347" cy="4846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9BD8F6-7E04-4DF7-B0AD-2246CA880519}"/>
              </a:ext>
            </a:extLst>
          </p:cNvPr>
          <p:cNvSpPr txBox="1"/>
          <p:nvPr/>
        </p:nvSpPr>
        <p:spPr>
          <a:xfrm>
            <a:off x="1044467" y="2011762"/>
            <a:ext cx="26681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dirty="0"/>
              <a:t>Main Database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3DADB-227D-4DC5-AF17-E77A764B7C2D}"/>
              </a:ext>
            </a:extLst>
          </p:cNvPr>
          <p:cNvSpPr txBox="1"/>
          <p:nvPr/>
        </p:nvSpPr>
        <p:spPr>
          <a:xfrm>
            <a:off x="5788104" y="215720"/>
            <a:ext cx="26681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dirty="0"/>
              <a:t>Sub Databases</a:t>
            </a:r>
          </a:p>
        </p:txBody>
      </p:sp>
    </p:spTree>
    <p:extLst>
      <p:ext uri="{BB962C8B-B14F-4D97-AF65-F5344CB8AC3E}">
        <p14:creationId xmlns:p14="http://schemas.microsoft.com/office/powerpoint/2010/main" val="5828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5DF9D9-7948-4209-8A06-E9FBB8361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4511" y="962626"/>
            <a:ext cx="6981825" cy="21145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38A2C5-6AA1-473F-918F-1E8D4625244F}"/>
              </a:ext>
            </a:extLst>
          </p:cNvPr>
          <p:cNvSpPr txBox="1"/>
          <p:nvPr/>
        </p:nvSpPr>
        <p:spPr>
          <a:xfrm>
            <a:off x="4445921" y="367645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dirty="0"/>
              <a:t>Main Database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66907D-4370-44D3-8B1D-DF17617C0DD9}"/>
              </a:ext>
            </a:extLst>
          </p:cNvPr>
          <p:cNvSpPr txBox="1"/>
          <p:nvPr/>
        </p:nvSpPr>
        <p:spPr>
          <a:xfrm>
            <a:off x="4445921" y="3428999"/>
            <a:ext cx="28357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dirty="0"/>
              <a:t>Sub Databases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B94D0C-6FC6-4C78-B1B3-71034125A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59409" y="4132647"/>
            <a:ext cx="7475561" cy="2114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6475594-129D-4895-8861-FAFAD25F9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92" y="4132647"/>
            <a:ext cx="3286125" cy="21145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47681F-9FF6-457D-BAA4-8F38F63EBFC2}"/>
              </a:ext>
            </a:extLst>
          </p:cNvPr>
          <p:cNvCxnSpPr/>
          <p:nvPr/>
        </p:nvCxnSpPr>
        <p:spPr>
          <a:xfrm>
            <a:off x="725792" y="3429000"/>
            <a:ext cx="110333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7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ED2C-F114-438F-90A7-A96DCA197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318"/>
            <a:ext cx="10515600" cy="1015267"/>
          </a:xfrm>
        </p:spPr>
        <p:txBody>
          <a:bodyPr/>
          <a:lstStyle/>
          <a:p>
            <a:r>
              <a:rPr lang="en-CA" dirty="0"/>
              <a:t>Top 10 Recommended Venues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621C37-6BC4-4B58-B5A9-941EADFFA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3682296"/>
            <a:ext cx="10515600" cy="2895684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0086C3-31A5-4837-8AF7-70137FA9C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312064"/>
              </p:ext>
            </p:extLst>
          </p:nvPr>
        </p:nvGraphicFramePr>
        <p:xfrm>
          <a:off x="1161364" y="1354839"/>
          <a:ext cx="22700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034">
                  <a:extLst>
                    <a:ext uri="{9D8B030D-6E8A-4147-A177-3AD203B41FA5}">
                      <a16:colId xmlns:a16="http://schemas.microsoft.com/office/drawing/2014/main" val="913528651"/>
                    </a:ext>
                  </a:extLst>
                </a:gridCol>
              </a:tblGrid>
              <a:tr h="305429">
                <a:tc>
                  <a:txBody>
                    <a:bodyPr/>
                    <a:lstStyle/>
                    <a:p>
                      <a:r>
                        <a:rPr lang="en-CA" dirty="0"/>
                        <a:t>Venues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890812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en-CA" dirty="0"/>
                        <a:t>*Venue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001466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en-CA" dirty="0">
                          <a:highlight>
                            <a:srgbClr val="FFFF00"/>
                          </a:highlight>
                        </a:rPr>
                        <a:t>Name of 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703726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en-CA" dirty="0">
                          <a:highlight>
                            <a:srgbClr val="FFFF00"/>
                          </a:highlight>
                        </a:rPr>
                        <a:t>Distance (m)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332937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en-CA" dirty="0">
                          <a:highlight>
                            <a:srgbClr val="FFFF00"/>
                          </a:highlight>
                        </a:rPr>
                        <a:t>Main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936460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en-CA" dirty="0">
                          <a:highlight>
                            <a:srgbClr val="FFFF00"/>
                          </a:highlight>
                        </a:rPr>
                        <a:t>Recommended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9474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6150F9-242B-456B-BB73-D8FAEB412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679108"/>
              </p:ext>
            </p:extLst>
          </p:nvPr>
        </p:nvGraphicFramePr>
        <p:xfrm>
          <a:off x="5555480" y="1293482"/>
          <a:ext cx="2052321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2321">
                  <a:extLst>
                    <a:ext uri="{9D8B030D-6E8A-4147-A177-3AD203B41FA5}">
                      <a16:colId xmlns:a16="http://schemas.microsoft.com/office/drawing/2014/main" val="50442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Reviews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2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*Venue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49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highlight>
                            <a:srgbClr val="FFFF00"/>
                          </a:highlight>
                        </a:rPr>
                        <a:t>Number of Reviews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66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highlight>
                            <a:srgbClr val="FFFF00"/>
                          </a:highlight>
                        </a:rPr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50574"/>
                  </a:ext>
                </a:extLst>
              </a:tr>
            </a:tbl>
          </a:graphicData>
        </a:graphic>
      </p:graphicFrame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38EABF02-F2BC-480D-B288-875D36EDED7F}"/>
              </a:ext>
            </a:extLst>
          </p:cNvPr>
          <p:cNvSpPr/>
          <p:nvPr/>
        </p:nvSpPr>
        <p:spPr>
          <a:xfrm>
            <a:off x="3632363" y="1646794"/>
            <a:ext cx="1722152" cy="4846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22DC88B-1453-4027-8B5C-4A125D36D867}"/>
              </a:ext>
            </a:extLst>
          </p:cNvPr>
          <p:cNvSpPr/>
          <p:nvPr/>
        </p:nvSpPr>
        <p:spPr>
          <a:xfrm>
            <a:off x="7808766" y="1968553"/>
            <a:ext cx="1503485" cy="4528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962F497-5A68-4DDA-AEF2-E317FA0AC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817941"/>
              </p:ext>
            </p:extLst>
          </p:nvPr>
        </p:nvGraphicFramePr>
        <p:xfrm>
          <a:off x="9398137" y="1055528"/>
          <a:ext cx="227003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034">
                  <a:extLst>
                    <a:ext uri="{9D8B030D-6E8A-4147-A177-3AD203B41FA5}">
                      <a16:colId xmlns:a16="http://schemas.microsoft.com/office/drawing/2014/main" val="3360240393"/>
                    </a:ext>
                  </a:extLst>
                </a:gridCol>
              </a:tblGrid>
              <a:tr h="305429">
                <a:tc>
                  <a:txBody>
                    <a:bodyPr/>
                    <a:lstStyle/>
                    <a:p>
                      <a:r>
                        <a:rPr lang="en-CA" dirty="0"/>
                        <a:t>Venues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092643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en-CA" dirty="0">
                          <a:highlight>
                            <a:srgbClr val="FFFF00"/>
                          </a:highlight>
                        </a:rPr>
                        <a:t>Name of 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146530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en-CA" dirty="0">
                          <a:highlight>
                            <a:srgbClr val="FFFF00"/>
                          </a:highlight>
                        </a:rPr>
                        <a:t>Distance (m)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204038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en-CA" dirty="0">
                          <a:highlight>
                            <a:srgbClr val="FFFF00"/>
                          </a:highlight>
                        </a:rPr>
                        <a:t>Main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017493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en-CA" dirty="0">
                          <a:highlight>
                            <a:srgbClr val="FFFF00"/>
                          </a:highlight>
                        </a:rPr>
                        <a:t>Recommended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923376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en-CA" dirty="0">
                          <a:highlight>
                            <a:srgbClr val="FFFF00"/>
                          </a:highlight>
                        </a:rPr>
                        <a:t>Number of Reviews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452137"/>
                  </a:ext>
                </a:extLst>
              </a:tr>
              <a:tr h="305429">
                <a:tc>
                  <a:txBody>
                    <a:bodyPr/>
                    <a:lstStyle/>
                    <a:p>
                      <a:r>
                        <a:rPr lang="en-CA" dirty="0">
                          <a:highlight>
                            <a:srgbClr val="FFFF00"/>
                          </a:highlight>
                        </a:rPr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49289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A5BDC41-624F-4B8F-9AA2-9D0B3868A01E}"/>
              </a:ext>
            </a:extLst>
          </p:cNvPr>
          <p:cNvSpPr txBox="1"/>
          <p:nvPr/>
        </p:nvSpPr>
        <p:spPr>
          <a:xfrm>
            <a:off x="6165795" y="3279740"/>
            <a:ext cx="26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SORT FROM HIGH TO LOW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670422-6C91-400F-B347-F2FF04877DED}"/>
              </a:ext>
            </a:extLst>
          </p:cNvPr>
          <p:cNvCxnSpPr/>
          <p:nvPr/>
        </p:nvCxnSpPr>
        <p:spPr>
          <a:xfrm>
            <a:off x="8820722" y="3464406"/>
            <a:ext cx="4915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35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117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Exploring Calgary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 10 Recommended Venues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tran</dc:creator>
  <cp:lastModifiedBy>steven tran</cp:lastModifiedBy>
  <cp:revision>12</cp:revision>
  <dcterms:created xsi:type="dcterms:W3CDTF">2021-05-07T16:24:31Z</dcterms:created>
  <dcterms:modified xsi:type="dcterms:W3CDTF">2021-05-07T20:51:34Z</dcterms:modified>
</cp:coreProperties>
</file>