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" y="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8292-4305-446B-9778-5592A2825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EAF78-A76C-470A-8A10-1CBC9683B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D7FB9-6410-4F9A-8688-70B925D1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D92F-234E-47F4-91A0-D455E9F57DF3}" type="datetimeFigureOut">
              <a:rPr lang="en-GB" smtClean="0"/>
              <a:t>18/10/2018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46AD3-3157-4DE8-80FB-33650AC9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10E14-591A-4014-A2DC-CC808920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1CA3-B67E-450D-B62E-361A8C473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63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04520-35E9-476B-B8B2-2E72165D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C8288-9C47-49F6-9474-5AF09A3A1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E015-FBC2-4BDB-940C-276BBE9B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D92F-234E-47F4-91A0-D455E9F57DF3}" type="datetimeFigureOut">
              <a:rPr lang="en-GB" smtClean="0"/>
              <a:t>18/10/2018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A6835-8106-473A-BD3F-9778014E9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BB3EC-6EA5-466F-A3AA-B50A736F2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1CA3-B67E-450D-B62E-361A8C473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50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0426F1-059B-4C44-81C2-67871716F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5B4D5-DD95-43F3-A6D4-DFCCAC828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D1B48-B184-4D01-8D4D-D1138424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D92F-234E-47F4-91A0-D455E9F57DF3}" type="datetimeFigureOut">
              <a:rPr lang="en-GB" smtClean="0"/>
              <a:t>18/10/2018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E0434-62E7-4D37-9DBC-E049EAE64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428A9-36C3-477F-A15B-D31904DDE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1CA3-B67E-450D-B62E-361A8C473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1745-937A-4318-8D3C-0833107F6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67AF-900C-496C-96A4-5F0E50233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E2F32-CEF1-433D-B295-1256F1EB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D92F-234E-47F4-91A0-D455E9F57DF3}" type="datetimeFigureOut">
              <a:rPr lang="en-GB" smtClean="0"/>
              <a:t>18/10/2018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7C354-3A15-416D-80C4-3DBC24A3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8DE76-0975-4099-84C4-595919F0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1CA3-B67E-450D-B62E-361A8C473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00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9B76-2E31-4A66-812C-0A1B846D8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693AB-1942-48A2-96F6-6C9952733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D3534-213D-460F-918E-77509861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D92F-234E-47F4-91A0-D455E9F57DF3}" type="datetimeFigureOut">
              <a:rPr lang="en-GB" smtClean="0"/>
              <a:t>18/10/2018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64DAA-85B4-424C-A45F-81A0F74F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9E878-0D44-4F3D-99C0-0EB9384FF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1CA3-B67E-450D-B62E-361A8C473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91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F5240-582F-41CC-BFDD-06391750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8F461-97A4-4D89-BB96-10018EA46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E1ECB-BF51-4EA8-BBAA-253CE078F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C0ECF-780E-4646-8A64-6BF13FFF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D92F-234E-47F4-91A0-D455E9F57DF3}" type="datetimeFigureOut">
              <a:rPr lang="en-GB" smtClean="0"/>
              <a:t>18/10/2018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D5E71-6CC9-41A1-B3C8-6CA98D576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22E5F-C98A-4447-8745-DA4FD9C1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1CA3-B67E-450D-B62E-361A8C473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39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11897-08C6-4758-8F63-653AB849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7DA1A-4B0D-4DC0-BDB0-FE39004FE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C6C66-56F3-47A6-85F2-FF48CD1F5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C97FE4-A877-4E0E-BDFA-F612C47BC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2105F-3BAE-4003-B9B9-D55326A87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658430-2F16-44F6-8485-DB9857B92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D92F-234E-47F4-91A0-D455E9F57DF3}" type="datetimeFigureOut">
              <a:rPr lang="en-GB" smtClean="0"/>
              <a:t>18/10/2018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A1479-E5BE-4F6C-8EB3-5E592CF7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8CECD6-B9F8-4C64-855A-FC6E37F0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1CA3-B67E-450D-B62E-361A8C473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73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184B5-6226-42C2-A10D-41DF6B4ED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B84492-5827-4F69-8C47-A6C3305F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D92F-234E-47F4-91A0-D455E9F57DF3}" type="datetimeFigureOut">
              <a:rPr lang="en-GB" smtClean="0"/>
              <a:t>18/10/2018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CD521-6F00-48D4-9F22-2B2446EA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1811D-F60F-4255-8049-77052B4E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1CA3-B67E-450D-B62E-361A8C473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11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314C8C-D34F-44FD-BCEB-3CEEDF16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D92F-234E-47F4-91A0-D455E9F57DF3}" type="datetimeFigureOut">
              <a:rPr lang="en-GB" smtClean="0"/>
              <a:t>18/10/2018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089E5-6209-466F-B16C-49B50E059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54535-000A-4D6F-BC1A-9C72ADF9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1CA3-B67E-450D-B62E-361A8C473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64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6E9E1-4926-4141-BFE3-3A3EA6B60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27D2D-1D48-4959-842B-3C9E7FD42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DBFC2-87C3-49FB-9553-F3C0AB86E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99A83-BA5C-49FB-8E3B-95D389D3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D92F-234E-47F4-91A0-D455E9F57DF3}" type="datetimeFigureOut">
              <a:rPr lang="en-GB" smtClean="0"/>
              <a:t>18/10/2018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A1793-C23D-435B-AB20-D522BE36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EEA4C-1FA3-436F-84D8-8CDF6165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1CA3-B67E-450D-B62E-361A8C473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35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BD75-D54A-409E-AB96-B2D38B63F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88F00-71D4-4A64-9795-080E18CFB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F9E6E-E761-45F4-89B0-5C48EC55C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D3D58-8D8D-411B-B51D-AEEB4C2F5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D92F-234E-47F4-91A0-D455E9F57DF3}" type="datetimeFigureOut">
              <a:rPr lang="en-GB" smtClean="0"/>
              <a:t>18/10/2018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D0F95-8C1A-4F2B-A222-703053B2A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4FF5A-1404-4AF7-9974-A3BA90B7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1CA3-B67E-450D-B62E-361A8C473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38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C6E1DF-1F73-4202-814D-D2EBD9CC7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C3EC1-CB28-4D76-A169-B14CA0EDD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F7499-A4BD-44FF-8142-E77834C9C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AD92F-234E-47F4-91A0-D455E9F57DF3}" type="datetimeFigureOut">
              <a:rPr lang="en-GB" smtClean="0"/>
              <a:t>18/10/2018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B175B-03DC-46B3-8371-4818D6A84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D2CEF-797C-4580-8259-9FDE38E17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21CA3-B67E-450D-B62E-361A8C473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8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articles/adding-a-code-of-conduct-to-your-projec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scrummaster.co.uk/what-is-scru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3B6E88-B284-4DEB-AE7B-41756B02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NOT UNPACK YOUR STUFF – YOU WILL BE MOVING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C66AE-0712-465F-A7F5-4869A65D3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504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5A77-F481-43EE-B1E0-2FCFFEF4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Scrum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F4DB6-F9FD-4011-B9BD-351819B14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Product Owner prioritises the Product Backlog and generally maintains it.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Scrum Master encourages the team and gets problems out of their way.  They schedule the meetings, but they are not in charge.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Team member does the work.  In your teams, everyone is a team member.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Product Owner and Scrum Master cannot be the same person.</a:t>
            </a:r>
          </a:p>
        </p:txBody>
      </p:sp>
    </p:spTree>
    <p:extLst>
      <p:ext uri="{BB962C8B-B14F-4D97-AF65-F5344CB8AC3E}">
        <p14:creationId xmlns:p14="http://schemas.microsoft.com/office/powerpoint/2010/main" val="569137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77EF-8458-4825-8B5F-5E4A0C16C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83D52-C55F-457D-AA2D-6CC80244B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READ THE LECTURE NOTES!</a:t>
            </a:r>
            <a:r>
              <a:rPr lang="en-GB" dirty="0"/>
              <a:t>  They provide more information and detail than we can cover today.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Get your team organised and working.  Work on everything together.  You are a team now and need to support each other.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During next week’s lab we will start team meetings.  Be prepared and make sure everything is set-up.  Again, </a:t>
            </a:r>
            <a:r>
              <a:rPr lang="en-GB"/>
              <a:t>see the notes.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938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396A-C9A2-4FC4-B32E-F4584D23F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Scrum and Team Forming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5A614-72A7-4917-99E4-8694BDFF6C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SET08103 Software Engineering Methods</a:t>
            </a:r>
          </a:p>
          <a:p>
            <a:r>
              <a:rPr lang="en-GB" dirty="0"/>
              <a:t>Dr Kevin Chalmers</a:t>
            </a:r>
          </a:p>
          <a:p>
            <a:r>
              <a:rPr lang="en-GB" dirty="0"/>
              <a:t>k.chalmers@napier.ac.uk</a:t>
            </a:r>
          </a:p>
        </p:txBody>
      </p:sp>
    </p:spTree>
    <p:extLst>
      <p:ext uri="{BB962C8B-B14F-4D97-AF65-F5344CB8AC3E}">
        <p14:creationId xmlns:p14="http://schemas.microsoft.com/office/powerpoint/2010/main" val="73708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AA3207-4D4A-4356-9439-DC98C0E2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 – form a team of four students to work together on the module.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48827-BC48-4DE9-A155-57CE4A1693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645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5A77-F481-43EE-B1E0-2FCFFEF4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F4DB6-F9FD-4011-B9BD-351819B14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You need a team that will be able to complete the coursework.  Sometimes that means finding new people to work with.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Your team </a:t>
            </a:r>
            <a:r>
              <a:rPr lang="en-GB" b="1" dirty="0"/>
              <a:t>must</a:t>
            </a:r>
            <a:r>
              <a:rPr lang="en-GB" dirty="0"/>
              <a:t> come to the same lab session for code reviews and weekly lab meetings.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Your team </a:t>
            </a:r>
            <a:r>
              <a:rPr lang="en-GB" b="1" dirty="0"/>
              <a:t>must</a:t>
            </a:r>
            <a:r>
              <a:rPr lang="en-GB" dirty="0"/>
              <a:t> be four people.  Only once all teams are formed will we look at how the numbers work out.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You are a team member.  You are committing to the team and working together.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727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3AA6A28-6F37-425A-A214-AC4E1BE35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 into a Team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FAB4B0-73C4-4CB0-B373-2DBA4DA28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Get up.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Find your team of four.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Once in a team sit down as close to the front </a:t>
            </a:r>
            <a:r>
              <a:rPr lang="en-GB" b="1" dirty="0"/>
              <a:t>as possible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Not as close to the front as you want – we are making space for everyone.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Once seated, your team need to do the following: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Define a Code of Conduct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Start reading the notes for Lecture 2.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Decide on a Product Owner.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Decide on a Scrum Master.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Schedule necessary meetings</a:t>
            </a:r>
          </a:p>
        </p:txBody>
      </p:sp>
    </p:spTree>
    <p:extLst>
      <p:ext uri="{BB962C8B-B14F-4D97-AF65-F5344CB8AC3E}">
        <p14:creationId xmlns:p14="http://schemas.microsoft.com/office/powerpoint/2010/main" val="179493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9FAE-4FD8-405E-AE72-47B7F4823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000E2-4E91-4FCC-988A-76FB75161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You require rules for your team.  For example: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If a team member is late more than twice they have to buy everyone a coffee.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If a team member doesn’t communicate for a week they will be reported at the weekly lab meeting.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etc.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point of the Code of Conduct is for everyone to agree how they will act as a team.  Your Code of Conduct must be added to your GitHub repository.  See </a:t>
            </a:r>
            <a:r>
              <a:rPr lang="en-GB" dirty="0">
                <a:hlinkClick r:id="rId2"/>
              </a:rPr>
              <a:t>https://help.github.com/articles/adding-a-code-of-conduct-to-your-project/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7529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31CD7C-E13B-4FB5-9D4A-E3312B1D2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Core Concepts of Scrum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75A9D-CB50-4246-A8F1-3CE7422F99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See the lecture notes for far more detail</a:t>
            </a:r>
          </a:p>
        </p:txBody>
      </p:sp>
    </p:spTree>
    <p:extLst>
      <p:ext uri="{BB962C8B-B14F-4D97-AF65-F5344CB8AC3E}">
        <p14:creationId xmlns:p14="http://schemas.microsoft.com/office/powerpoint/2010/main" val="3051012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DFD704-5CEE-46D2-BB69-0D950B71646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9396" y="643466"/>
            <a:ext cx="1041320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20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9FAE-4FD8-405E-AE72-47B7F4823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Scrum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000E2-4E91-4FCC-988A-76FB75161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Create a Product Backlog.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Estimate the Product Backlog.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Plan work to be done in a Sprint.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Start work.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Check-up each day (Daily Scrum).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End of Sprint, review.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End of Sprint, reflect.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Check velocity, return to 2.</a:t>
            </a:r>
          </a:p>
        </p:txBody>
      </p:sp>
    </p:spTree>
    <p:extLst>
      <p:ext uri="{BB962C8B-B14F-4D97-AF65-F5344CB8AC3E}">
        <p14:creationId xmlns:p14="http://schemas.microsoft.com/office/powerpoint/2010/main" val="2167368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502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DO NOT UNPACK YOUR STUFF – YOU WILL BE MOVING</vt:lpstr>
      <vt:lpstr>Scrum and Team Forming</vt:lpstr>
      <vt:lpstr>Objective – form a team of four students to work together on the module.</vt:lpstr>
      <vt:lpstr>Points to Consider</vt:lpstr>
      <vt:lpstr>Get into a Team</vt:lpstr>
      <vt:lpstr>Code of Conduct</vt:lpstr>
      <vt:lpstr>Core Concepts of Scrum</vt:lpstr>
      <vt:lpstr>PowerPoint Presentation</vt:lpstr>
      <vt:lpstr>Scrum Process</vt:lpstr>
      <vt:lpstr>Scrum Roles</vt:lpstr>
      <vt:lpstr>Your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NOT UNPACK YOUR STUFF – YOU WILL BE MOVING</dc:title>
  <dc:creator>Chalmers, Kevin</dc:creator>
  <cp:lastModifiedBy>Chalmers, Kevin</cp:lastModifiedBy>
  <cp:revision>2</cp:revision>
  <dcterms:created xsi:type="dcterms:W3CDTF">2018-10-18T09:16:48Z</dcterms:created>
  <dcterms:modified xsi:type="dcterms:W3CDTF">2018-10-18T09:23:45Z</dcterms:modified>
</cp:coreProperties>
</file>