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6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40" d="100"/>
          <a:sy n="40" d="100"/>
        </p:scale>
        <p:origin x="3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3951-308E-49E3-BEE9-2D775C114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75F5A-2FF8-4384-ADEF-FEEB7D4BB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B265-40BB-4056-AE41-F3BF76C7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AF419-5C65-452D-AB57-2497F4C7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BDD9-123B-4924-8B63-AA70C302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91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FCE2-1FB5-4A9B-ACD0-2A857C60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169CD-106C-4488-9A14-023BFDF3F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73E18-08D2-42F8-BC45-7D08B103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C5AB-85F3-4CEB-8092-DB364724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A7CCE-EA1B-4C82-9EC6-43E1A0C7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50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3F93D-9E16-42E3-A8E6-824943173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9D276-706E-42A2-B16C-581DBBDE8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5C02-2BC6-41A5-986E-51CEB495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BFF6-4ED7-4C03-AB1E-9060ABD4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66DBA-6BDF-444A-A401-D445C9E8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FA28-A5CC-4E26-A53F-40F386E6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2ED6-1504-4179-8C08-0C414CDC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AB689-48D8-4A23-B1C9-205BB910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7D25-8D67-4884-80DF-DD04B79D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24A13-0F49-428A-ADE5-9EAB1C8E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82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FDE6-1459-436C-8FAE-5DB678F0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65543-7C78-46EC-A6E1-B24A0B63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3F67-3FF2-4968-AB21-91224F4A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666E6-1258-458F-8DB9-BD1E96B9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E95A-C55F-4A8C-A2D5-15B53CFD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7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9418-3481-45AB-84CC-32DB43F8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39C9-BE15-494E-9A70-C99366F86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036D5-DDFE-4A2B-9E35-DC30FE6C7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6C8A9-60E1-438A-B5AA-C66E1592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F4811-91FA-49D3-8DA4-7812E32C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EB8BE-66C9-4EDA-91FA-486F3F3E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2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AE45-091C-4685-951A-4F2095B6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0B58-EB96-400E-9C3D-B4056745C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A3EBE-CBE6-41DC-8552-366ACF061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19521-67E7-403E-90CD-FBE85316A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14104-9952-49E9-B578-EFC832CB8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2E360-F1DD-48E0-8BD2-FC192250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98074-8C38-4CAF-B0B8-BB383B48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9189F-1228-4DF1-A4D3-85F0A813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2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8624-486B-4CAA-814D-6AB67EA8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74150-8C28-470E-A40A-D9B5F585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8CF1F-0034-431E-9207-67F83154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A1383-FD38-4FA3-AA6B-E8684022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9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083EA-A50D-417B-9C23-4E036E1C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C2C40-5E52-4868-AC7C-FB6AC194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F110B-D393-4358-B79D-3556BE63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D2E7-0E12-4786-A3E0-A0FA4E22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FA57-4B55-41F0-8572-D88F2AFDA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2E09-15B8-4797-AEDE-C0853B564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FF7D-BF14-4937-8D99-622B38EA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4F778-4E57-4588-91C4-BC002099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6754-C663-43AE-B2BD-B0FFD95B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8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BF68-6FE6-453D-BB18-109B1365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D83CF-1F06-41CB-BE65-328707EF3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037B5-C998-4C95-9D5D-0F289C7B9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D6CCB-AF97-41C9-9909-886F74C2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88D9-7A93-4ED1-8D5E-3C8A7773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7A5B7-BD70-422D-99E7-DEAB8EA7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4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3B0C8-5C92-43A5-B0E6-4D17CC8E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383F3-2055-4554-87B6-78DFB65F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1FB-F1ED-4A2C-9C3D-8E0354610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C5379-52AD-4E56-9C03-E92BA5196DE9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945B-213B-447B-8313-9BC7DCF92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EF03D-4F6D-48CF-8EEB-85BFF1EC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78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aticodesignstudio.com/kanban-boar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lue_stream_mapp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nban_(development)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nban_%28development%2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ba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ttletipsy.com/2011/03/actually-doing-to-do-list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nd/3.0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GitHu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nlinders.com/2018/favorite-kanban-books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www.alittletipsy.com/2011/03/actually-doing-to-do-list.html" TargetMode="Externa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5E96-FE53-401A-A73C-C7224D2F2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Kanban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97133-FA0C-4BDC-B0AD-89C1BB8FB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SET08103 Software Engineering Methods</a:t>
            </a:r>
          </a:p>
          <a:p>
            <a:r>
              <a:rPr lang="en-GB" dirty="0"/>
              <a:t>Dr Kevin Chalmers</a:t>
            </a:r>
          </a:p>
          <a:p>
            <a:r>
              <a:rPr lang="en-GB" dirty="0"/>
              <a:t>k.chalmers@napier.ac.uk</a:t>
            </a:r>
          </a:p>
        </p:txBody>
      </p:sp>
    </p:spTree>
    <p:extLst>
      <p:ext uri="{BB962C8B-B14F-4D97-AF65-F5344CB8AC3E}">
        <p14:creationId xmlns:p14="http://schemas.microsoft.com/office/powerpoint/2010/main" val="340765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E642-4CEB-4AF4-820A-62DB604D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 Principles for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7D93-3499-463E-A550-448BA46F0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Kanban boards make work visible.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Allows limiting of Work-in-Progress.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Integrates into existing practices:</a:t>
            </a:r>
          </a:p>
          <a:p>
            <a:pPr lvl="1"/>
            <a:r>
              <a:rPr lang="en-GB" dirty="0"/>
              <a:t>Scrum and Task Boards.</a:t>
            </a:r>
          </a:p>
          <a:p>
            <a:pPr lvl="1"/>
            <a:r>
              <a:rPr lang="en-GB" dirty="0"/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78921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38E-0B42-4807-BA33-708745AC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40A29-BEAB-43C9-93B7-1D947FBA1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46641" y="1825625"/>
            <a:ext cx="7298718" cy="4351338"/>
          </a:xfrm>
        </p:spPr>
      </p:pic>
    </p:spTree>
    <p:extLst>
      <p:ext uri="{BB962C8B-B14F-4D97-AF65-F5344CB8AC3E}">
        <p14:creationId xmlns:p14="http://schemas.microsoft.com/office/powerpoint/2010/main" val="47466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F95-AA57-4E15-AEDB-0736B9CB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Stream Mapping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94F08-CC7F-472D-9DA9-A37B3135DE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Value stream map:</a:t>
            </a:r>
          </a:p>
          <a:p>
            <a:pPr lvl="1"/>
            <a:r>
              <a:rPr lang="en-GB" dirty="0"/>
              <a:t>To Do is work to be done.</a:t>
            </a:r>
          </a:p>
          <a:p>
            <a:pPr lvl="1"/>
            <a:r>
              <a:rPr lang="en-GB" dirty="0"/>
              <a:t>Doing is work being done.</a:t>
            </a:r>
          </a:p>
          <a:p>
            <a:pPr lvl="1"/>
            <a:r>
              <a:rPr lang="en-GB" dirty="0"/>
              <a:t>Done is work that is done.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Columns should match your value stream:</a:t>
            </a:r>
          </a:p>
          <a:p>
            <a:pPr lvl="1"/>
            <a:r>
              <a:rPr lang="en-GB" dirty="0"/>
              <a:t>Process A</a:t>
            </a:r>
          </a:p>
          <a:p>
            <a:pPr lvl="1"/>
            <a:r>
              <a:rPr lang="en-GB" dirty="0"/>
              <a:t>Process B</a:t>
            </a:r>
          </a:p>
          <a:p>
            <a:pPr lvl="1"/>
            <a:r>
              <a:rPr lang="en-GB" dirty="0"/>
              <a:t>Process C</a:t>
            </a:r>
          </a:p>
          <a:p>
            <a:pPr lvl="1"/>
            <a:r>
              <a:rPr lang="en-GB" dirty="0"/>
              <a:t>Shipping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04E5D4-08EE-43B7-9D9D-BF4D5BEB65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2320421"/>
            <a:ext cx="5181600" cy="336174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2769B2-0AAC-4900-8824-078542C9FF2A}"/>
              </a:ext>
            </a:extLst>
          </p:cNvPr>
          <p:cNvSpPr txBox="1"/>
          <p:nvPr/>
        </p:nvSpPr>
        <p:spPr>
          <a:xfrm>
            <a:off x="6172200" y="5682167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Value_stream_mappin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04074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E642-4CEB-4AF4-820A-62DB604D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0C970-8A28-4832-BF47-659AD30F5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05174" y="1493202"/>
            <a:ext cx="6076951" cy="49996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EF6C0-FEC5-45EC-A23A-39635C07CCE0}"/>
              </a:ext>
            </a:extLst>
          </p:cNvPr>
          <p:cNvSpPr txBox="1"/>
          <p:nvPr/>
        </p:nvSpPr>
        <p:spPr>
          <a:xfrm>
            <a:off x="3305174" y="5958015"/>
            <a:ext cx="607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Kanban_(development)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79604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38E-0B42-4807-BA33-708745AC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Development Value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7849-D619-4514-87ED-9B33ED6B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Backlog is our Product or Sprint backlog.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progress is work currently being done.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Peer review is work awaiting review from another team member.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test is work that needs to be tested.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Done is completed work.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Blocked is work that is blocked for some reason.</a:t>
            </a:r>
          </a:p>
        </p:txBody>
      </p:sp>
    </p:spTree>
    <p:extLst>
      <p:ext uri="{BB962C8B-B14F-4D97-AF65-F5344CB8AC3E}">
        <p14:creationId xmlns:p14="http://schemas.microsoft.com/office/powerpoint/2010/main" val="173104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F95-AA57-4E15-AEDB-0736B9CB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AD1FE-2060-46A9-84A9-8ED8776C2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0FEE6D-01BB-4055-BD82-F507E71B043A}"/>
              </a:ext>
            </a:extLst>
          </p:cNvPr>
          <p:cNvSpPr txBox="1"/>
          <p:nvPr/>
        </p:nvSpPr>
        <p:spPr>
          <a:xfrm>
            <a:off x="2228144" y="6176963"/>
            <a:ext cx="7735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Kanban_%28development%29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79433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E642-4CEB-4AF4-820A-62DB604D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Scrumban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A78CA-08E9-4B2F-B8EB-EEA2EFB47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Differs from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7D93-3499-463E-A550-448BA46F05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recognizing the important role of organizational management (self-organization remains an objective but within the context of specific boundaries).</a:t>
            </a:r>
          </a:p>
          <a:p>
            <a:r>
              <a:rPr lang="en-GB" dirty="0"/>
              <a:t>allowing for specialized teams and functions.</a:t>
            </a:r>
          </a:p>
          <a:p>
            <a:r>
              <a:rPr lang="en-GB" dirty="0"/>
              <a:t>applying explicit policies around ways of working.</a:t>
            </a:r>
          </a:p>
          <a:p>
            <a:r>
              <a:rPr lang="en-GB" dirty="0"/>
              <a:t>applying the laws of flow and queuing theory.</a:t>
            </a:r>
          </a:p>
          <a:p>
            <a:r>
              <a:rPr lang="en-GB" dirty="0"/>
              <a:t>deliberate economic prioritization.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FD1D9-FD7E-4065-B039-86364DD12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Differs from Kanban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F0B5D-35EC-4453-8852-9F979838A6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prescribes an underlying software development process framework (Scrum) as its core.</a:t>
            </a:r>
          </a:p>
          <a:p>
            <a:r>
              <a:rPr lang="en-GB" dirty="0"/>
              <a:t>is organized around teams.</a:t>
            </a:r>
          </a:p>
          <a:p>
            <a:r>
              <a:rPr lang="en-GB" dirty="0"/>
              <a:t>recognizes the value of time-boxed iterations when appropriate.</a:t>
            </a:r>
          </a:p>
          <a:p>
            <a:r>
              <a:rPr lang="en-GB" dirty="0"/>
              <a:t>formalizes continuous improvement techniques within specific ceremonies.</a:t>
            </a:r>
          </a:p>
        </p:txBody>
      </p:sp>
    </p:spTree>
    <p:extLst>
      <p:ext uri="{BB962C8B-B14F-4D97-AF65-F5344CB8AC3E}">
        <p14:creationId xmlns:p14="http://schemas.microsoft.com/office/powerpoint/2010/main" val="258269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38E-0B42-4807-BA33-708745AC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Scrumban</a:t>
            </a:r>
            <a:r>
              <a:rPr lang="en-GB" dirty="0"/>
              <a:t> Bucket 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71C73-495C-4A6E-B318-3233CEADB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50243" y="1690688"/>
            <a:ext cx="8291513" cy="44349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5C6FC8-05FE-4EC1-A47D-2A8E06E5F31B}"/>
              </a:ext>
            </a:extLst>
          </p:cNvPr>
          <p:cNvSpPr txBox="1"/>
          <p:nvPr/>
        </p:nvSpPr>
        <p:spPr>
          <a:xfrm>
            <a:off x="1950243" y="6057411"/>
            <a:ext cx="8291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Scrum_ban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89418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F95-AA57-4E15-AEDB-0736B9CB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 Kanban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9D6AF-5B39-4A62-9D27-25EDAA2247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Organise your life using Kanban techniques.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See links in the lecture notes.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EC92B8-7E0E-41CF-A135-E4774FBC88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29475" y="2077244"/>
            <a:ext cx="3695700" cy="36957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A497A7-D7C9-4510-A1DE-36602D64D6CE}"/>
              </a:ext>
            </a:extLst>
          </p:cNvPr>
          <p:cNvSpPr txBox="1"/>
          <p:nvPr/>
        </p:nvSpPr>
        <p:spPr>
          <a:xfrm>
            <a:off x="7229475" y="5728522"/>
            <a:ext cx="3695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www.alittletipsy.com/2011/03/actually-doing-to-do-list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-nd/3.0/"/>
              </a:rPr>
              <a:t>CC BY-NC-ND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316685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574606-0D6D-441E-9ECC-235A00F0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686D29-A06C-457D-85B7-26474ABF6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05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38E-0B42-4807-BA33-708745AC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7849-D619-4514-87ED-9B33ED6B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Origins of Kanban.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Principles of Kanban.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Scrumban</a:t>
            </a:r>
            <a:r>
              <a:rPr lang="en-GB" dirty="0"/>
              <a:t> and Tools.</a:t>
            </a:r>
          </a:p>
        </p:txBody>
      </p:sp>
    </p:spTree>
    <p:extLst>
      <p:ext uri="{BB962C8B-B14F-4D97-AF65-F5344CB8AC3E}">
        <p14:creationId xmlns:p14="http://schemas.microsoft.com/office/powerpoint/2010/main" val="74267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C0D5F-FAE1-4C18-8CC1-B8BFD1B8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Popular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ADFB1-4271-47AC-9080-C8423E4BF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GitHub projects.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Jira.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Trello.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Zube</a:t>
            </a:r>
            <a:r>
              <a:rPr lang="en-GB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DEB46D-7FD8-4C72-8C0E-0D68F4566D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6728B-7C00-4E45-8B61-604CEFE58F6C}"/>
              </a:ext>
            </a:extLst>
          </p:cNvPr>
          <p:cNvSpPr txBox="1"/>
          <p:nvPr/>
        </p:nvSpPr>
        <p:spPr>
          <a:xfrm>
            <a:off x="6587331" y="6176963"/>
            <a:ext cx="4351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fr.wikipedia.org/wiki/GitHub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237509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312D9-9D11-43E0-B254-2F148006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9DFA1-102D-42D4-8C87-5A1CB190E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624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38E-0B42-4807-BA33-708745AC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7849-D619-4514-87ED-9B33ED6B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Described the origins of Kanban in lean manufacturing, examining Toyota's Six Rules and Just-in-Time manufacturing.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Defined the principles of Kanban, namely Kanban boards, pull-based systems, limiting Work-in-Progress, and Just-in-Time working.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Described </a:t>
            </a:r>
            <a:r>
              <a:rPr lang="en-GB" dirty="0" err="1"/>
              <a:t>Scrumban</a:t>
            </a:r>
            <a:r>
              <a:rPr lang="en-GB" dirty="0"/>
              <a:t> as the coming together of Scrum and Kanban ideals.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24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F95-AA57-4E15-AEDB-0736B9CB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 Reading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874FFA-2ADE-4D8B-805F-EB14346169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14492" y="1825625"/>
            <a:ext cx="3629015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868167-8120-45B8-83F3-1CC7061995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48495" y="1719270"/>
            <a:ext cx="4457693" cy="445769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B5E34B-C464-41E5-97D8-36B0B709E641}"/>
              </a:ext>
            </a:extLst>
          </p:cNvPr>
          <p:cNvSpPr txBox="1"/>
          <p:nvPr/>
        </p:nvSpPr>
        <p:spPr>
          <a:xfrm>
            <a:off x="1614492" y="6176963"/>
            <a:ext cx="3629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www.benlinders.com/2018/favorite-kanban-books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6" tooltip="https://creativecommons.org/licenses/by-nc-nd/3.0/"/>
              </a:rPr>
              <a:t>CC BY-NC-ND</a:t>
            </a:r>
            <a:endParaRPr lang="en-GB" sz="9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9191F-700F-45E1-AC48-22114E8808E5}"/>
              </a:ext>
            </a:extLst>
          </p:cNvPr>
          <p:cNvSpPr txBox="1"/>
          <p:nvPr/>
        </p:nvSpPr>
        <p:spPr>
          <a:xfrm>
            <a:off x="6948495" y="6093058"/>
            <a:ext cx="44338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5" tooltip="http://www.alittletipsy.com/2011/03/actually-doing-to-do-list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6" tooltip="https://creativecommons.org/licenses/by-nc-nd/3.0/"/>
              </a:rPr>
              <a:t>CC BY-NC-ND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25704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D9975-414D-4ADB-AC83-745126BB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Origins of Kanban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01228-31D8-4D13-B5A7-8E9E80381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16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E642-4CEB-4AF4-820A-62DB604D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7D93-3499-463E-A550-448BA46F0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Kanban is a Japanese word (</a:t>
            </a:r>
            <a:r>
              <a:rPr lang="en-GB" dirty="0" err="1"/>
              <a:t>看板</a:t>
            </a:r>
            <a:r>
              <a:rPr lang="en-GB" dirty="0"/>
              <a:t>) meaning signboard or billboard.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Supermarket method:</a:t>
            </a:r>
          </a:p>
          <a:p>
            <a:r>
              <a:rPr lang="en-GB" dirty="0"/>
              <a:t>Customer buys goods from a shelf.</a:t>
            </a:r>
          </a:p>
          <a:p>
            <a:r>
              <a:rPr lang="en-GB" dirty="0"/>
              <a:t>Supermarket notices shelf becoming empty, restocks shelf from local storage.</a:t>
            </a:r>
          </a:p>
          <a:p>
            <a:r>
              <a:rPr lang="en-GB" dirty="0"/>
              <a:t>Local storage starts to become empty, initiating a delivery from regional storage (or similar).</a:t>
            </a:r>
          </a:p>
          <a:p>
            <a:r>
              <a:rPr lang="en-GB" dirty="0"/>
              <a:t>Regional storage starts to become empty, initiating a purchase from a supplier.</a:t>
            </a:r>
          </a:p>
          <a:p>
            <a:r>
              <a:rPr lang="en-GB" dirty="0"/>
              <a:t>Supplier runs low on product, and produces more to meet demand.</a:t>
            </a:r>
          </a:p>
        </p:txBody>
      </p:sp>
    </p:spTree>
    <p:extLst>
      <p:ext uri="{BB962C8B-B14F-4D97-AF65-F5344CB8AC3E}">
        <p14:creationId xmlns:p14="http://schemas.microsoft.com/office/powerpoint/2010/main" val="40720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38E-0B42-4807-BA33-708745AC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Just-in-Time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7849-D619-4514-87ED-9B33ED6B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Supermarket is not purchasing or storing more than necessary.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Supplier is not producing more than demand.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Advantages:</a:t>
            </a:r>
          </a:p>
          <a:p>
            <a:r>
              <a:rPr lang="en-GB" dirty="0"/>
              <a:t>organisations do not store inventory, which costs money to store.</a:t>
            </a:r>
          </a:p>
          <a:p>
            <a:r>
              <a:rPr lang="en-GB" dirty="0"/>
              <a:t>organisations do not store levels of inventory which are no longer saleable.</a:t>
            </a:r>
          </a:p>
          <a:p>
            <a:r>
              <a:rPr lang="en-GB" dirty="0"/>
              <a:t>organisations produce goods quickly to meet demand from customers.</a:t>
            </a:r>
          </a:p>
        </p:txBody>
      </p:sp>
    </p:spTree>
    <p:extLst>
      <p:ext uri="{BB962C8B-B14F-4D97-AF65-F5344CB8AC3E}">
        <p14:creationId xmlns:p14="http://schemas.microsoft.com/office/powerpoint/2010/main" val="217262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F95-AA57-4E15-AEDB-0736B9CB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Toyota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48E2-4C42-4157-9E59-05BD7E731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Six Rules for Kanban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Each process issues requests (</a:t>
            </a:r>
            <a:r>
              <a:rPr lang="en-GB" dirty="0" err="1"/>
              <a:t>kanban</a:t>
            </a:r>
            <a:r>
              <a:rPr lang="en-GB" dirty="0"/>
              <a:t>) to its suppliers as it consumes its supplies.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Each process produces according to the quantity and sequence of incoming requests.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No items are made or transported without a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request associated with an item is always attached to it.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Processes must not send out defective items, to ensure that finished products will be defect-free.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Limiting the number of pending requests makes the process more sensitive and reveals inefficiencies.</a:t>
            </a:r>
          </a:p>
        </p:txBody>
      </p:sp>
    </p:spTree>
    <p:extLst>
      <p:ext uri="{BB962C8B-B14F-4D97-AF65-F5344CB8AC3E}">
        <p14:creationId xmlns:p14="http://schemas.microsoft.com/office/powerpoint/2010/main" val="318738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E642-4CEB-4AF4-820A-62DB604D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Kanban Card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112F8-80A4-4221-94EF-9D58CEF02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message that informs of a material to replace.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Card is placed upstream when material used.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When enough cards accumulate, buy or make more resource.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A5EA55-C1B9-49A1-AECF-FF90FB8CFA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7416"/>
            <a:ext cx="5181600" cy="3447756"/>
          </a:xfrm>
        </p:spPr>
      </p:pic>
    </p:spTree>
    <p:extLst>
      <p:ext uri="{BB962C8B-B14F-4D97-AF65-F5344CB8AC3E}">
        <p14:creationId xmlns:p14="http://schemas.microsoft.com/office/powerpoint/2010/main" val="228578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38E-0B42-4807-BA33-708745AC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Aspects of 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7849-D619-4514-87ED-9B33ED6B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Pull-based system.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Work is “pulled” based on demand rather than pushed from supply.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Limiting Work-in-Progress (</a:t>
            </a:r>
            <a:r>
              <a:rPr lang="en-GB" dirty="0" err="1"/>
              <a:t>WiP</a:t>
            </a:r>
            <a:r>
              <a:rPr lang="en-GB" dirty="0"/>
              <a:t>) – only so many cards allowed.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Just-in-Time (</a:t>
            </a:r>
            <a:r>
              <a:rPr lang="en-GB" dirty="0" err="1"/>
              <a:t>JiT</a:t>
            </a:r>
            <a:r>
              <a:rPr lang="en-GB" dirty="0"/>
              <a:t>) manufacturing.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12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EF18C8-161D-409F-8618-D376E80B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 in Software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740FF-32E0-4794-B64E-A5845DBCF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5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719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Kanban</vt:lpstr>
      <vt:lpstr>Overview</vt:lpstr>
      <vt:lpstr>Origins of Kanban</vt:lpstr>
      <vt:lpstr>Kanban</vt:lpstr>
      <vt:lpstr>Just-in-Time</vt:lpstr>
      <vt:lpstr>Toyota</vt:lpstr>
      <vt:lpstr>The Kanban Card</vt:lpstr>
      <vt:lpstr>Other Aspects of Kanban</vt:lpstr>
      <vt:lpstr>Kanban in Software Development</vt:lpstr>
      <vt:lpstr>Kanban Principles for Software Development</vt:lpstr>
      <vt:lpstr>Kanban Board</vt:lpstr>
      <vt:lpstr>Value Stream Mapping</vt:lpstr>
      <vt:lpstr>Kanban Board</vt:lpstr>
      <vt:lpstr>Software Development Value Stream</vt:lpstr>
      <vt:lpstr>Kanban Board</vt:lpstr>
      <vt:lpstr>Scrumban</vt:lpstr>
      <vt:lpstr>Scrumban Bucket Planning</vt:lpstr>
      <vt:lpstr>Personal Kanban</vt:lpstr>
      <vt:lpstr>Tools</vt:lpstr>
      <vt:lpstr>Popular Tools</vt:lpstr>
      <vt:lpstr>Summary</vt:lpstr>
      <vt:lpstr>Summary</vt:lpstr>
      <vt:lpstr>Recommend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</dc:title>
  <dc:creator>Kevin Chalmers</dc:creator>
  <cp:lastModifiedBy>Kevin Chalmers</cp:lastModifiedBy>
  <cp:revision>7</cp:revision>
  <dcterms:created xsi:type="dcterms:W3CDTF">2019-02-05T10:58:56Z</dcterms:created>
  <dcterms:modified xsi:type="dcterms:W3CDTF">2019-02-05T13:29:47Z</dcterms:modified>
</cp:coreProperties>
</file>