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58" r:id="rId5"/>
    <p:sldId id="259" r:id="rId6"/>
    <p:sldId id="266" r:id="rId7"/>
    <p:sldId id="272" r:id="rId8"/>
    <p:sldId id="268" r:id="rId9"/>
    <p:sldId id="269" r:id="rId10"/>
    <p:sldId id="270" r:id="rId11"/>
    <p:sldId id="264" r:id="rId12"/>
    <p:sldId id="260" r:id="rId13"/>
    <p:sldId id="271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9" autoAdjust="0"/>
  </p:normalViewPr>
  <p:slideViewPr>
    <p:cSldViewPr showGuides="1">
      <p:cViewPr>
        <p:scale>
          <a:sx n="110" d="100"/>
          <a:sy n="110" d="100"/>
        </p:scale>
        <p:origin x="-15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4F25-F49C-464A-A367-7B7755F4D434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8CAB3F8E-C90E-4CB7-A8AF-90CDD307E855}">
      <dgm:prSet phldrT="[Text]"/>
      <dgm:spPr/>
      <dgm:t>
        <a:bodyPr/>
        <a:lstStyle/>
        <a:p>
          <a:r>
            <a:rPr lang="de-DE" b="1" dirty="0" smtClean="0"/>
            <a:t>S</a:t>
          </a:r>
          <a:r>
            <a:rPr lang="de-DE" dirty="0" smtClean="0"/>
            <a:t>ammeln</a:t>
          </a:r>
          <a:endParaRPr lang="de-DE" dirty="0"/>
        </a:p>
      </dgm:t>
    </dgm:pt>
    <dgm:pt modelId="{D509BFAA-08CC-402D-B1D1-6B0B8E700353}" type="parTrans" cxnId="{9540E536-B963-4F53-8DC9-E373E33F2B29}">
      <dgm:prSet/>
      <dgm:spPr/>
      <dgm:t>
        <a:bodyPr/>
        <a:lstStyle/>
        <a:p>
          <a:endParaRPr lang="de-DE"/>
        </a:p>
      </dgm:t>
    </dgm:pt>
    <dgm:pt modelId="{0E6A84E6-E2AD-42BC-9BE3-50D486605036}" type="sibTrans" cxnId="{9540E536-B963-4F53-8DC9-E373E33F2B29}">
      <dgm:prSet/>
      <dgm:spPr/>
      <dgm:t>
        <a:bodyPr/>
        <a:lstStyle/>
        <a:p>
          <a:endParaRPr lang="de-DE"/>
        </a:p>
      </dgm:t>
    </dgm:pt>
    <dgm:pt modelId="{28C9CBBE-C5AB-4CCB-99E3-FD160E0D1BAC}">
      <dgm:prSet phldrT="[Text]"/>
      <dgm:spPr/>
      <dgm:t>
        <a:bodyPr/>
        <a:lstStyle/>
        <a:p>
          <a:r>
            <a:rPr lang="de-DE" b="1" dirty="0" smtClean="0"/>
            <a:t>P</a:t>
          </a:r>
          <a:r>
            <a:rPr lang="de-DE" dirty="0" smtClean="0"/>
            <a:t>rüfen</a:t>
          </a:r>
          <a:endParaRPr lang="de-DE" dirty="0"/>
        </a:p>
      </dgm:t>
    </dgm:pt>
    <dgm:pt modelId="{B2996836-4079-40A0-A95C-DDF6B47D0AFF}" type="parTrans" cxnId="{DF25E963-A84C-44BE-98D7-7319C3BFFEF0}">
      <dgm:prSet/>
      <dgm:spPr/>
      <dgm:t>
        <a:bodyPr/>
        <a:lstStyle/>
        <a:p>
          <a:endParaRPr lang="de-DE"/>
        </a:p>
      </dgm:t>
    </dgm:pt>
    <dgm:pt modelId="{17053FB1-6F83-494D-B970-041155703DA7}" type="sibTrans" cxnId="{DF25E963-A84C-44BE-98D7-7319C3BFFEF0}">
      <dgm:prSet/>
      <dgm:spPr/>
      <dgm:t>
        <a:bodyPr/>
        <a:lstStyle/>
        <a:p>
          <a:endParaRPr lang="de-DE"/>
        </a:p>
      </dgm:t>
    </dgm:pt>
    <dgm:pt modelId="{563FDA74-A323-47C5-8A5A-9F49E90A1880}">
      <dgm:prSet phldrT="[Text]"/>
      <dgm:spPr/>
      <dgm:t>
        <a:bodyPr/>
        <a:lstStyle/>
        <a:p>
          <a:r>
            <a:rPr lang="de-DE" b="1" dirty="0" smtClean="0"/>
            <a:t>S</a:t>
          </a:r>
          <a:r>
            <a:rPr lang="de-DE" dirty="0" smtClean="0"/>
            <a:t>elektieren</a:t>
          </a:r>
          <a:endParaRPr lang="de-DE" dirty="0"/>
        </a:p>
      </dgm:t>
    </dgm:pt>
    <dgm:pt modelId="{DC8AB2D3-D6C6-4A48-9187-97E5F7FF6DC4}" type="parTrans" cxnId="{06220E69-823D-425E-B2AD-181B079F2F1C}">
      <dgm:prSet/>
      <dgm:spPr/>
      <dgm:t>
        <a:bodyPr/>
        <a:lstStyle/>
        <a:p>
          <a:endParaRPr lang="de-DE"/>
        </a:p>
      </dgm:t>
    </dgm:pt>
    <dgm:pt modelId="{984F9CF6-CBC6-4F0E-A2B8-D1D47FAAC0D6}" type="sibTrans" cxnId="{06220E69-823D-425E-B2AD-181B079F2F1C}">
      <dgm:prSet/>
      <dgm:spPr/>
      <dgm:t>
        <a:bodyPr/>
        <a:lstStyle/>
        <a:p>
          <a:endParaRPr lang="de-DE"/>
        </a:p>
      </dgm:t>
    </dgm:pt>
    <dgm:pt modelId="{796B2BF8-470B-45F0-A6E9-D1A0FD177434}">
      <dgm:prSet/>
      <dgm:spPr/>
      <dgm:t>
        <a:bodyPr/>
        <a:lstStyle/>
        <a:p>
          <a:r>
            <a:rPr lang="de-DE" b="1" dirty="0" smtClean="0"/>
            <a:t>S</a:t>
          </a:r>
          <a:r>
            <a:rPr lang="de-DE" dirty="0" smtClean="0"/>
            <a:t>ubsumieren</a:t>
          </a:r>
          <a:endParaRPr lang="de-DE" dirty="0"/>
        </a:p>
      </dgm:t>
    </dgm:pt>
    <dgm:pt modelId="{A87F59FE-2051-4ED3-A870-AD247C15DA7F}" type="parTrans" cxnId="{918BAC69-6AA7-4226-B516-243CE74215F0}">
      <dgm:prSet/>
      <dgm:spPr/>
      <dgm:t>
        <a:bodyPr/>
        <a:lstStyle/>
        <a:p>
          <a:endParaRPr lang="de-DE"/>
        </a:p>
      </dgm:t>
    </dgm:pt>
    <dgm:pt modelId="{6EF836B6-DC46-4ADF-A3A0-F774CBEC0D99}" type="sibTrans" cxnId="{918BAC69-6AA7-4226-B516-243CE74215F0}">
      <dgm:prSet/>
      <dgm:spPr/>
      <dgm:t>
        <a:bodyPr/>
        <a:lstStyle/>
        <a:p>
          <a:endParaRPr lang="de-DE"/>
        </a:p>
      </dgm:t>
    </dgm:pt>
    <dgm:pt modelId="{DFCF00D1-9B9D-4811-9C88-0C890DECC09A}" type="pres">
      <dgm:prSet presAssocID="{302E4F25-F49C-464A-A367-7B7755F4D4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EBC3BD7-0FC3-417B-8929-1AE1BF746CD5}" type="pres">
      <dgm:prSet presAssocID="{8CAB3F8E-C90E-4CB7-A8AF-90CDD307E8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95540D-A517-4B44-B9E8-5FCA50D8D871}" type="pres">
      <dgm:prSet presAssocID="{0E6A84E6-E2AD-42BC-9BE3-50D4866050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F2235E85-1D12-49DB-9932-23FEEDF60D50}" type="pres">
      <dgm:prSet presAssocID="{0E6A84E6-E2AD-42BC-9BE3-50D4866050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72B728F7-F17E-4AA5-B0D7-F69DE71D0237}" type="pres">
      <dgm:prSet presAssocID="{28C9CBBE-C5AB-4CCB-99E3-FD160E0D1BA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F22AF5-673E-4284-B740-FFDF2BB7494A}" type="pres">
      <dgm:prSet presAssocID="{17053FB1-6F83-494D-B970-041155703DA7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B5DACEA-3C1A-466B-9E89-537DB8149BE0}" type="pres">
      <dgm:prSet presAssocID="{17053FB1-6F83-494D-B970-041155703DA7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F38649D5-CC7E-4D85-9846-1FD277613211}" type="pres">
      <dgm:prSet presAssocID="{563FDA74-A323-47C5-8A5A-9F49E90A18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D6A2D8-5154-47F6-93E5-6C170F3ACC12}" type="pres">
      <dgm:prSet presAssocID="{984F9CF6-CBC6-4F0E-A2B8-D1D47FAAC0D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957C677-6E63-4342-90FE-B8BC75ED9439}" type="pres">
      <dgm:prSet presAssocID="{984F9CF6-CBC6-4F0E-A2B8-D1D47FAAC0D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E7B4DDA7-0F22-4467-898C-09BE1A9AB7A4}" type="pres">
      <dgm:prSet presAssocID="{796B2BF8-470B-45F0-A6E9-D1A0FD17743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27853D1-F49B-412C-8321-EF24BAD21E24}" type="presOf" srcId="{28C9CBBE-C5AB-4CCB-99E3-FD160E0D1BAC}" destId="{72B728F7-F17E-4AA5-B0D7-F69DE71D0237}" srcOrd="0" destOrd="0" presId="urn:microsoft.com/office/officeart/2005/8/layout/process1"/>
    <dgm:cxn modelId="{398D906B-167B-479B-904D-841A7DC54EEB}" type="presOf" srcId="{0E6A84E6-E2AD-42BC-9BE3-50D486605036}" destId="{9A95540D-A517-4B44-B9E8-5FCA50D8D871}" srcOrd="0" destOrd="0" presId="urn:microsoft.com/office/officeart/2005/8/layout/process1"/>
    <dgm:cxn modelId="{F98AA6EF-54DF-4D75-AADC-2C28F8E62740}" type="presOf" srcId="{0E6A84E6-E2AD-42BC-9BE3-50D486605036}" destId="{F2235E85-1D12-49DB-9932-23FEEDF60D50}" srcOrd="1" destOrd="0" presId="urn:microsoft.com/office/officeart/2005/8/layout/process1"/>
    <dgm:cxn modelId="{918BAC69-6AA7-4226-B516-243CE74215F0}" srcId="{302E4F25-F49C-464A-A367-7B7755F4D434}" destId="{796B2BF8-470B-45F0-A6E9-D1A0FD177434}" srcOrd="3" destOrd="0" parTransId="{A87F59FE-2051-4ED3-A870-AD247C15DA7F}" sibTransId="{6EF836B6-DC46-4ADF-A3A0-F774CBEC0D99}"/>
    <dgm:cxn modelId="{DF25E963-A84C-44BE-98D7-7319C3BFFEF0}" srcId="{302E4F25-F49C-464A-A367-7B7755F4D434}" destId="{28C9CBBE-C5AB-4CCB-99E3-FD160E0D1BAC}" srcOrd="1" destOrd="0" parTransId="{B2996836-4079-40A0-A95C-DDF6B47D0AFF}" sibTransId="{17053FB1-6F83-494D-B970-041155703DA7}"/>
    <dgm:cxn modelId="{9BCC2FF4-BDC6-4C12-BCE1-21A2F3E543B9}" type="presOf" srcId="{302E4F25-F49C-464A-A367-7B7755F4D434}" destId="{DFCF00D1-9B9D-4811-9C88-0C890DECC09A}" srcOrd="0" destOrd="0" presId="urn:microsoft.com/office/officeart/2005/8/layout/process1"/>
    <dgm:cxn modelId="{D59343A2-C5ED-4E46-96F5-6844C52F1D65}" type="presOf" srcId="{563FDA74-A323-47C5-8A5A-9F49E90A1880}" destId="{F38649D5-CC7E-4D85-9846-1FD277613211}" srcOrd="0" destOrd="0" presId="urn:microsoft.com/office/officeart/2005/8/layout/process1"/>
    <dgm:cxn modelId="{34186D8B-6369-4CEA-B0C3-EFC238A61870}" type="presOf" srcId="{984F9CF6-CBC6-4F0E-A2B8-D1D47FAAC0D6}" destId="{A957C677-6E63-4342-90FE-B8BC75ED9439}" srcOrd="1" destOrd="0" presId="urn:microsoft.com/office/officeart/2005/8/layout/process1"/>
    <dgm:cxn modelId="{7850DA23-1367-4297-90CE-178A9FA6CF57}" type="presOf" srcId="{17053FB1-6F83-494D-B970-041155703DA7}" destId="{1B5DACEA-3C1A-466B-9E89-537DB8149BE0}" srcOrd="1" destOrd="0" presId="urn:microsoft.com/office/officeart/2005/8/layout/process1"/>
    <dgm:cxn modelId="{81F30593-3E9F-430D-B9C6-42DD0DCF0BF8}" type="presOf" srcId="{796B2BF8-470B-45F0-A6E9-D1A0FD177434}" destId="{E7B4DDA7-0F22-4467-898C-09BE1A9AB7A4}" srcOrd="0" destOrd="0" presId="urn:microsoft.com/office/officeart/2005/8/layout/process1"/>
    <dgm:cxn modelId="{9540E536-B963-4F53-8DC9-E373E33F2B29}" srcId="{302E4F25-F49C-464A-A367-7B7755F4D434}" destId="{8CAB3F8E-C90E-4CB7-A8AF-90CDD307E855}" srcOrd="0" destOrd="0" parTransId="{D509BFAA-08CC-402D-B1D1-6B0B8E700353}" sibTransId="{0E6A84E6-E2AD-42BC-9BE3-50D486605036}"/>
    <dgm:cxn modelId="{06220E69-823D-425E-B2AD-181B079F2F1C}" srcId="{302E4F25-F49C-464A-A367-7B7755F4D434}" destId="{563FDA74-A323-47C5-8A5A-9F49E90A1880}" srcOrd="2" destOrd="0" parTransId="{DC8AB2D3-D6C6-4A48-9187-97E5F7FF6DC4}" sibTransId="{984F9CF6-CBC6-4F0E-A2B8-D1D47FAAC0D6}"/>
    <dgm:cxn modelId="{D36935A3-AD92-4FF8-9EB2-0E2CCE7CAD14}" type="presOf" srcId="{8CAB3F8E-C90E-4CB7-A8AF-90CDD307E855}" destId="{8EBC3BD7-0FC3-417B-8929-1AE1BF746CD5}" srcOrd="0" destOrd="0" presId="urn:microsoft.com/office/officeart/2005/8/layout/process1"/>
    <dgm:cxn modelId="{D1C7BD02-1F7A-4B36-AFB3-D5F2D26A5EB3}" type="presOf" srcId="{17053FB1-6F83-494D-B970-041155703DA7}" destId="{91F22AF5-673E-4284-B740-FFDF2BB7494A}" srcOrd="0" destOrd="0" presId="urn:microsoft.com/office/officeart/2005/8/layout/process1"/>
    <dgm:cxn modelId="{F6833A8C-E0BD-4576-BE98-C2B7142166F5}" type="presOf" srcId="{984F9CF6-CBC6-4F0E-A2B8-D1D47FAAC0D6}" destId="{3DD6A2D8-5154-47F6-93E5-6C170F3ACC12}" srcOrd="0" destOrd="0" presId="urn:microsoft.com/office/officeart/2005/8/layout/process1"/>
    <dgm:cxn modelId="{3E4D1817-6F75-44F1-8A07-7D4EA6CEA59F}" type="presParOf" srcId="{DFCF00D1-9B9D-4811-9C88-0C890DECC09A}" destId="{8EBC3BD7-0FC3-417B-8929-1AE1BF746CD5}" srcOrd="0" destOrd="0" presId="urn:microsoft.com/office/officeart/2005/8/layout/process1"/>
    <dgm:cxn modelId="{A255859C-CF42-4A56-8297-1A4D13740DA1}" type="presParOf" srcId="{DFCF00D1-9B9D-4811-9C88-0C890DECC09A}" destId="{9A95540D-A517-4B44-B9E8-5FCA50D8D871}" srcOrd="1" destOrd="0" presId="urn:microsoft.com/office/officeart/2005/8/layout/process1"/>
    <dgm:cxn modelId="{B756E35A-C0B2-4EE3-935A-CC7029ABFE9F}" type="presParOf" srcId="{9A95540D-A517-4B44-B9E8-5FCA50D8D871}" destId="{F2235E85-1D12-49DB-9932-23FEEDF60D50}" srcOrd="0" destOrd="0" presId="urn:microsoft.com/office/officeart/2005/8/layout/process1"/>
    <dgm:cxn modelId="{BCFC3200-F290-424A-8CBF-03E2FB22488D}" type="presParOf" srcId="{DFCF00D1-9B9D-4811-9C88-0C890DECC09A}" destId="{72B728F7-F17E-4AA5-B0D7-F69DE71D0237}" srcOrd="2" destOrd="0" presId="urn:microsoft.com/office/officeart/2005/8/layout/process1"/>
    <dgm:cxn modelId="{1AE99F6C-610B-4EF3-AF50-15FD911B75AF}" type="presParOf" srcId="{DFCF00D1-9B9D-4811-9C88-0C890DECC09A}" destId="{91F22AF5-673E-4284-B740-FFDF2BB7494A}" srcOrd="3" destOrd="0" presId="urn:microsoft.com/office/officeart/2005/8/layout/process1"/>
    <dgm:cxn modelId="{C1C5D261-D3BF-47F4-A803-8F6BDF5A194E}" type="presParOf" srcId="{91F22AF5-673E-4284-B740-FFDF2BB7494A}" destId="{1B5DACEA-3C1A-466B-9E89-537DB8149BE0}" srcOrd="0" destOrd="0" presId="urn:microsoft.com/office/officeart/2005/8/layout/process1"/>
    <dgm:cxn modelId="{637C20DE-FA7C-4CFD-8106-D46865D9AC0F}" type="presParOf" srcId="{DFCF00D1-9B9D-4811-9C88-0C890DECC09A}" destId="{F38649D5-CC7E-4D85-9846-1FD277613211}" srcOrd="4" destOrd="0" presId="urn:microsoft.com/office/officeart/2005/8/layout/process1"/>
    <dgm:cxn modelId="{2D9EC8F4-B6E2-4C68-9635-E90BC42DCC4D}" type="presParOf" srcId="{DFCF00D1-9B9D-4811-9C88-0C890DECC09A}" destId="{3DD6A2D8-5154-47F6-93E5-6C170F3ACC12}" srcOrd="5" destOrd="0" presId="urn:microsoft.com/office/officeart/2005/8/layout/process1"/>
    <dgm:cxn modelId="{41241830-016A-47B6-B8F3-46D01BD3F88B}" type="presParOf" srcId="{3DD6A2D8-5154-47F6-93E5-6C170F3ACC12}" destId="{A957C677-6E63-4342-90FE-B8BC75ED9439}" srcOrd="0" destOrd="0" presId="urn:microsoft.com/office/officeart/2005/8/layout/process1"/>
    <dgm:cxn modelId="{E71F5CF5-9FE1-4C14-8AFD-39F2D228B99C}" type="presParOf" srcId="{DFCF00D1-9B9D-4811-9C88-0C890DECC09A}" destId="{E7B4DDA7-0F22-4467-898C-09BE1A9AB7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E4F25-F49C-464A-A367-7B7755F4D43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8CAB3F8E-C90E-4CB7-A8AF-90CDD307E855}">
      <dgm:prSet phldrT="[Text]"/>
      <dgm:spPr/>
      <dgm:t>
        <a:bodyPr/>
        <a:lstStyle/>
        <a:p>
          <a:r>
            <a:rPr lang="de-DE" dirty="0" smtClean="0"/>
            <a:t>Digitale Aufzeichnung</a:t>
          </a:r>
          <a:endParaRPr lang="de-DE" dirty="0"/>
        </a:p>
      </dgm:t>
    </dgm:pt>
    <dgm:pt modelId="{D509BFAA-08CC-402D-B1D1-6B0B8E700353}" type="parTrans" cxnId="{9540E536-B963-4F53-8DC9-E373E33F2B29}">
      <dgm:prSet/>
      <dgm:spPr/>
      <dgm:t>
        <a:bodyPr/>
        <a:lstStyle/>
        <a:p>
          <a:endParaRPr lang="de-DE"/>
        </a:p>
      </dgm:t>
    </dgm:pt>
    <dgm:pt modelId="{0E6A84E6-E2AD-42BC-9BE3-50D486605036}" type="sibTrans" cxnId="{9540E536-B963-4F53-8DC9-E373E33F2B29}">
      <dgm:prSet/>
      <dgm:spPr/>
      <dgm:t>
        <a:bodyPr/>
        <a:lstStyle/>
        <a:p>
          <a:endParaRPr lang="de-DE"/>
        </a:p>
      </dgm:t>
    </dgm:pt>
    <dgm:pt modelId="{563FDA74-A323-47C5-8A5A-9F49E90A1880}">
      <dgm:prSet phldrT="[Text]"/>
      <dgm:spPr/>
      <dgm:t>
        <a:bodyPr/>
        <a:lstStyle/>
        <a:p>
          <a:r>
            <a:rPr lang="de-DE" dirty="0" smtClean="0"/>
            <a:t>Transkription</a:t>
          </a:r>
          <a:endParaRPr lang="de-DE" dirty="0"/>
        </a:p>
      </dgm:t>
    </dgm:pt>
    <dgm:pt modelId="{DC8AB2D3-D6C6-4A48-9187-97E5F7FF6DC4}" type="parTrans" cxnId="{06220E69-823D-425E-B2AD-181B079F2F1C}">
      <dgm:prSet/>
      <dgm:spPr/>
      <dgm:t>
        <a:bodyPr/>
        <a:lstStyle/>
        <a:p>
          <a:endParaRPr lang="de-DE"/>
        </a:p>
      </dgm:t>
    </dgm:pt>
    <dgm:pt modelId="{984F9CF6-CBC6-4F0E-A2B8-D1D47FAAC0D6}" type="sibTrans" cxnId="{06220E69-823D-425E-B2AD-181B079F2F1C}">
      <dgm:prSet/>
      <dgm:spPr/>
      <dgm:t>
        <a:bodyPr/>
        <a:lstStyle/>
        <a:p>
          <a:endParaRPr lang="de-DE"/>
        </a:p>
      </dgm:t>
    </dgm:pt>
    <dgm:pt modelId="{9DDBB987-5FD3-49D9-ADFC-89B72BD08D6F}">
      <dgm:prSet/>
      <dgm:spPr/>
      <dgm:t>
        <a:bodyPr/>
        <a:lstStyle/>
        <a:p>
          <a:r>
            <a:rPr lang="de-DE" dirty="0" smtClean="0"/>
            <a:t>Mindmap</a:t>
          </a:r>
          <a:endParaRPr lang="de-DE" dirty="0"/>
        </a:p>
      </dgm:t>
    </dgm:pt>
    <dgm:pt modelId="{085F7475-C817-4D8D-A6AE-9FB7DCFA4033}" type="parTrans" cxnId="{A4A7E519-9571-4511-92E7-B688E1BA8D9F}">
      <dgm:prSet/>
      <dgm:spPr/>
      <dgm:t>
        <a:bodyPr/>
        <a:lstStyle/>
        <a:p>
          <a:endParaRPr lang="de-DE"/>
        </a:p>
      </dgm:t>
    </dgm:pt>
    <dgm:pt modelId="{F69458AF-CA76-4C16-BA2A-C25A83CA8DF4}" type="sibTrans" cxnId="{A4A7E519-9571-4511-92E7-B688E1BA8D9F}">
      <dgm:prSet/>
      <dgm:spPr/>
      <dgm:t>
        <a:bodyPr/>
        <a:lstStyle/>
        <a:p>
          <a:endParaRPr lang="de-DE"/>
        </a:p>
      </dgm:t>
    </dgm:pt>
    <dgm:pt modelId="{E61A485D-D757-44BA-AEE9-EF883864FD31}">
      <dgm:prSet/>
      <dgm:spPr/>
      <dgm:t>
        <a:bodyPr/>
        <a:lstStyle/>
        <a:p>
          <a:r>
            <a:rPr lang="de-DE" dirty="0" smtClean="0"/>
            <a:t>Grundlage zur Erstellung der IST-Analyse</a:t>
          </a:r>
          <a:endParaRPr lang="de-DE" dirty="0"/>
        </a:p>
      </dgm:t>
    </dgm:pt>
    <dgm:pt modelId="{6E57D4A2-89E7-4FA6-9AD1-45AFB96AE276}" type="parTrans" cxnId="{D191E2EC-DEAD-442A-9F8E-AD8073A47FD2}">
      <dgm:prSet/>
      <dgm:spPr/>
      <dgm:t>
        <a:bodyPr/>
        <a:lstStyle/>
        <a:p>
          <a:endParaRPr lang="de-DE"/>
        </a:p>
      </dgm:t>
    </dgm:pt>
    <dgm:pt modelId="{2558AC0D-E0C7-453C-96E4-05BABD972122}" type="sibTrans" cxnId="{D191E2EC-DEAD-442A-9F8E-AD8073A47FD2}">
      <dgm:prSet/>
      <dgm:spPr/>
      <dgm:t>
        <a:bodyPr/>
        <a:lstStyle/>
        <a:p>
          <a:endParaRPr lang="de-DE"/>
        </a:p>
      </dgm:t>
    </dgm:pt>
    <dgm:pt modelId="{50789165-3257-4AEC-8E0F-B0EA62E5165A}" type="pres">
      <dgm:prSet presAssocID="{302E4F25-F49C-464A-A367-7B7755F4D43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9EE064-A5B8-4AAA-A44A-A09EA50565EF}" type="pres">
      <dgm:prSet presAssocID="{302E4F25-F49C-464A-A367-7B7755F4D434}" presName="arrow" presStyleLbl="bgShp" presStyleIdx="0" presStyleCnt="1"/>
      <dgm:spPr/>
    </dgm:pt>
    <dgm:pt modelId="{DE2994C7-2B9F-47F8-9269-06ECEE058CC3}" type="pres">
      <dgm:prSet presAssocID="{302E4F25-F49C-464A-A367-7B7755F4D434}" presName="linearProcess" presStyleCnt="0"/>
      <dgm:spPr/>
    </dgm:pt>
    <dgm:pt modelId="{CC96C169-4A73-4703-803A-31EB54356C23}" type="pres">
      <dgm:prSet presAssocID="{8CAB3F8E-C90E-4CB7-A8AF-90CDD307E85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06AA84-B085-4B43-A92A-61E2C955E042}" type="pres">
      <dgm:prSet presAssocID="{0E6A84E6-E2AD-42BC-9BE3-50D486605036}" presName="sibTrans" presStyleCnt="0"/>
      <dgm:spPr/>
    </dgm:pt>
    <dgm:pt modelId="{E7C20BB9-4A04-46F4-BE69-094F18531C76}" type="pres">
      <dgm:prSet presAssocID="{563FDA74-A323-47C5-8A5A-9F49E90A188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974018-49BB-417C-899C-1197B3915AA2}" type="pres">
      <dgm:prSet presAssocID="{984F9CF6-CBC6-4F0E-A2B8-D1D47FAAC0D6}" presName="sibTrans" presStyleCnt="0"/>
      <dgm:spPr/>
    </dgm:pt>
    <dgm:pt modelId="{0A95DAFA-E21C-4320-AC0C-D980FCA32DA5}" type="pres">
      <dgm:prSet presAssocID="{9DDBB987-5FD3-49D9-ADFC-89B72BD08D6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890582-90DC-4415-9A78-362D1A2AEF7F}" type="pres">
      <dgm:prSet presAssocID="{F69458AF-CA76-4C16-BA2A-C25A83CA8DF4}" presName="sibTrans" presStyleCnt="0"/>
      <dgm:spPr/>
    </dgm:pt>
    <dgm:pt modelId="{8E60258B-453F-4093-96C4-7D355C7584FE}" type="pres">
      <dgm:prSet presAssocID="{E61A485D-D757-44BA-AEE9-EF883864FD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76F4CDB-8841-4301-8A06-2B703FBF6F9B}" type="presOf" srcId="{8CAB3F8E-C90E-4CB7-A8AF-90CDD307E855}" destId="{CC96C169-4A73-4703-803A-31EB54356C23}" srcOrd="0" destOrd="0" presId="urn:microsoft.com/office/officeart/2005/8/layout/hProcess9"/>
    <dgm:cxn modelId="{9540E536-B963-4F53-8DC9-E373E33F2B29}" srcId="{302E4F25-F49C-464A-A367-7B7755F4D434}" destId="{8CAB3F8E-C90E-4CB7-A8AF-90CDD307E855}" srcOrd="0" destOrd="0" parTransId="{D509BFAA-08CC-402D-B1D1-6B0B8E700353}" sibTransId="{0E6A84E6-E2AD-42BC-9BE3-50D486605036}"/>
    <dgm:cxn modelId="{8683ABD8-332F-4482-A780-1704DD2EAB9A}" type="presOf" srcId="{563FDA74-A323-47C5-8A5A-9F49E90A1880}" destId="{E7C20BB9-4A04-46F4-BE69-094F18531C76}" srcOrd="0" destOrd="0" presId="urn:microsoft.com/office/officeart/2005/8/layout/hProcess9"/>
    <dgm:cxn modelId="{D191E2EC-DEAD-442A-9F8E-AD8073A47FD2}" srcId="{302E4F25-F49C-464A-A367-7B7755F4D434}" destId="{E61A485D-D757-44BA-AEE9-EF883864FD31}" srcOrd="3" destOrd="0" parTransId="{6E57D4A2-89E7-4FA6-9AD1-45AFB96AE276}" sibTransId="{2558AC0D-E0C7-453C-96E4-05BABD972122}"/>
    <dgm:cxn modelId="{F60B6D77-631F-4306-BE39-CED210DCA8C8}" type="presOf" srcId="{9DDBB987-5FD3-49D9-ADFC-89B72BD08D6F}" destId="{0A95DAFA-E21C-4320-AC0C-D980FCA32DA5}" srcOrd="0" destOrd="0" presId="urn:microsoft.com/office/officeart/2005/8/layout/hProcess9"/>
    <dgm:cxn modelId="{A4A7E519-9571-4511-92E7-B688E1BA8D9F}" srcId="{302E4F25-F49C-464A-A367-7B7755F4D434}" destId="{9DDBB987-5FD3-49D9-ADFC-89B72BD08D6F}" srcOrd="2" destOrd="0" parTransId="{085F7475-C817-4D8D-A6AE-9FB7DCFA4033}" sibTransId="{F69458AF-CA76-4C16-BA2A-C25A83CA8DF4}"/>
    <dgm:cxn modelId="{F4261C9C-C3C1-4E89-BDCA-78D7E7E49137}" type="presOf" srcId="{302E4F25-F49C-464A-A367-7B7755F4D434}" destId="{50789165-3257-4AEC-8E0F-B0EA62E5165A}" srcOrd="0" destOrd="0" presId="urn:microsoft.com/office/officeart/2005/8/layout/hProcess9"/>
    <dgm:cxn modelId="{06220E69-823D-425E-B2AD-181B079F2F1C}" srcId="{302E4F25-F49C-464A-A367-7B7755F4D434}" destId="{563FDA74-A323-47C5-8A5A-9F49E90A1880}" srcOrd="1" destOrd="0" parTransId="{DC8AB2D3-D6C6-4A48-9187-97E5F7FF6DC4}" sibTransId="{984F9CF6-CBC6-4F0E-A2B8-D1D47FAAC0D6}"/>
    <dgm:cxn modelId="{0B7E5870-D0DB-463A-88F0-4D02BAA5F93F}" type="presOf" srcId="{E61A485D-D757-44BA-AEE9-EF883864FD31}" destId="{8E60258B-453F-4093-96C4-7D355C7584FE}" srcOrd="0" destOrd="0" presId="urn:microsoft.com/office/officeart/2005/8/layout/hProcess9"/>
    <dgm:cxn modelId="{308BCD98-45E1-4207-9E18-7F98CCDF85E7}" type="presParOf" srcId="{50789165-3257-4AEC-8E0F-B0EA62E5165A}" destId="{BE9EE064-A5B8-4AAA-A44A-A09EA50565EF}" srcOrd="0" destOrd="0" presId="urn:microsoft.com/office/officeart/2005/8/layout/hProcess9"/>
    <dgm:cxn modelId="{A3EC1111-E3F6-4F82-925B-0093EABA79EF}" type="presParOf" srcId="{50789165-3257-4AEC-8E0F-B0EA62E5165A}" destId="{DE2994C7-2B9F-47F8-9269-06ECEE058CC3}" srcOrd="1" destOrd="0" presId="urn:microsoft.com/office/officeart/2005/8/layout/hProcess9"/>
    <dgm:cxn modelId="{A3DCA325-5B40-463C-9E1B-36D1F485102A}" type="presParOf" srcId="{DE2994C7-2B9F-47F8-9269-06ECEE058CC3}" destId="{CC96C169-4A73-4703-803A-31EB54356C23}" srcOrd="0" destOrd="0" presId="urn:microsoft.com/office/officeart/2005/8/layout/hProcess9"/>
    <dgm:cxn modelId="{5A0B1B05-6C68-4180-B391-E6A963CBA4F4}" type="presParOf" srcId="{DE2994C7-2B9F-47F8-9269-06ECEE058CC3}" destId="{8706AA84-B085-4B43-A92A-61E2C955E042}" srcOrd="1" destOrd="0" presId="urn:microsoft.com/office/officeart/2005/8/layout/hProcess9"/>
    <dgm:cxn modelId="{FD03DEE0-B160-4E43-98BD-BF9CA0611156}" type="presParOf" srcId="{DE2994C7-2B9F-47F8-9269-06ECEE058CC3}" destId="{E7C20BB9-4A04-46F4-BE69-094F18531C76}" srcOrd="2" destOrd="0" presId="urn:microsoft.com/office/officeart/2005/8/layout/hProcess9"/>
    <dgm:cxn modelId="{E9AAB020-3744-404C-8531-DAC8E15008CF}" type="presParOf" srcId="{DE2994C7-2B9F-47F8-9269-06ECEE058CC3}" destId="{15974018-49BB-417C-899C-1197B3915AA2}" srcOrd="3" destOrd="0" presId="urn:microsoft.com/office/officeart/2005/8/layout/hProcess9"/>
    <dgm:cxn modelId="{085F22CB-B466-4A4E-AD4F-40D740E18AD0}" type="presParOf" srcId="{DE2994C7-2B9F-47F8-9269-06ECEE058CC3}" destId="{0A95DAFA-E21C-4320-AC0C-D980FCA32DA5}" srcOrd="4" destOrd="0" presId="urn:microsoft.com/office/officeart/2005/8/layout/hProcess9"/>
    <dgm:cxn modelId="{05A94050-D786-49AE-99BB-B29ED57D22C8}" type="presParOf" srcId="{DE2994C7-2B9F-47F8-9269-06ECEE058CC3}" destId="{45890582-90DC-4415-9A78-362D1A2AEF7F}" srcOrd="5" destOrd="0" presId="urn:microsoft.com/office/officeart/2005/8/layout/hProcess9"/>
    <dgm:cxn modelId="{9A69DB0A-87F8-4644-8473-ADE7E7D96EE2}" type="presParOf" srcId="{DE2994C7-2B9F-47F8-9269-06ECEE058CC3}" destId="{8E60258B-453F-4093-96C4-7D355C7584F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D1286-D9FA-41DA-AFE1-AB086B49AC78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F57FF6D7-E09A-4D6A-A054-0A2C3263A52F}">
      <dgm:prSet phldrT="[Text]"/>
      <dgm:spPr/>
      <dgm:t>
        <a:bodyPr/>
        <a:lstStyle/>
        <a:p>
          <a:pPr algn="ctr"/>
          <a:r>
            <a:rPr lang="de-DE" dirty="0" smtClean="0"/>
            <a:t>Zentrale IT-Systeme</a:t>
          </a:r>
          <a:endParaRPr lang="de-DE" dirty="0"/>
        </a:p>
      </dgm:t>
    </dgm:pt>
    <dgm:pt modelId="{D7C96EE4-FD32-4813-8985-5D40951C7EDD}" type="parTrans" cxnId="{57247299-A29C-43CF-AAF1-21DA10F93556}">
      <dgm:prSet/>
      <dgm:spPr/>
      <dgm:t>
        <a:bodyPr/>
        <a:lstStyle/>
        <a:p>
          <a:pPr algn="ctr"/>
          <a:endParaRPr lang="de-DE"/>
        </a:p>
      </dgm:t>
    </dgm:pt>
    <dgm:pt modelId="{ADD99C7C-171F-4684-9878-BAE4D30B30CE}" type="sibTrans" cxnId="{57247299-A29C-43CF-AAF1-21DA10F93556}">
      <dgm:prSet/>
      <dgm:spPr/>
      <dgm:t>
        <a:bodyPr/>
        <a:lstStyle/>
        <a:p>
          <a:pPr algn="ctr"/>
          <a:endParaRPr lang="de-DE"/>
        </a:p>
      </dgm:t>
    </dgm:pt>
    <dgm:pt modelId="{77E79B7E-28B4-4B8D-84BD-CF49A040D226}">
      <dgm:prSet phldrT="[Text]"/>
      <dgm:spPr/>
      <dgm:t>
        <a:bodyPr/>
        <a:lstStyle/>
        <a:p>
          <a:pPr algn="ctr"/>
          <a:r>
            <a:rPr lang="de-DE" dirty="0" err="1" smtClean="0"/>
            <a:t>Moodle</a:t>
          </a:r>
          <a:endParaRPr lang="de-DE" dirty="0"/>
        </a:p>
      </dgm:t>
    </dgm:pt>
    <dgm:pt modelId="{DAFBBDD2-4012-443B-9A64-58E469EE242D}" type="parTrans" cxnId="{1E72AB1D-3372-42FD-9514-7EC54F8256E6}">
      <dgm:prSet/>
      <dgm:spPr/>
      <dgm:t>
        <a:bodyPr/>
        <a:lstStyle/>
        <a:p>
          <a:pPr algn="ctr"/>
          <a:endParaRPr lang="de-DE"/>
        </a:p>
      </dgm:t>
    </dgm:pt>
    <dgm:pt modelId="{6AF05AEC-2140-4F49-B35E-223FB5841B51}" type="sibTrans" cxnId="{1E72AB1D-3372-42FD-9514-7EC54F8256E6}">
      <dgm:prSet/>
      <dgm:spPr/>
      <dgm:t>
        <a:bodyPr/>
        <a:lstStyle/>
        <a:p>
          <a:pPr algn="ctr"/>
          <a:endParaRPr lang="de-DE"/>
        </a:p>
      </dgm:t>
    </dgm:pt>
    <dgm:pt modelId="{6920F25D-A6AD-4FA2-8363-28064FB04357}">
      <dgm:prSet phldrT="[Text]"/>
      <dgm:spPr/>
      <dgm:t>
        <a:bodyPr/>
        <a:lstStyle/>
        <a:p>
          <a:pPr algn="ctr"/>
          <a:r>
            <a:rPr lang="de-DE" dirty="0" smtClean="0"/>
            <a:t>VPN</a:t>
          </a:r>
          <a:endParaRPr lang="de-DE" dirty="0"/>
        </a:p>
      </dgm:t>
    </dgm:pt>
    <dgm:pt modelId="{943950FB-CF2D-4B8C-B21C-3075AAC5C61A}" type="parTrans" cxnId="{447F6013-D308-422F-B285-7764FE10F60F}">
      <dgm:prSet/>
      <dgm:spPr/>
      <dgm:t>
        <a:bodyPr/>
        <a:lstStyle/>
        <a:p>
          <a:pPr algn="ctr"/>
          <a:endParaRPr lang="de-DE"/>
        </a:p>
      </dgm:t>
    </dgm:pt>
    <dgm:pt modelId="{9651FF7D-67D8-42A2-93E9-2A6B1B1F4ACE}" type="sibTrans" cxnId="{447F6013-D308-422F-B285-7764FE10F60F}">
      <dgm:prSet/>
      <dgm:spPr/>
      <dgm:t>
        <a:bodyPr/>
        <a:lstStyle/>
        <a:p>
          <a:pPr algn="ctr"/>
          <a:endParaRPr lang="de-DE"/>
        </a:p>
      </dgm:t>
    </dgm:pt>
    <dgm:pt modelId="{A4C2C84B-8E7F-4A30-A86F-F53D2F6A3D54}">
      <dgm:prSet phldrT="[Text]"/>
      <dgm:spPr/>
      <dgm:t>
        <a:bodyPr/>
        <a:lstStyle/>
        <a:p>
          <a:pPr algn="ctr"/>
          <a:r>
            <a:rPr lang="de-DE" dirty="0" err="1" smtClean="0"/>
            <a:t>EvaSys</a:t>
          </a:r>
          <a:endParaRPr lang="de-DE" dirty="0"/>
        </a:p>
      </dgm:t>
    </dgm:pt>
    <dgm:pt modelId="{633DF3B1-D6B3-473B-BF9F-5D98BF92871B}" type="parTrans" cxnId="{E47EF728-A209-4A58-8CE9-0CA256488B95}">
      <dgm:prSet/>
      <dgm:spPr/>
      <dgm:t>
        <a:bodyPr/>
        <a:lstStyle/>
        <a:p>
          <a:pPr algn="ctr"/>
          <a:endParaRPr lang="de-DE"/>
        </a:p>
      </dgm:t>
    </dgm:pt>
    <dgm:pt modelId="{541901CC-EE4F-4480-8B7C-96CD683C7F62}" type="sibTrans" cxnId="{E47EF728-A209-4A58-8CE9-0CA256488B95}">
      <dgm:prSet/>
      <dgm:spPr/>
      <dgm:t>
        <a:bodyPr/>
        <a:lstStyle/>
        <a:p>
          <a:pPr algn="ctr"/>
          <a:endParaRPr lang="de-DE"/>
        </a:p>
      </dgm:t>
    </dgm:pt>
    <dgm:pt modelId="{A4FD02AD-F54B-49FB-A5E9-B619D99F0149}">
      <dgm:prSet phldrT="[Text]"/>
      <dgm:spPr/>
      <dgm:t>
        <a:bodyPr/>
        <a:lstStyle/>
        <a:p>
          <a:pPr algn="ctr"/>
          <a:r>
            <a:rPr lang="de-DE" dirty="0" smtClean="0"/>
            <a:t>E-Mail</a:t>
          </a:r>
          <a:endParaRPr lang="de-DE" dirty="0"/>
        </a:p>
      </dgm:t>
    </dgm:pt>
    <dgm:pt modelId="{016D502B-9CD4-479B-A546-C90491C06AB5}" type="parTrans" cxnId="{592623B4-9C2E-4A57-A8E3-C1B5B09F025B}">
      <dgm:prSet/>
      <dgm:spPr/>
      <dgm:t>
        <a:bodyPr/>
        <a:lstStyle/>
        <a:p>
          <a:pPr algn="ctr"/>
          <a:endParaRPr lang="de-DE"/>
        </a:p>
      </dgm:t>
    </dgm:pt>
    <dgm:pt modelId="{B2D28ED4-FDE4-4D31-B0B5-3EC5C36EF94B}" type="sibTrans" cxnId="{592623B4-9C2E-4A57-A8E3-C1B5B09F025B}">
      <dgm:prSet/>
      <dgm:spPr/>
      <dgm:t>
        <a:bodyPr/>
        <a:lstStyle/>
        <a:p>
          <a:pPr algn="ctr"/>
          <a:endParaRPr lang="de-DE"/>
        </a:p>
      </dgm:t>
    </dgm:pt>
    <dgm:pt modelId="{6DC61542-CCA0-4C81-88ED-8B8A4C546960}">
      <dgm:prSet/>
      <dgm:spPr/>
      <dgm:t>
        <a:bodyPr/>
        <a:lstStyle/>
        <a:p>
          <a:pPr algn="ctr"/>
          <a:r>
            <a:rPr lang="de-DE" dirty="0" smtClean="0"/>
            <a:t>Webseite</a:t>
          </a:r>
          <a:endParaRPr lang="de-DE" dirty="0"/>
        </a:p>
      </dgm:t>
    </dgm:pt>
    <dgm:pt modelId="{59BC05CE-E4CA-4BA6-98B7-D744E85CC6EF}" type="parTrans" cxnId="{25B954F7-6848-4C14-8812-9ABF3929F046}">
      <dgm:prSet/>
      <dgm:spPr/>
      <dgm:t>
        <a:bodyPr/>
        <a:lstStyle/>
        <a:p>
          <a:pPr algn="ctr"/>
          <a:endParaRPr lang="de-DE"/>
        </a:p>
      </dgm:t>
    </dgm:pt>
    <dgm:pt modelId="{AAB23E43-E3FD-47AF-B660-40612EABEE17}" type="sibTrans" cxnId="{25B954F7-6848-4C14-8812-9ABF3929F046}">
      <dgm:prSet/>
      <dgm:spPr/>
      <dgm:t>
        <a:bodyPr/>
        <a:lstStyle/>
        <a:p>
          <a:pPr algn="ctr"/>
          <a:endParaRPr lang="de-DE"/>
        </a:p>
      </dgm:t>
    </dgm:pt>
    <dgm:pt modelId="{61438EC9-ED7F-47B4-B97B-13E2B6C677FC}">
      <dgm:prSet/>
      <dgm:spPr/>
      <dgm:t>
        <a:bodyPr/>
        <a:lstStyle/>
        <a:p>
          <a:pPr algn="ctr"/>
          <a:r>
            <a:rPr lang="de-DE" dirty="0" smtClean="0"/>
            <a:t>HIS</a:t>
          </a:r>
          <a:endParaRPr lang="de-DE" dirty="0"/>
        </a:p>
      </dgm:t>
    </dgm:pt>
    <dgm:pt modelId="{77B11F96-1FF0-429A-8DE3-16F70B34F7B1}" type="parTrans" cxnId="{9D811EC6-46C7-4169-BD2D-5015F6DECEB5}">
      <dgm:prSet/>
      <dgm:spPr/>
      <dgm:t>
        <a:bodyPr/>
        <a:lstStyle/>
        <a:p>
          <a:pPr algn="ctr"/>
          <a:endParaRPr lang="de-DE"/>
        </a:p>
      </dgm:t>
    </dgm:pt>
    <dgm:pt modelId="{D77DAFCC-3014-4732-A4D9-5EBDDADFEEC0}" type="sibTrans" cxnId="{9D811EC6-46C7-4169-BD2D-5015F6DECEB5}">
      <dgm:prSet/>
      <dgm:spPr/>
      <dgm:t>
        <a:bodyPr/>
        <a:lstStyle/>
        <a:p>
          <a:pPr algn="ctr"/>
          <a:endParaRPr lang="de-DE"/>
        </a:p>
      </dgm:t>
    </dgm:pt>
    <dgm:pt modelId="{601E0C45-4410-45D7-A8DD-7AFC7A44734D}" type="pres">
      <dgm:prSet presAssocID="{34ED1286-D9FA-41DA-AFE1-AB086B49AC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69072DD-98FD-4035-81CF-3867C11D9B92}" type="pres">
      <dgm:prSet presAssocID="{F57FF6D7-E09A-4D6A-A054-0A2C3263A52F}" presName="centerShape" presStyleLbl="node0" presStyleIdx="0" presStyleCnt="1"/>
      <dgm:spPr/>
      <dgm:t>
        <a:bodyPr/>
        <a:lstStyle/>
        <a:p>
          <a:endParaRPr lang="de-DE"/>
        </a:p>
      </dgm:t>
    </dgm:pt>
    <dgm:pt modelId="{D7D6E8A1-D5FE-41C3-BB0A-DA44152B7E13}" type="pres">
      <dgm:prSet presAssocID="{DAFBBDD2-4012-443B-9A64-58E469EE242D}" presName="parTrans" presStyleLbl="sibTrans2D1" presStyleIdx="0" presStyleCnt="6"/>
      <dgm:spPr/>
      <dgm:t>
        <a:bodyPr/>
        <a:lstStyle/>
        <a:p>
          <a:endParaRPr lang="de-DE"/>
        </a:p>
      </dgm:t>
    </dgm:pt>
    <dgm:pt modelId="{1F2A7067-A45D-4C3B-BFC8-A4A0A011AC18}" type="pres">
      <dgm:prSet presAssocID="{DAFBBDD2-4012-443B-9A64-58E469EE242D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2BD93C72-321A-4E39-AEFC-3C68B61A0A78}" type="pres">
      <dgm:prSet presAssocID="{77E79B7E-28B4-4B8D-84BD-CF49A040D22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29871E-C2CE-49E5-A921-13B13F2A7D21}" type="pres">
      <dgm:prSet presAssocID="{59BC05CE-E4CA-4BA6-98B7-D744E85CC6EF}" presName="parTrans" presStyleLbl="sibTrans2D1" presStyleIdx="1" presStyleCnt="6"/>
      <dgm:spPr/>
      <dgm:t>
        <a:bodyPr/>
        <a:lstStyle/>
        <a:p>
          <a:endParaRPr lang="de-DE"/>
        </a:p>
      </dgm:t>
    </dgm:pt>
    <dgm:pt modelId="{F40CC8A1-8C5F-426F-91D4-63F2EA441F20}" type="pres">
      <dgm:prSet presAssocID="{59BC05CE-E4CA-4BA6-98B7-D744E85CC6EF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D962BC39-DCD3-4D52-A442-03D832BEA3A2}" type="pres">
      <dgm:prSet presAssocID="{6DC61542-CCA0-4C81-88ED-8B8A4C54696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7C6EFF-4C99-4D16-940C-B3D60ED848C9}" type="pres">
      <dgm:prSet presAssocID="{77B11F96-1FF0-429A-8DE3-16F70B34F7B1}" presName="parTrans" presStyleLbl="sibTrans2D1" presStyleIdx="2" presStyleCnt="6"/>
      <dgm:spPr/>
      <dgm:t>
        <a:bodyPr/>
        <a:lstStyle/>
        <a:p>
          <a:endParaRPr lang="de-DE"/>
        </a:p>
      </dgm:t>
    </dgm:pt>
    <dgm:pt modelId="{E6D09174-9B19-431F-A807-F6A0D2C94418}" type="pres">
      <dgm:prSet presAssocID="{77B11F96-1FF0-429A-8DE3-16F70B34F7B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D0EB7D62-6290-4548-81E5-127B69F27FF4}" type="pres">
      <dgm:prSet presAssocID="{61438EC9-ED7F-47B4-B97B-13E2B6C677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8D9B4C-01D6-4A20-BEA3-C214D5943C2A}" type="pres">
      <dgm:prSet presAssocID="{943950FB-CF2D-4B8C-B21C-3075AAC5C61A}" presName="parTrans" presStyleLbl="sibTrans2D1" presStyleIdx="3" presStyleCnt="6"/>
      <dgm:spPr/>
      <dgm:t>
        <a:bodyPr/>
        <a:lstStyle/>
        <a:p>
          <a:endParaRPr lang="de-DE"/>
        </a:p>
      </dgm:t>
    </dgm:pt>
    <dgm:pt modelId="{C0980D2F-9E02-4C13-A5C3-65591B092AA8}" type="pres">
      <dgm:prSet presAssocID="{943950FB-CF2D-4B8C-B21C-3075AAC5C61A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1DFA1AEC-D95E-4D68-A322-48252172120A}" type="pres">
      <dgm:prSet presAssocID="{6920F25D-A6AD-4FA2-8363-28064FB0435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25AC2A-8C08-43BD-A3B6-0E4E024025A2}" type="pres">
      <dgm:prSet presAssocID="{633DF3B1-D6B3-473B-BF9F-5D98BF92871B}" presName="parTrans" presStyleLbl="sibTrans2D1" presStyleIdx="4" presStyleCnt="6"/>
      <dgm:spPr/>
      <dgm:t>
        <a:bodyPr/>
        <a:lstStyle/>
        <a:p>
          <a:endParaRPr lang="de-DE"/>
        </a:p>
      </dgm:t>
    </dgm:pt>
    <dgm:pt modelId="{FE45064B-BA62-47A7-A2B8-642320BDCC3F}" type="pres">
      <dgm:prSet presAssocID="{633DF3B1-D6B3-473B-BF9F-5D98BF92871B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CB5A76CE-B5DB-4693-8989-5DBB53D647A1}" type="pres">
      <dgm:prSet presAssocID="{A4C2C84B-8E7F-4A30-A86F-F53D2F6A3D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FD4DC7-7962-419E-AAC7-8670F1FA1662}" type="pres">
      <dgm:prSet presAssocID="{016D502B-9CD4-479B-A546-C90491C06AB5}" presName="parTrans" presStyleLbl="sibTrans2D1" presStyleIdx="5" presStyleCnt="6"/>
      <dgm:spPr/>
      <dgm:t>
        <a:bodyPr/>
        <a:lstStyle/>
        <a:p>
          <a:endParaRPr lang="de-DE"/>
        </a:p>
      </dgm:t>
    </dgm:pt>
    <dgm:pt modelId="{6D30DC9A-C41B-4ACF-8E61-AEC35E7C45F1}" type="pres">
      <dgm:prSet presAssocID="{016D502B-9CD4-479B-A546-C90491C06AB5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BAEA0C9A-CA83-46E2-9631-7B9611C5513E}" type="pres">
      <dgm:prSet presAssocID="{A4FD02AD-F54B-49FB-A5E9-B619D99F01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79C056-0664-4F95-9C41-16C41E1DF33D}" type="presOf" srcId="{77E79B7E-28B4-4B8D-84BD-CF49A040D226}" destId="{2BD93C72-321A-4E39-AEFC-3C68B61A0A78}" srcOrd="0" destOrd="0" presId="urn:microsoft.com/office/officeart/2005/8/layout/radial5"/>
    <dgm:cxn modelId="{0D94A012-2620-4938-9CF5-C930D29AE274}" type="presOf" srcId="{59BC05CE-E4CA-4BA6-98B7-D744E85CC6EF}" destId="{3129871E-C2CE-49E5-A921-13B13F2A7D21}" srcOrd="0" destOrd="0" presId="urn:microsoft.com/office/officeart/2005/8/layout/radial5"/>
    <dgm:cxn modelId="{592623B4-9C2E-4A57-A8E3-C1B5B09F025B}" srcId="{F57FF6D7-E09A-4D6A-A054-0A2C3263A52F}" destId="{A4FD02AD-F54B-49FB-A5E9-B619D99F0149}" srcOrd="5" destOrd="0" parTransId="{016D502B-9CD4-479B-A546-C90491C06AB5}" sibTransId="{B2D28ED4-FDE4-4D31-B0B5-3EC5C36EF94B}"/>
    <dgm:cxn modelId="{A1D6F6FF-4072-46FE-B65C-18EC1BA1F8A9}" type="presOf" srcId="{6920F25D-A6AD-4FA2-8363-28064FB04357}" destId="{1DFA1AEC-D95E-4D68-A322-48252172120A}" srcOrd="0" destOrd="0" presId="urn:microsoft.com/office/officeart/2005/8/layout/radial5"/>
    <dgm:cxn modelId="{1E72AB1D-3372-42FD-9514-7EC54F8256E6}" srcId="{F57FF6D7-E09A-4D6A-A054-0A2C3263A52F}" destId="{77E79B7E-28B4-4B8D-84BD-CF49A040D226}" srcOrd="0" destOrd="0" parTransId="{DAFBBDD2-4012-443B-9A64-58E469EE242D}" sibTransId="{6AF05AEC-2140-4F49-B35E-223FB5841B51}"/>
    <dgm:cxn modelId="{E6AEDDE5-EDE7-47E3-8C44-9F860BC036E1}" type="presOf" srcId="{61438EC9-ED7F-47B4-B97B-13E2B6C677FC}" destId="{D0EB7D62-6290-4548-81E5-127B69F27FF4}" srcOrd="0" destOrd="0" presId="urn:microsoft.com/office/officeart/2005/8/layout/radial5"/>
    <dgm:cxn modelId="{95E67A47-149E-4895-B254-DB866E04C994}" type="presOf" srcId="{016D502B-9CD4-479B-A546-C90491C06AB5}" destId="{6D30DC9A-C41B-4ACF-8E61-AEC35E7C45F1}" srcOrd="1" destOrd="0" presId="urn:microsoft.com/office/officeart/2005/8/layout/radial5"/>
    <dgm:cxn modelId="{447F6013-D308-422F-B285-7764FE10F60F}" srcId="{F57FF6D7-E09A-4D6A-A054-0A2C3263A52F}" destId="{6920F25D-A6AD-4FA2-8363-28064FB04357}" srcOrd="3" destOrd="0" parTransId="{943950FB-CF2D-4B8C-B21C-3075AAC5C61A}" sibTransId="{9651FF7D-67D8-42A2-93E9-2A6B1B1F4ACE}"/>
    <dgm:cxn modelId="{0CEC2B6E-65DE-494E-AC6E-860FFD6FE15E}" type="presOf" srcId="{77B11F96-1FF0-429A-8DE3-16F70B34F7B1}" destId="{E6D09174-9B19-431F-A807-F6A0D2C94418}" srcOrd="1" destOrd="0" presId="urn:microsoft.com/office/officeart/2005/8/layout/radial5"/>
    <dgm:cxn modelId="{C7EA88B6-BC61-4096-AF39-A24359C382BC}" type="presOf" srcId="{77B11F96-1FF0-429A-8DE3-16F70B34F7B1}" destId="{E87C6EFF-4C99-4D16-940C-B3D60ED848C9}" srcOrd="0" destOrd="0" presId="urn:microsoft.com/office/officeart/2005/8/layout/radial5"/>
    <dgm:cxn modelId="{25B954F7-6848-4C14-8812-9ABF3929F046}" srcId="{F57FF6D7-E09A-4D6A-A054-0A2C3263A52F}" destId="{6DC61542-CCA0-4C81-88ED-8B8A4C546960}" srcOrd="1" destOrd="0" parTransId="{59BC05CE-E4CA-4BA6-98B7-D744E85CC6EF}" sibTransId="{AAB23E43-E3FD-47AF-B660-40612EABEE17}"/>
    <dgm:cxn modelId="{0B67526A-4C4C-4560-9473-18C71F396894}" type="presOf" srcId="{016D502B-9CD4-479B-A546-C90491C06AB5}" destId="{6FFD4DC7-7962-419E-AAC7-8670F1FA1662}" srcOrd="0" destOrd="0" presId="urn:microsoft.com/office/officeart/2005/8/layout/radial5"/>
    <dgm:cxn modelId="{2B73A645-B63E-433D-BED3-E4E00F110623}" type="presOf" srcId="{34ED1286-D9FA-41DA-AFE1-AB086B49AC78}" destId="{601E0C45-4410-45D7-A8DD-7AFC7A44734D}" srcOrd="0" destOrd="0" presId="urn:microsoft.com/office/officeart/2005/8/layout/radial5"/>
    <dgm:cxn modelId="{53A55796-025E-4E97-B492-EA76F20F388B}" type="presOf" srcId="{633DF3B1-D6B3-473B-BF9F-5D98BF92871B}" destId="{D425AC2A-8C08-43BD-A3B6-0E4E024025A2}" srcOrd="0" destOrd="0" presId="urn:microsoft.com/office/officeart/2005/8/layout/radial5"/>
    <dgm:cxn modelId="{8D2DAE51-EAAF-454D-A4F4-FD138F06396F}" type="presOf" srcId="{F57FF6D7-E09A-4D6A-A054-0A2C3263A52F}" destId="{A69072DD-98FD-4035-81CF-3867C11D9B92}" srcOrd="0" destOrd="0" presId="urn:microsoft.com/office/officeart/2005/8/layout/radial5"/>
    <dgm:cxn modelId="{9D811EC6-46C7-4169-BD2D-5015F6DECEB5}" srcId="{F57FF6D7-E09A-4D6A-A054-0A2C3263A52F}" destId="{61438EC9-ED7F-47B4-B97B-13E2B6C677FC}" srcOrd="2" destOrd="0" parTransId="{77B11F96-1FF0-429A-8DE3-16F70B34F7B1}" sibTransId="{D77DAFCC-3014-4732-A4D9-5EBDDADFEEC0}"/>
    <dgm:cxn modelId="{661BEF23-5280-4A9A-9F02-EEC39F03396E}" type="presOf" srcId="{943950FB-CF2D-4B8C-B21C-3075AAC5C61A}" destId="{C0980D2F-9E02-4C13-A5C3-65591B092AA8}" srcOrd="1" destOrd="0" presId="urn:microsoft.com/office/officeart/2005/8/layout/radial5"/>
    <dgm:cxn modelId="{3067B7EB-9CCF-4550-944B-5774753EE3C7}" type="presOf" srcId="{DAFBBDD2-4012-443B-9A64-58E469EE242D}" destId="{1F2A7067-A45D-4C3B-BFC8-A4A0A011AC18}" srcOrd="1" destOrd="0" presId="urn:microsoft.com/office/officeart/2005/8/layout/radial5"/>
    <dgm:cxn modelId="{23AD82DA-49CA-4632-9487-2F37AABC7AFD}" type="presOf" srcId="{A4FD02AD-F54B-49FB-A5E9-B619D99F0149}" destId="{BAEA0C9A-CA83-46E2-9631-7B9611C5513E}" srcOrd="0" destOrd="0" presId="urn:microsoft.com/office/officeart/2005/8/layout/radial5"/>
    <dgm:cxn modelId="{38BD2AFD-D0E8-48D1-9B47-897D1EACBCAB}" type="presOf" srcId="{943950FB-CF2D-4B8C-B21C-3075AAC5C61A}" destId="{DD8D9B4C-01D6-4A20-BEA3-C214D5943C2A}" srcOrd="0" destOrd="0" presId="urn:microsoft.com/office/officeart/2005/8/layout/radial5"/>
    <dgm:cxn modelId="{E47EF728-A209-4A58-8CE9-0CA256488B95}" srcId="{F57FF6D7-E09A-4D6A-A054-0A2C3263A52F}" destId="{A4C2C84B-8E7F-4A30-A86F-F53D2F6A3D54}" srcOrd="4" destOrd="0" parTransId="{633DF3B1-D6B3-473B-BF9F-5D98BF92871B}" sibTransId="{541901CC-EE4F-4480-8B7C-96CD683C7F62}"/>
    <dgm:cxn modelId="{57247299-A29C-43CF-AAF1-21DA10F93556}" srcId="{34ED1286-D9FA-41DA-AFE1-AB086B49AC78}" destId="{F57FF6D7-E09A-4D6A-A054-0A2C3263A52F}" srcOrd="0" destOrd="0" parTransId="{D7C96EE4-FD32-4813-8985-5D40951C7EDD}" sibTransId="{ADD99C7C-171F-4684-9878-BAE4D30B30CE}"/>
    <dgm:cxn modelId="{A2CD6A73-C727-48BD-B797-1D82044864F3}" type="presOf" srcId="{A4C2C84B-8E7F-4A30-A86F-F53D2F6A3D54}" destId="{CB5A76CE-B5DB-4693-8989-5DBB53D647A1}" srcOrd="0" destOrd="0" presId="urn:microsoft.com/office/officeart/2005/8/layout/radial5"/>
    <dgm:cxn modelId="{FABB71EC-CF43-45C3-BAEB-1D9A467F5A2E}" type="presOf" srcId="{DAFBBDD2-4012-443B-9A64-58E469EE242D}" destId="{D7D6E8A1-D5FE-41C3-BB0A-DA44152B7E13}" srcOrd="0" destOrd="0" presId="urn:microsoft.com/office/officeart/2005/8/layout/radial5"/>
    <dgm:cxn modelId="{0D1763ED-77F1-46F3-BCF8-8609E209EB38}" type="presOf" srcId="{6DC61542-CCA0-4C81-88ED-8B8A4C546960}" destId="{D962BC39-DCD3-4D52-A442-03D832BEA3A2}" srcOrd="0" destOrd="0" presId="urn:microsoft.com/office/officeart/2005/8/layout/radial5"/>
    <dgm:cxn modelId="{A486ACDF-9214-4AF4-A1C7-B6A6756673DF}" type="presOf" srcId="{633DF3B1-D6B3-473B-BF9F-5D98BF92871B}" destId="{FE45064B-BA62-47A7-A2B8-642320BDCC3F}" srcOrd="1" destOrd="0" presId="urn:microsoft.com/office/officeart/2005/8/layout/radial5"/>
    <dgm:cxn modelId="{A49CCD57-7537-4C19-9C87-819A17AD084C}" type="presOf" srcId="{59BC05CE-E4CA-4BA6-98B7-D744E85CC6EF}" destId="{F40CC8A1-8C5F-426F-91D4-63F2EA441F20}" srcOrd="1" destOrd="0" presId="urn:microsoft.com/office/officeart/2005/8/layout/radial5"/>
    <dgm:cxn modelId="{A4A4E94C-5250-48E3-8123-D122EA10066E}" type="presParOf" srcId="{601E0C45-4410-45D7-A8DD-7AFC7A44734D}" destId="{A69072DD-98FD-4035-81CF-3867C11D9B92}" srcOrd="0" destOrd="0" presId="urn:microsoft.com/office/officeart/2005/8/layout/radial5"/>
    <dgm:cxn modelId="{82FC0533-CAF4-4B87-8A95-6F52BC062C26}" type="presParOf" srcId="{601E0C45-4410-45D7-A8DD-7AFC7A44734D}" destId="{D7D6E8A1-D5FE-41C3-BB0A-DA44152B7E13}" srcOrd="1" destOrd="0" presId="urn:microsoft.com/office/officeart/2005/8/layout/radial5"/>
    <dgm:cxn modelId="{2FD358B8-6007-4407-AC4B-7A700E539674}" type="presParOf" srcId="{D7D6E8A1-D5FE-41C3-BB0A-DA44152B7E13}" destId="{1F2A7067-A45D-4C3B-BFC8-A4A0A011AC18}" srcOrd="0" destOrd="0" presId="urn:microsoft.com/office/officeart/2005/8/layout/radial5"/>
    <dgm:cxn modelId="{ADBAEBBE-E9D9-49F9-B91C-B9E835625A97}" type="presParOf" srcId="{601E0C45-4410-45D7-A8DD-7AFC7A44734D}" destId="{2BD93C72-321A-4E39-AEFC-3C68B61A0A78}" srcOrd="2" destOrd="0" presId="urn:microsoft.com/office/officeart/2005/8/layout/radial5"/>
    <dgm:cxn modelId="{42996CB4-E576-4A97-98C0-975342E42531}" type="presParOf" srcId="{601E0C45-4410-45D7-A8DD-7AFC7A44734D}" destId="{3129871E-C2CE-49E5-A921-13B13F2A7D21}" srcOrd="3" destOrd="0" presId="urn:microsoft.com/office/officeart/2005/8/layout/radial5"/>
    <dgm:cxn modelId="{F9B26782-07B8-49E9-9D3A-29FC87AA0721}" type="presParOf" srcId="{3129871E-C2CE-49E5-A921-13B13F2A7D21}" destId="{F40CC8A1-8C5F-426F-91D4-63F2EA441F20}" srcOrd="0" destOrd="0" presId="urn:microsoft.com/office/officeart/2005/8/layout/radial5"/>
    <dgm:cxn modelId="{51675C0E-72A6-4390-9577-DAC9A05ED7EA}" type="presParOf" srcId="{601E0C45-4410-45D7-A8DD-7AFC7A44734D}" destId="{D962BC39-DCD3-4D52-A442-03D832BEA3A2}" srcOrd="4" destOrd="0" presId="urn:microsoft.com/office/officeart/2005/8/layout/radial5"/>
    <dgm:cxn modelId="{90BB3E79-7B78-4205-B1FE-1616D5DEE650}" type="presParOf" srcId="{601E0C45-4410-45D7-A8DD-7AFC7A44734D}" destId="{E87C6EFF-4C99-4D16-940C-B3D60ED848C9}" srcOrd="5" destOrd="0" presId="urn:microsoft.com/office/officeart/2005/8/layout/radial5"/>
    <dgm:cxn modelId="{77FC9D32-85C5-4D1F-9748-73C94EABB046}" type="presParOf" srcId="{E87C6EFF-4C99-4D16-940C-B3D60ED848C9}" destId="{E6D09174-9B19-431F-A807-F6A0D2C94418}" srcOrd="0" destOrd="0" presId="urn:microsoft.com/office/officeart/2005/8/layout/radial5"/>
    <dgm:cxn modelId="{62F0BC26-9712-4A0C-B4B4-5AFFA4BDBB61}" type="presParOf" srcId="{601E0C45-4410-45D7-A8DD-7AFC7A44734D}" destId="{D0EB7D62-6290-4548-81E5-127B69F27FF4}" srcOrd="6" destOrd="0" presId="urn:microsoft.com/office/officeart/2005/8/layout/radial5"/>
    <dgm:cxn modelId="{94174FF4-3813-484E-BCD6-E07A792FAA29}" type="presParOf" srcId="{601E0C45-4410-45D7-A8DD-7AFC7A44734D}" destId="{DD8D9B4C-01D6-4A20-BEA3-C214D5943C2A}" srcOrd="7" destOrd="0" presId="urn:microsoft.com/office/officeart/2005/8/layout/radial5"/>
    <dgm:cxn modelId="{CADABECD-7C8B-472E-9814-40CCA979676A}" type="presParOf" srcId="{DD8D9B4C-01D6-4A20-BEA3-C214D5943C2A}" destId="{C0980D2F-9E02-4C13-A5C3-65591B092AA8}" srcOrd="0" destOrd="0" presId="urn:microsoft.com/office/officeart/2005/8/layout/radial5"/>
    <dgm:cxn modelId="{FA9ACC3F-A7CF-4736-9A16-D0CD255EC0F3}" type="presParOf" srcId="{601E0C45-4410-45D7-A8DD-7AFC7A44734D}" destId="{1DFA1AEC-D95E-4D68-A322-48252172120A}" srcOrd="8" destOrd="0" presId="urn:microsoft.com/office/officeart/2005/8/layout/radial5"/>
    <dgm:cxn modelId="{3F7D6542-5D47-4B79-B425-8CA0292D0886}" type="presParOf" srcId="{601E0C45-4410-45D7-A8DD-7AFC7A44734D}" destId="{D425AC2A-8C08-43BD-A3B6-0E4E024025A2}" srcOrd="9" destOrd="0" presId="urn:microsoft.com/office/officeart/2005/8/layout/radial5"/>
    <dgm:cxn modelId="{F0883624-B7C7-431C-BB00-1D69CF85C254}" type="presParOf" srcId="{D425AC2A-8C08-43BD-A3B6-0E4E024025A2}" destId="{FE45064B-BA62-47A7-A2B8-642320BDCC3F}" srcOrd="0" destOrd="0" presId="urn:microsoft.com/office/officeart/2005/8/layout/radial5"/>
    <dgm:cxn modelId="{5D66BA0A-C9FC-445F-A298-46BE287DB860}" type="presParOf" srcId="{601E0C45-4410-45D7-A8DD-7AFC7A44734D}" destId="{CB5A76CE-B5DB-4693-8989-5DBB53D647A1}" srcOrd="10" destOrd="0" presId="urn:microsoft.com/office/officeart/2005/8/layout/radial5"/>
    <dgm:cxn modelId="{F92C189E-E7E4-4120-A501-A4C8595CFB18}" type="presParOf" srcId="{601E0C45-4410-45D7-A8DD-7AFC7A44734D}" destId="{6FFD4DC7-7962-419E-AAC7-8670F1FA1662}" srcOrd="11" destOrd="0" presId="urn:microsoft.com/office/officeart/2005/8/layout/radial5"/>
    <dgm:cxn modelId="{DEA86DCA-3935-40C8-ABDF-A53861BDDA00}" type="presParOf" srcId="{6FFD4DC7-7962-419E-AAC7-8670F1FA1662}" destId="{6D30DC9A-C41B-4ACF-8E61-AEC35E7C45F1}" srcOrd="0" destOrd="0" presId="urn:microsoft.com/office/officeart/2005/8/layout/radial5"/>
    <dgm:cxn modelId="{075C5B76-D67C-4840-873A-1DC087DC3F34}" type="presParOf" srcId="{601E0C45-4410-45D7-A8DD-7AFC7A44734D}" destId="{BAEA0C9A-CA83-46E2-9631-7B9611C5513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C3BD7-0FC3-417B-8929-1AE1BF746CD5}">
      <dsp:nvSpPr>
        <dsp:cNvPr id="0" name=""/>
        <dsp:cNvSpPr/>
      </dsp:nvSpPr>
      <dsp:spPr>
        <a:xfrm>
          <a:off x="3196" y="228855"/>
          <a:ext cx="1397387" cy="838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S</a:t>
          </a:r>
          <a:r>
            <a:rPr lang="de-DE" sz="1600" kern="1200" dirty="0" smtClean="0"/>
            <a:t>ammeln</a:t>
          </a:r>
          <a:endParaRPr lang="de-DE" sz="1600" kern="1200" dirty="0"/>
        </a:p>
      </dsp:txBody>
      <dsp:txXfrm>
        <a:off x="27753" y="253412"/>
        <a:ext cx="1348273" cy="789318"/>
      </dsp:txXfrm>
    </dsp:sp>
    <dsp:sp modelId="{9A95540D-A517-4B44-B9E8-5FCA50D8D871}">
      <dsp:nvSpPr>
        <dsp:cNvPr id="0" name=""/>
        <dsp:cNvSpPr/>
      </dsp:nvSpPr>
      <dsp:spPr>
        <a:xfrm>
          <a:off x="1540322" y="474795"/>
          <a:ext cx="296246" cy="346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1540322" y="544105"/>
        <a:ext cx="207372" cy="207932"/>
      </dsp:txXfrm>
    </dsp:sp>
    <dsp:sp modelId="{72B728F7-F17E-4AA5-B0D7-F69DE71D0237}">
      <dsp:nvSpPr>
        <dsp:cNvPr id="0" name=""/>
        <dsp:cNvSpPr/>
      </dsp:nvSpPr>
      <dsp:spPr>
        <a:xfrm>
          <a:off x="1959538" y="228855"/>
          <a:ext cx="1397387" cy="838432"/>
        </a:xfrm>
        <a:prstGeom prst="roundRect">
          <a:avLst>
            <a:gd name="adj" fmla="val 10000"/>
          </a:avLst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P</a:t>
          </a:r>
          <a:r>
            <a:rPr lang="de-DE" sz="1600" kern="1200" dirty="0" smtClean="0"/>
            <a:t>rüfen</a:t>
          </a:r>
          <a:endParaRPr lang="de-DE" sz="1600" kern="1200" dirty="0"/>
        </a:p>
      </dsp:txBody>
      <dsp:txXfrm>
        <a:off x="1984095" y="253412"/>
        <a:ext cx="1348273" cy="789318"/>
      </dsp:txXfrm>
    </dsp:sp>
    <dsp:sp modelId="{91F22AF5-673E-4284-B740-FFDF2BB7494A}">
      <dsp:nvSpPr>
        <dsp:cNvPr id="0" name=""/>
        <dsp:cNvSpPr/>
      </dsp:nvSpPr>
      <dsp:spPr>
        <a:xfrm>
          <a:off x="3496665" y="474795"/>
          <a:ext cx="296246" cy="346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19836"/>
            <a:satOff val="1607"/>
            <a:lumOff val="-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3496665" y="544105"/>
        <a:ext cx="207372" cy="207932"/>
      </dsp:txXfrm>
    </dsp:sp>
    <dsp:sp modelId="{F38649D5-CC7E-4D85-9846-1FD277613211}">
      <dsp:nvSpPr>
        <dsp:cNvPr id="0" name=""/>
        <dsp:cNvSpPr/>
      </dsp:nvSpPr>
      <dsp:spPr>
        <a:xfrm>
          <a:off x="3915881" y="228855"/>
          <a:ext cx="1397387" cy="838432"/>
        </a:xfrm>
        <a:prstGeom prst="roundRect">
          <a:avLst>
            <a:gd name="adj" fmla="val 10000"/>
          </a:avLst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S</a:t>
          </a:r>
          <a:r>
            <a:rPr lang="de-DE" sz="1600" kern="1200" dirty="0" smtClean="0"/>
            <a:t>elektieren</a:t>
          </a:r>
          <a:endParaRPr lang="de-DE" sz="1600" kern="1200" dirty="0"/>
        </a:p>
      </dsp:txBody>
      <dsp:txXfrm>
        <a:off x="3940438" y="253412"/>
        <a:ext cx="1348273" cy="789318"/>
      </dsp:txXfrm>
    </dsp:sp>
    <dsp:sp modelId="{3DD6A2D8-5154-47F6-93E5-6C170F3ACC12}">
      <dsp:nvSpPr>
        <dsp:cNvPr id="0" name=""/>
        <dsp:cNvSpPr/>
      </dsp:nvSpPr>
      <dsp:spPr>
        <a:xfrm>
          <a:off x="5453007" y="474795"/>
          <a:ext cx="296246" cy="346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5453007" y="544105"/>
        <a:ext cx="207372" cy="207932"/>
      </dsp:txXfrm>
    </dsp:sp>
    <dsp:sp modelId="{E7B4DDA7-0F22-4467-898C-09BE1A9AB7A4}">
      <dsp:nvSpPr>
        <dsp:cNvPr id="0" name=""/>
        <dsp:cNvSpPr/>
      </dsp:nvSpPr>
      <dsp:spPr>
        <a:xfrm>
          <a:off x="5872224" y="228855"/>
          <a:ext cx="1397387" cy="838432"/>
        </a:xfrm>
        <a:prstGeom prst="roundRect">
          <a:avLst>
            <a:gd name="adj" fmla="val 10000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S</a:t>
          </a:r>
          <a:r>
            <a:rPr lang="de-DE" sz="1600" kern="1200" dirty="0" smtClean="0"/>
            <a:t>ubsumieren</a:t>
          </a:r>
          <a:endParaRPr lang="de-DE" sz="1600" kern="1200" dirty="0"/>
        </a:p>
      </dsp:txBody>
      <dsp:txXfrm>
        <a:off x="5896781" y="253412"/>
        <a:ext cx="1348273" cy="78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EE064-A5B8-4AAA-A44A-A09EA50565EF}">
      <dsp:nvSpPr>
        <dsp:cNvPr id="0" name=""/>
        <dsp:cNvSpPr/>
      </dsp:nvSpPr>
      <dsp:spPr>
        <a:xfrm>
          <a:off x="369015" y="0"/>
          <a:ext cx="4182176" cy="347216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6C169-4A73-4703-803A-31EB54356C23}">
      <dsp:nvSpPr>
        <dsp:cNvPr id="0" name=""/>
        <dsp:cNvSpPr/>
      </dsp:nvSpPr>
      <dsp:spPr>
        <a:xfrm>
          <a:off x="2462" y="1041648"/>
          <a:ext cx="1184405" cy="13888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Digitale Aufzeichnung</a:t>
          </a:r>
          <a:endParaRPr lang="de-DE" sz="1200" kern="1200" dirty="0"/>
        </a:p>
      </dsp:txBody>
      <dsp:txXfrm>
        <a:off x="60280" y="1099466"/>
        <a:ext cx="1068769" cy="1273228"/>
      </dsp:txXfrm>
    </dsp:sp>
    <dsp:sp modelId="{E7C20BB9-4A04-46F4-BE69-094F18531C76}">
      <dsp:nvSpPr>
        <dsp:cNvPr id="0" name=""/>
        <dsp:cNvSpPr/>
      </dsp:nvSpPr>
      <dsp:spPr>
        <a:xfrm>
          <a:off x="1246088" y="1041648"/>
          <a:ext cx="1184405" cy="1388864"/>
        </a:xfrm>
        <a:prstGeom prst="roundRect">
          <a:avLst/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Transkription</a:t>
          </a:r>
          <a:endParaRPr lang="de-DE" sz="1200" kern="1200" dirty="0"/>
        </a:p>
      </dsp:txBody>
      <dsp:txXfrm>
        <a:off x="1303906" y="1099466"/>
        <a:ext cx="1068769" cy="1273228"/>
      </dsp:txXfrm>
    </dsp:sp>
    <dsp:sp modelId="{0A95DAFA-E21C-4320-AC0C-D980FCA32DA5}">
      <dsp:nvSpPr>
        <dsp:cNvPr id="0" name=""/>
        <dsp:cNvSpPr/>
      </dsp:nvSpPr>
      <dsp:spPr>
        <a:xfrm>
          <a:off x="2489714" y="1041648"/>
          <a:ext cx="1184405" cy="1388864"/>
        </a:xfrm>
        <a:prstGeom prst="roundRect">
          <a:avLst/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Mindmap</a:t>
          </a:r>
          <a:endParaRPr lang="de-DE" sz="1200" kern="1200" dirty="0"/>
        </a:p>
      </dsp:txBody>
      <dsp:txXfrm>
        <a:off x="2547532" y="1099466"/>
        <a:ext cx="1068769" cy="1273228"/>
      </dsp:txXfrm>
    </dsp:sp>
    <dsp:sp modelId="{8E60258B-453F-4093-96C4-7D355C7584FE}">
      <dsp:nvSpPr>
        <dsp:cNvPr id="0" name=""/>
        <dsp:cNvSpPr/>
      </dsp:nvSpPr>
      <dsp:spPr>
        <a:xfrm>
          <a:off x="3733339" y="1041648"/>
          <a:ext cx="1184405" cy="1388864"/>
        </a:xfrm>
        <a:prstGeom prst="roundRect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Grundlage zur Erstellung der IST-Analyse</a:t>
          </a:r>
          <a:endParaRPr lang="de-DE" sz="1200" kern="1200" dirty="0"/>
        </a:p>
      </dsp:txBody>
      <dsp:txXfrm>
        <a:off x="3791157" y="1099466"/>
        <a:ext cx="1068769" cy="1273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072DD-98FD-4035-81CF-3867C11D9B92}">
      <dsp:nvSpPr>
        <dsp:cNvPr id="0" name=""/>
        <dsp:cNvSpPr/>
      </dsp:nvSpPr>
      <dsp:spPr>
        <a:xfrm>
          <a:off x="2166357" y="1194249"/>
          <a:ext cx="851860" cy="8518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Zentrale IT-Systeme</a:t>
          </a:r>
          <a:endParaRPr lang="de-DE" sz="1100" kern="1200" dirty="0"/>
        </a:p>
      </dsp:txBody>
      <dsp:txXfrm>
        <a:off x="2291109" y="1319001"/>
        <a:ext cx="602356" cy="602356"/>
      </dsp:txXfrm>
    </dsp:sp>
    <dsp:sp modelId="{D7D6E8A1-D5FE-41C3-BB0A-DA44152B7E13}">
      <dsp:nvSpPr>
        <dsp:cNvPr id="0" name=""/>
        <dsp:cNvSpPr/>
      </dsp:nvSpPr>
      <dsp:spPr>
        <a:xfrm rot="16200000">
          <a:off x="2502061" y="884301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2529129" y="969295"/>
        <a:ext cx="126317" cy="173780"/>
      </dsp:txXfrm>
    </dsp:sp>
    <dsp:sp modelId="{2BD93C72-321A-4E39-AEFC-3C68B61A0A78}">
      <dsp:nvSpPr>
        <dsp:cNvPr id="0" name=""/>
        <dsp:cNvSpPr/>
      </dsp:nvSpPr>
      <dsp:spPr>
        <a:xfrm>
          <a:off x="2166357" y="1911"/>
          <a:ext cx="851860" cy="8518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Moodle</a:t>
          </a:r>
          <a:endParaRPr lang="de-DE" sz="1000" kern="1200" dirty="0"/>
        </a:p>
      </dsp:txBody>
      <dsp:txXfrm>
        <a:off x="2291109" y="126663"/>
        <a:ext cx="602356" cy="602356"/>
      </dsp:txXfrm>
    </dsp:sp>
    <dsp:sp modelId="{3129871E-C2CE-49E5-A921-13B13F2A7D21}">
      <dsp:nvSpPr>
        <dsp:cNvPr id="0" name=""/>
        <dsp:cNvSpPr/>
      </dsp:nvSpPr>
      <dsp:spPr>
        <a:xfrm rot="19800000">
          <a:off x="3013935" y="1179832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07935"/>
            <a:satOff val="643"/>
            <a:lumOff val="-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3017561" y="1251292"/>
        <a:ext cx="126317" cy="173780"/>
      </dsp:txXfrm>
    </dsp:sp>
    <dsp:sp modelId="{D962BC39-DCD3-4D52-A442-03D832BEA3A2}">
      <dsp:nvSpPr>
        <dsp:cNvPr id="0" name=""/>
        <dsp:cNvSpPr/>
      </dsp:nvSpPr>
      <dsp:spPr>
        <a:xfrm>
          <a:off x="3198952" y="598080"/>
          <a:ext cx="851860" cy="851860"/>
        </a:xfrm>
        <a:prstGeom prst="ellipse">
          <a:avLst/>
        </a:prstGeom>
        <a:solidFill>
          <a:schemeClr val="accent5">
            <a:hueOff val="-607935"/>
            <a:satOff val="643"/>
            <a:lumOff val="-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Webseite</a:t>
          </a:r>
          <a:endParaRPr lang="de-DE" sz="1000" kern="1200" dirty="0"/>
        </a:p>
      </dsp:txBody>
      <dsp:txXfrm>
        <a:off x="3323704" y="722832"/>
        <a:ext cx="602356" cy="602356"/>
      </dsp:txXfrm>
    </dsp:sp>
    <dsp:sp modelId="{E87C6EFF-4C99-4D16-940C-B3D60ED848C9}">
      <dsp:nvSpPr>
        <dsp:cNvPr id="0" name=""/>
        <dsp:cNvSpPr/>
      </dsp:nvSpPr>
      <dsp:spPr>
        <a:xfrm rot="1800000">
          <a:off x="3013935" y="1770894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869"/>
            <a:satOff val="1285"/>
            <a:lumOff val="-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3017561" y="1815286"/>
        <a:ext cx="126317" cy="173780"/>
      </dsp:txXfrm>
    </dsp:sp>
    <dsp:sp modelId="{D0EB7D62-6290-4548-81E5-127B69F27FF4}">
      <dsp:nvSpPr>
        <dsp:cNvPr id="0" name=""/>
        <dsp:cNvSpPr/>
      </dsp:nvSpPr>
      <dsp:spPr>
        <a:xfrm>
          <a:off x="3198952" y="1790418"/>
          <a:ext cx="851860" cy="851860"/>
        </a:xfrm>
        <a:prstGeom prst="ellipse">
          <a:avLst/>
        </a:prstGeom>
        <a:solidFill>
          <a:schemeClr val="accent5">
            <a:hueOff val="-1215869"/>
            <a:satOff val="1285"/>
            <a:lumOff val="-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HIS</a:t>
          </a:r>
          <a:endParaRPr lang="de-DE" sz="1000" kern="1200" dirty="0"/>
        </a:p>
      </dsp:txBody>
      <dsp:txXfrm>
        <a:off x="3323704" y="1915170"/>
        <a:ext cx="602356" cy="602356"/>
      </dsp:txXfrm>
    </dsp:sp>
    <dsp:sp modelId="{DD8D9B4C-01D6-4A20-BEA3-C214D5943C2A}">
      <dsp:nvSpPr>
        <dsp:cNvPr id="0" name=""/>
        <dsp:cNvSpPr/>
      </dsp:nvSpPr>
      <dsp:spPr>
        <a:xfrm rot="5400000">
          <a:off x="2502061" y="2066425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23804"/>
            <a:satOff val="1928"/>
            <a:lumOff val="-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2529129" y="2097283"/>
        <a:ext cx="126317" cy="173780"/>
      </dsp:txXfrm>
    </dsp:sp>
    <dsp:sp modelId="{1DFA1AEC-D95E-4D68-A322-48252172120A}">
      <dsp:nvSpPr>
        <dsp:cNvPr id="0" name=""/>
        <dsp:cNvSpPr/>
      </dsp:nvSpPr>
      <dsp:spPr>
        <a:xfrm>
          <a:off x="2166357" y="2386587"/>
          <a:ext cx="851860" cy="851860"/>
        </a:xfrm>
        <a:prstGeom prst="ellipse">
          <a:avLst/>
        </a:prstGeom>
        <a:solidFill>
          <a:schemeClr val="accent5">
            <a:hueOff val="-1823804"/>
            <a:satOff val="1928"/>
            <a:lumOff val="-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VPN</a:t>
          </a:r>
          <a:endParaRPr lang="de-DE" sz="1000" kern="1200" dirty="0"/>
        </a:p>
      </dsp:txBody>
      <dsp:txXfrm>
        <a:off x="2291109" y="2511339"/>
        <a:ext cx="602356" cy="602356"/>
      </dsp:txXfrm>
    </dsp:sp>
    <dsp:sp modelId="{D425AC2A-8C08-43BD-A3B6-0E4E024025A2}">
      <dsp:nvSpPr>
        <dsp:cNvPr id="0" name=""/>
        <dsp:cNvSpPr/>
      </dsp:nvSpPr>
      <dsp:spPr>
        <a:xfrm rot="9000000">
          <a:off x="1990186" y="1770894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31738"/>
            <a:satOff val="2570"/>
            <a:lumOff val="-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10800000">
        <a:off x="2040696" y="1815286"/>
        <a:ext cx="126317" cy="173780"/>
      </dsp:txXfrm>
    </dsp:sp>
    <dsp:sp modelId="{CB5A76CE-B5DB-4693-8989-5DBB53D647A1}">
      <dsp:nvSpPr>
        <dsp:cNvPr id="0" name=""/>
        <dsp:cNvSpPr/>
      </dsp:nvSpPr>
      <dsp:spPr>
        <a:xfrm>
          <a:off x="1133762" y="1790418"/>
          <a:ext cx="851860" cy="851860"/>
        </a:xfrm>
        <a:prstGeom prst="ellipse">
          <a:avLst/>
        </a:prstGeom>
        <a:solidFill>
          <a:schemeClr val="accent5">
            <a:hueOff val="-2431738"/>
            <a:satOff val="2570"/>
            <a:lumOff val="-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EvaSys</a:t>
          </a:r>
          <a:endParaRPr lang="de-DE" sz="1000" kern="1200" dirty="0"/>
        </a:p>
      </dsp:txBody>
      <dsp:txXfrm>
        <a:off x="1258514" y="1915170"/>
        <a:ext cx="602356" cy="602356"/>
      </dsp:txXfrm>
    </dsp:sp>
    <dsp:sp modelId="{6FFD4DC7-7962-419E-AAC7-8670F1FA1662}">
      <dsp:nvSpPr>
        <dsp:cNvPr id="0" name=""/>
        <dsp:cNvSpPr/>
      </dsp:nvSpPr>
      <dsp:spPr>
        <a:xfrm rot="12600000">
          <a:off x="1990186" y="1179832"/>
          <a:ext cx="180453" cy="28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10800000">
        <a:off x="2040696" y="1251292"/>
        <a:ext cx="126317" cy="173780"/>
      </dsp:txXfrm>
    </dsp:sp>
    <dsp:sp modelId="{BAEA0C9A-CA83-46E2-9631-7B9611C5513E}">
      <dsp:nvSpPr>
        <dsp:cNvPr id="0" name=""/>
        <dsp:cNvSpPr/>
      </dsp:nvSpPr>
      <dsp:spPr>
        <a:xfrm>
          <a:off x="1133762" y="598080"/>
          <a:ext cx="851860" cy="851860"/>
        </a:xfrm>
        <a:prstGeom prst="ellipse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E-Mail</a:t>
          </a:r>
          <a:endParaRPr lang="de-DE" sz="1000" kern="1200" dirty="0"/>
        </a:p>
      </dsp:txBody>
      <dsp:txXfrm>
        <a:off x="1258514" y="722832"/>
        <a:ext cx="602356" cy="60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5BD7-D643-A647-B9BF-97D68CA61B33}" type="datetimeFigureOut"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F653-5B1E-9C45-9483-87CE6A06020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3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CBB2-AE22-42BD-B4BA-5400FD3D633A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11D-11BF-4FB0-9609-E0B2D3132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3C5556-6037-4310-B223-D65EA9587478}" type="slidenum">
              <a:rPr lang="de-DE" altLang="de-DE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altLang="de-DE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3C5556-6037-4310-B223-D65EA9587478}" type="slidenum">
              <a:rPr lang="de-DE" altLang="de-DE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altLang="de-DE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8" y="470132"/>
            <a:ext cx="3111500" cy="13716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Wichtiger Text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0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5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4967783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8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15"/>
          </p:nvPr>
        </p:nvSpPr>
        <p:spPr>
          <a:xfrm>
            <a:off x="468313" y="1628775"/>
            <a:ext cx="496728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6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 wichtig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3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11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9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00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4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7544" y="1628800"/>
            <a:ext cx="8208912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" y="6453337"/>
            <a:ext cx="132106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971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453336"/>
            <a:ext cx="6840760" cy="4046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Gruppe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i.bund.de/SharedDocs/Bilder/DE/BSI/Themen/grundschutzdeutsch/Webkurs/pic9000_gif.gif?__blob=normal&amp;v=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tservicemanagement-itil.com/wp-content/uploads/2009/10/ITIL-V3.jpg" TargetMode="External"/><Relationship Id="rId4" Type="http://schemas.openxmlformats.org/officeDocument/2006/relationships/hyperlink" Target="http://images.vogel.de/vogelonline/bdb/428500/428598/24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Ist-Situation </a:t>
            </a:r>
            <a:r>
              <a:rPr lang="de-DE" altLang="de-DE" dirty="0"/>
              <a:t>der Hochschule Emden/Leer</a:t>
            </a:r>
            <a:br>
              <a:rPr lang="de-DE" altLang="de-DE" dirty="0"/>
            </a:br>
            <a:r>
              <a:rPr lang="de-DE" altLang="de-DE" sz="1600" dirty="0"/>
              <a:t>hinsichtlich wichtiger Dimensionen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de-DE" sz="2400" b="1" dirty="0" smtClean="0">
              <a:solidFill>
                <a:schemeClr val="tx1"/>
              </a:solidFill>
            </a:endParaRPr>
          </a:p>
          <a:p>
            <a:pPr algn="l"/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</a:rPr>
              <a:t>Von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	Marc Enders</a:t>
            </a:r>
          </a:p>
          <a:p>
            <a:pPr algn="l"/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	Tina Koppermann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800" dirty="0" smtClean="0"/>
              <a:t>Sicherheitsrichtlinien (BSI IT-Grundschutz)</a:t>
            </a:r>
          </a:p>
          <a:p>
            <a:pPr lvl="1"/>
            <a:r>
              <a:rPr lang="de-DE" sz="2800" dirty="0" smtClean="0"/>
              <a:t>ITIL</a:t>
            </a:r>
          </a:p>
          <a:p>
            <a:pPr lvl="1"/>
            <a:r>
              <a:rPr lang="de-DE" sz="2800" dirty="0" smtClean="0"/>
              <a:t>ISO/IEC 207001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49" y="4005064"/>
            <a:ext cx="20478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82" y="4043514"/>
            <a:ext cx="2142678" cy="142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" y="3567115"/>
            <a:ext cx="2743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Gewichtung und Bewertung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 IT-Systeme</a:t>
            </a:r>
          </a:p>
          <a:p>
            <a:r>
              <a:rPr lang="de-DE" dirty="0" smtClean="0"/>
              <a:t>Durch Kooperationsverbund verstärkt</a:t>
            </a:r>
          </a:p>
          <a:p>
            <a:r>
              <a:rPr lang="de-DE" dirty="0" smtClean="0"/>
              <a:t>Arbeitsgruppen zu wichtigen Gebieten</a:t>
            </a:r>
          </a:p>
          <a:p>
            <a:r>
              <a:rPr lang="de-DE" dirty="0" smtClean="0"/>
              <a:t>Organisatorische Struktur für INM nicht vorhanden (CIO, Dach Organisationen)</a:t>
            </a:r>
          </a:p>
          <a:p>
            <a:r>
              <a:rPr lang="de-DE" dirty="0"/>
              <a:t>K</a:t>
            </a:r>
            <a:r>
              <a:rPr lang="de-DE" dirty="0" smtClean="0"/>
              <a:t>ein zentrales Portal (z.B. Campusportal)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084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Vielen Dank für Ihre Aufmerksamkeit!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z="2400" smtClean="0"/>
          </a:p>
          <a:p>
            <a:endParaRPr lang="de-DE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802C4-F504-42B3-AC68-3AE8752CDBBB}" type="slidenum">
              <a:rPr lang="de-DE"/>
              <a:pPr>
                <a:defRPr/>
              </a:pPr>
              <a:t>12</a:t>
            </a:fld>
            <a:endParaRPr lang="de-DE"/>
          </a:p>
        </p:txBody>
      </p:sp>
      <p:pic>
        <p:nvPicPr>
          <p:cNvPr id="11" name="Picture 4" descr="C:\Users\koppermann\AppData\Local\Microsoft\Windows\Temporary Internet Files\Content.IE5\97SK29WY\question-mark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844675"/>
            <a:ext cx="37798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9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Quellen Bilder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altLang="de-DE" sz="1600" dirty="0" smtClean="0"/>
          </a:p>
          <a:p>
            <a:endParaRPr lang="de-DE" altLang="de-DE" sz="1800" dirty="0" smtClean="0">
              <a:hlinkClick r:id="rId3"/>
            </a:endParaRPr>
          </a:p>
          <a:p>
            <a:r>
              <a:rPr lang="de-DE" altLang="de-DE" sz="1800" dirty="0">
                <a:hlinkClick r:id="rId3"/>
              </a:rPr>
              <a:t>http://upload.wikimedia.org/wikipedia/commons/0/0c/Jade-Hochschule,_Wilhelmshaven.jpg</a:t>
            </a:r>
          </a:p>
          <a:p>
            <a:r>
              <a:rPr lang="de-DE" altLang="de-DE" sz="1800" dirty="0" smtClean="0">
                <a:hlinkClick r:id="rId3"/>
              </a:rPr>
              <a:t>http</a:t>
            </a:r>
            <a:r>
              <a:rPr lang="de-DE" altLang="de-DE" sz="1800" dirty="0">
                <a:hlinkClick r:id="rId3"/>
              </a:rPr>
              <a:t>://www.stellenboersen.de/uni/</a:t>
            </a:r>
            <a:r>
              <a:rPr lang="de-DE" altLang="de-DE" sz="1800" dirty="0" err="1">
                <a:hlinkClick r:id="rId3"/>
              </a:rPr>
              <a:t>vechta</a:t>
            </a:r>
            <a:r>
              <a:rPr lang="de-DE" altLang="de-DE" sz="1800" dirty="0">
                <a:hlinkClick r:id="rId3"/>
              </a:rPr>
              <a:t>/</a:t>
            </a:r>
            <a:r>
              <a:rPr lang="de-DE" altLang="de-DE" sz="1800" dirty="0" err="1">
                <a:hlinkClick r:id="rId3"/>
              </a:rPr>
              <a:t>uni-vechta</a:t>
            </a:r>
            <a:r>
              <a:rPr lang="de-DE" altLang="de-DE" sz="1800" dirty="0">
                <a:hlinkClick r:id="rId3"/>
              </a:rPr>
              <a:t>/</a:t>
            </a:r>
            <a:r>
              <a:rPr lang="de-DE" altLang="de-DE" sz="1800" dirty="0" err="1">
                <a:hlinkClick r:id="rId3"/>
              </a:rPr>
              <a:t>index.html</a:t>
            </a:r>
            <a:r>
              <a:rPr lang="de-DE" altLang="de-DE" sz="1800" dirty="0">
                <a:hlinkClick r:id="rId3"/>
              </a:rPr>
              <a:t>/</a:t>
            </a:r>
            <a:r>
              <a:rPr lang="de-DE" altLang="de-DE" sz="1800" dirty="0" err="1">
                <a:hlinkClick r:id="rId3"/>
              </a:rPr>
              <a:t>foto</a:t>
            </a:r>
            <a:endParaRPr lang="de-DE" altLang="de-DE" sz="1800" dirty="0">
              <a:hlinkClick r:id="rId3"/>
            </a:endParaRPr>
          </a:p>
          <a:p>
            <a:r>
              <a:rPr lang="de-DE" altLang="de-DE" sz="1800" dirty="0" smtClean="0">
                <a:hlinkClick r:id="rId3"/>
              </a:rPr>
              <a:t>http</a:t>
            </a:r>
            <a:r>
              <a:rPr lang="de-DE" altLang="de-DE" sz="1800" dirty="0">
                <a:hlinkClick r:id="rId3"/>
              </a:rPr>
              <a:t>://img1.findthebest.com/</a:t>
            </a:r>
            <a:r>
              <a:rPr lang="de-DE" altLang="de-DE" sz="1800" dirty="0" err="1">
                <a:hlinkClick r:id="rId3"/>
              </a:rPr>
              <a:t>sites</a:t>
            </a:r>
            <a:r>
              <a:rPr lang="de-DE" altLang="de-DE" sz="1800" dirty="0">
                <a:hlinkClick r:id="rId3"/>
              </a:rPr>
              <a:t>/default/</a:t>
            </a:r>
            <a:r>
              <a:rPr lang="de-DE" altLang="de-DE" sz="1800" dirty="0" err="1">
                <a:hlinkClick r:id="rId3"/>
              </a:rPr>
              <a:t>files</a:t>
            </a:r>
            <a:r>
              <a:rPr lang="de-DE" altLang="de-DE" sz="1800" dirty="0">
                <a:hlinkClick r:id="rId3"/>
              </a:rPr>
              <a:t>/2798/</a:t>
            </a:r>
            <a:r>
              <a:rPr lang="de-DE" altLang="de-DE" sz="1800" dirty="0" err="1">
                <a:hlinkClick r:id="rId3"/>
              </a:rPr>
              <a:t>media</a:t>
            </a:r>
            <a:r>
              <a:rPr lang="de-DE" altLang="de-DE" sz="1800" dirty="0">
                <a:hlinkClick r:id="rId3"/>
              </a:rPr>
              <a:t>/</a:t>
            </a:r>
            <a:r>
              <a:rPr lang="de-DE" altLang="de-DE" sz="1800" dirty="0" err="1">
                <a:hlinkClick r:id="rId3"/>
              </a:rPr>
              <a:t>images</a:t>
            </a:r>
            <a:r>
              <a:rPr lang="de-DE" altLang="de-DE" sz="1800" dirty="0">
                <a:hlinkClick r:id="rId3"/>
              </a:rPr>
              <a:t>/</a:t>
            </a:r>
            <a:r>
              <a:rPr lang="de-DE" altLang="de-DE" sz="1800" dirty="0" err="1">
                <a:hlinkClick r:id="rId3"/>
              </a:rPr>
              <a:t>Osnabrck</a:t>
            </a:r>
            <a:r>
              <a:rPr lang="de-DE" altLang="de-DE" sz="1800" dirty="0">
                <a:hlinkClick r:id="rId3"/>
              </a:rPr>
              <a:t>_Hochschule_736630_i0.jpg</a:t>
            </a:r>
          </a:p>
          <a:p>
            <a:r>
              <a:rPr lang="de-DE" altLang="de-DE" sz="1800" dirty="0" smtClean="0">
                <a:hlinkClick r:id="rId3"/>
              </a:rPr>
              <a:t>https</a:t>
            </a:r>
            <a:r>
              <a:rPr lang="de-DE" altLang="de-DE" sz="1800" dirty="0">
                <a:hlinkClick r:id="rId3"/>
              </a:rPr>
              <a:t>://www.bsi.bund.de/SharedDocs/Bilder/DE/BSI/Themen/grundschutzdeutsch/Webkurs/pic9000_gif.gif%3F__</a:t>
            </a:r>
            <a:r>
              <a:rPr lang="de-DE" altLang="de-DE" sz="1800" dirty="0" smtClean="0">
                <a:hlinkClick r:id="rId3"/>
              </a:rPr>
              <a:t>blob%3Dnormal%26v%3D3</a:t>
            </a:r>
            <a:endParaRPr lang="de-DE" altLang="de-DE" sz="1800" dirty="0" smtClean="0"/>
          </a:p>
          <a:p>
            <a:r>
              <a:rPr lang="de-DE" altLang="de-DE" sz="1800" dirty="0">
                <a:hlinkClick r:id="rId4"/>
              </a:rPr>
              <a:t>http://</a:t>
            </a:r>
            <a:r>
              <a:rPr lang="de-DE" altLang="de-DE" sz="1800" dirty="0" smtClean="0">
                <a:hlinkClick r:id="rId4"/>
              </a:rPr>
              <a:t>images.vogel.de/vogelonline/bdb/428500/428598/24.jpg</a:t>
            </a:r>
            <a:endParaRPr lang="de-DE" altLang="de-DE" sz="1800" dirty="0" smtClean="0"/>
          </a:p>
          <a:p>
            <a:r>
              <a:rPr lang="de-DE" altLang="de-DE" sz="1800" dirty="0">
                <a:hlinkClick r:id="rId5"/>
              </a:rPr>
              <a:t>http://</a:t>
            </a:r>
            <a:r>
              <a:rPr lang="de-DE" altLang="de-DE" sz="1800" dirty="0" smtClean="0">
                <a:hlinkClick r:id="rId5"/>
              </a:rPr>
              <a:t>www.itservicemanagement-itil.com/</a:t>
            </a:r>
            <a:r>
              <a:rPr lang="de-DE" altLang="de-DE" sz="1800" dirty="0" err="1" smtClean="0">
                <a:hlinkClick r:id="rId5"/>
              </a:rPr>
              <a:t>wp-content</a:t>
            </a:r>
            <a:r>
              <a:rPr lang="de-DE" altLang="de-DE" sz="1800" dirty="0" smtClean="0">
                <a:hlinkClick r:id="rId5"/>
              </a:rPr>
              <a:t>/</a:t>
            </a:r>
            <a:r>
              <a:rPr lang="de-DE" altLang="de-DE" sz="1800" dirty="0" err="1" smtClean="0">
                <a:hlinkClick r:id="rId5"/>
              </a:rPr>
              <a:t>uploads</a:t>
            </a:r>
            <a:r>
              <a:rPr lang="de-DE" altLang="de-DE" sz="1800" dirty="0" smtClean="0">
                <a:hlinkClick r:id="rId5"/>
              </a:rPr>
              <a:t>/2009/10/ITIL-V3.jpg</a:t>
            </a:r>
            <a:endParaRPr lang="de-DE" altLang="de-DE" sz="1800" dirty="0" smtClean="0"/>
          </a:p>
          <a:p>
            <a:endParaRPr lang="de-DE" altLang="de-DE" sz="1800" dirty="0" smtClean="0"/>
          </a:p>
          <a:p>
            <a:endParaRPr lang="de-DE" altLang="de-DE" sz="1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802C4-F504-42B3-AC68-3AE8752CDBBB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Qualitative Datenerhebung durch </a:t>
            </a:r>
            <a:r>
              <a:rPr lang="de-DE" b="1" dirty="0" err="1" smtClean="0"/>
              <a:t>SPSS</a:t>
            </a:r>
            <a:r>
              <a:rPr lang="de-DE" dirty="0" err="1"/>
              <a:t>-</a:t>
            </a:r>
            <a:r>
              <a:rPr lang="de-DE" dirty="0" err="1" smtClean="0"/>
              <a:t>Prinzip</a:t>
            </a:r>
            <a:r>
              <a:rPr lang="de-DE" dirty="0" smtClean="0"/>
              <a:t> nach </a:t>
            </a:r>
            <a:r>
              <a:rPr lang="de-DE" dirty="0" err="1" smtClean="0"/>
              <a:t>Helfferich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Durchführung Experteninterview mit Herrn Günter Müller (Leiter HRZ Emden/Leer)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01833215"/>
              </p:ext>
            </p:extLst>
          </p:nvPr>
        </p:nvGraphicFramePr>
        <p:xfrm>
          <a:off x="899592" y="2852936"/>
          <a:ext cx="727280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Experteninterview zur IST-Analyse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340697952"/>
              </p:ext>
            </p:extLst>
          </p:nvPr>
        </p:nvGraphicFramePr>
        <p:xfrm>
          <a:off x="1524000" y="1988840"/>
          <a:ext cx="49202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Zuständigkeiten an der Hochschule Emden/Leer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Zentralisierung vieler Bereiche</a:t>
            </a:r>
          </a:p>
          <a:p>
            <a:r>
              <a:rPr lang="de-DE" sz="2000" dirty="0" smtClean="0"/>
              <a:t>Dezentralisierung durch Kooperationsverbund</a:t>
            </a:r>
          </a:p>
          <a:p>
            <a:r>
              <a:rPr lang="de-DE" sz="2000" dirty="0" smtClean="0"/>
              <a:t>Einsatz von Arbeitsgruppen (ZDF, WEB, </a:t>
            </a:r>
            <a:r>
              <a:rPr lang="de-DE" sz="2000" dirty="0" err="1" smtClean="0"/>
              <a:t>Moodle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Sonderlösungen nur für spezielle Anwendungen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098411"/>
              </p:ext>
            </p:extLst>
          </p:nvPr>
        </p:nvGraphicFramePr>
        <p:xfrm>
          <a:off x="1619672" y="3140968"/>
          <a:ext cx="518457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8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Repräsentation von Informationen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Instanz zur internen und externen Kommunikation</a:t>
            </a:r>
          </a:p>
          <a:p>
            <a:r>
              <a:rPr lang="de-DE" dirty="0" smtClean="0"/>
              <a:t>Feste CD-Reglung durch Präsidialbüro (Marketing)</a:t>
            </a:r>
          </a:p>
          <a:p>
            <a:r>
              <a:rPr lang="de-DE" dirty="0" smtClean="0"/>
              <a:t>Studentengewinnung</a:t>
            </a:r>
          </a:p>
          <a:p>
            <a:r>
              <a:rPr lang="de-DE" dirty="0" smtClean="0"/>
              <a:t>Handling von Bewerberdaten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1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Kooperationssituation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regionaler Bezug</a:t>
            </a:r>
          </a:p>
          <a:p>
            <a:pPr lvl="1"/>
            <a:r>
              <a:rPr lang="de-DE" dirty="0" smtClean="0"/>
              <a:t>Jade-Hochschulverbund</a:t>
            </a:r>
          </a:p>
          <a:p>
            <a:pPr lvl="2"/>
            <a:r>
              <a:rPr lang="de-DE" dirty="0" smtClean="0"/>
              <a:t>LBS (Lokales Bibliothekssystem Ostfriesland/Wilhelmshaven)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Universität Vechta</a:t>
            </a:r>
          </a:p>
          <a:p>
            <a:pPr lvl="2"/>
            <a:r>
              <a:rPr lang="de-DE" dirty="0" smtClean="0"/>
              <a:t>gemeinsames Promotionskolleg</a:t>
            </a:r>
          </a:p>
          <a:p>
            <a:pPr marL="514350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Hochschule Osnabrück</a:t>
            </a:r>
          </a:p>
          <a:p>
            <a:pPr lvl="2"/>
            <a:r>
              <a:rPr lang="de-DE" dirty="0" smtClean="0"/>
              <a:t>wird ausgebaut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30" y="2291531"/>
            <a:ext cx="1766582" cy="92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38" y="3573016"/>
            <a:ext cx="136772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91" y="5061883"/>
            <a:ext cx="1680642" cy="9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Kooperationssituation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interner Bezug</a:t>
            </a:r>
          </a:p>
          <a:p>
            <a:pPr lvl="1"/>
            <a:r>
              <a:rPr lang="de-DE" dirty="0" err="1"/>
              <a:t>RZ-Leiter</a:t>
            </a:r>
            <a:r>
              <a:rPr lang="de-DE" dirty="0"/>
              <a:t> Mitglied in Arbeitskreis </a:t>
            </a:r>
            <a:r>
              <a:rPr lang="de-DE" dirty="0" smtClean="0"/>
              <a:t>LANIT/HRZ</a:t>
            </a:r>
          </a:p>
          <a:p>
            <a:pPr lvl="2"/>
            <a:r>
              <a:rPr lang="de-DE" dirty="0" smtClean="0"/>
              <a:t>Austausch über IT-Infrastrukturthemen </a:t>
            </a:r>
            <a:endParaRPr lang="de-DE" dirty="0"/>
          </a:p>
          <a:p>
            <a:pPr lvl="1"/>
            <a:r>
              <a:rPr lang="de-DE" dirty="0"/>
              <a:t>ZKI (Zentren für Kommunikationsverarbeitung in Lehre und Forschung e.V</a:t>
            </a:r>
            <a:r>
              <a:rPr lang="de-DE" dirty="0" smtClean="0"/>
              <a:t>.)</a:t>
            </a:r>
          </a:p>
          <a:p>
            <a:pPr lvl="2"/>
            <a:r>
              <a:rPr lang="de-DE" dirty="0" smtClean="0"/>
              <a:t>Meinungs- und Erfahrungsaustausch zw. </a:t>
            </a:r>
            <a:r>
              <a:rPr lang="de-DE" dirty="0" err="1" smtClean="0"/>
              <a:t>ZKI-Rechenzentren</a:t>
            </a:r>
            <a:endParaRPr lang="de-DE" dirty="0" smtClean="0"/>
          </a:p>
          <a:p>
            <a:pPr lvl="1"/>
            <a:r>
              <a:rPr lang="de-DE" dirty="0" err="1" smtClean="0"/>
              <a:t>DFN-Verein</a:t>
            </a:r>
            <a:r>
              <a:rPr lang="de-DE" dirty="0" smtClean="0"/>
              <a:t> (Deutsches Forschungsnetz)</a:t>
            </a:r>
          </a:p>
          <a:p>
            <a:pPr lvl="2"/>
            <a:r>
              <a:rPr lang="de-DE" dirty="0" err="1" smtClean="0"/>
              <a:t>DFN-Dienste</a:t>
            </a:r>
            <a:endParaRPr lang="de-DE" dirty="0" smtClean="0"/>
          </a:p>
          <a:p>
            <a:pPr lvl="3"/>
            <a:r>
              <a:rPr lang="de-DE" dirty="0" err="1" smtClean="0"/>
              <a:t>DFNRoaming</a:t>
            </a:r>
            <a:r>
              <a:rPr lang="de-DE" dirty="0" smtClean="0"/>
              <a:t>/</a:t>
            </a:r>
            <a:r>
              <a:rPr lang="de-DE" dirty="0" err="1" smtClean="0"/>
              <a:t>eduroam</a:t>
            </a:r>
            <a:endParaRPr lang="de-DE" dirty="0" smtClean="0"/>
          </a:p>
          <a:p>
            <a:pPr lvl="3"/>
            <a:r>
              <a:rPr lang="de-DE" dirty="0" err="1" smtClean="0"/>
              <a:t>GigaMove</a:t>
            </a:r>
            <a:endParaRPr lang="de-DE" dirty="0" smtClean="0"/>
          </a:p>
          <a:p>
            <a:pPr lvl="3"/>
            <a:r>
              <a:rPr lang="de-DE" dirty="0" smtClean="0"/>
              <a:t>DFNVC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3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67504"/>
            <a:ext cx="8229600" cy="4497363"/>
          </a:xfrm>
        </p:spPr>
        <p:txBody>
          <a:bodyPr>
            <a:normAutofit/>
          </a:bodyPr>
          <a:lstStyle/>
          <a:p>
            <a:r>
              <a:rPr lang="de-DE" dirty="0" smtClean="0"/>
              <a:t>in den Fachbereichen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707904" y="3553005"/>
            <a:ext cx="851860" cy="851860"/>
            <a:chOff x="2166357" y="1194249"/>
            <a:chExt cx="851860" cy="851860"/>
          </a:xfrm>
        </p:grpSpPr>
        <p:sp>
          <p:nvSpPr>
            <p:cNvPr id="9" name="Ellipse 8"/>
            <p:cNvSpPr/>
            <p:nvPr/>
          </p:nvSpPr>
          <p:spPr>
            <a:xfrm>
              <a:off x="2166357" y="1194249"/>
              <a:ext cx="851860" cy="851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291109" y="1319001"/>
              <a:ext cx="602356" cy="602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E-Learning</a:t>
              </a:r>
              <a:endParaRPr lang="de-DE" sz="900" kern="12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 rot="518079">
            <a:off x="4579331" y="4048907"/>
            <a:ext cx="532967" cy="855427"/>
            <a:chOff x="3013935" y="1770894"/>
            <a:chExt cx="180453" cy="289632"/>
          </a:xfrm>
        </p:grpSpPr>
        <p:sp>
          <p:nvSpPr>
            <p:cNvPr id="18" name="Pfeil nach rechts 17"/>
            <p:cNvSpPr/>
            <p:nvPr/>
          </p:nvSpPr>
          <p:spPr>
            <a:xfrm rot="1800000">
              <a:off x="3013935" y="1770894"/>
              <a:ext cx="180453" cy="28963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869"/>
                <a:satOff val="1285"/>
                <a:lumOff val="-236"/>
                <a:alphaOff val="0"/>
              </a:schemeClr>
            </a:fillRef>
            <a:effectRef idx="0">
              <a:schemeClr val="accent5">
                <a:hueOff val="-1215869"/>
                <a:satOff val="1285"/>
                <a:lumOff val="-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 nach rechts 12"/>
            <p:cNvSpPr/>
            <p:nvPr/>
          </p:nvSpPr>
          <p:spPr>
            <a:xfrm rot="1800000">
              <a:off x="3017561" y="1815286"/>
              <a:ext cx="126317" cy="173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900" kern="120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173492" y="4382293"/>
            <a:ext cx="1224136" cy="1241201"/>
            <a:chOff x="3198952" y="1790418"/>
            <a:chExt cx="851860" cy="851860"/>
          </a:xfrm>
        </p:grpSpPr>
        <p:sp>
          <p:nvSpPr>
            <p:cNvPr id="21" name="Ellipse 20"/>
            <p:cNvSpPr/>
            <p:nvPr/>
          </p:nvSpPr>
          <p:spPr>
            <a:xfrm>
              <a:off x="3198952" y="1790418"/>
              <a:ext cx="851860" cy="851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869"/>
                <a:satOff val="1285"/>
                <a:lumOff val="-236"/>
                <a:alphaOff val="0"/>
              </a:schemeClr>
            </a:fillRef>
            <a:effectRef idx="0">
              <a:schemeClr val="accent5">
                <a:hueOff val="-1215869"/>
                <a:satOff val="1285"/>
                <a:lumOff val="-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lipse 14"/>
            <p:cNvSpPr/>
            <p:nvPr/>
          </p:nvSpPr>
          <p:spPr>
            <a:xfrm>
              <a:off x="3323704" y="1915170"/>
              <a:ext cx="602356" cy="602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smtClean="0"/>
                <a:t>Wirtschaft</a:t>
              </a:r>
              <a:endParaRPr lang="de-DE" sz="1000" kern="1200" dirty="0"/>
            </a:p>
          </p:txBody>
        </p:sp>
      </p:grpSp>
      <p:sp>
        <p:nvSpPr>
          <p:cNvPr id="25" name="Pfeil nach rechts 20"/>
          <p:cNvSpPr/>
          <p:nvPr/>
        </p:nvSpPr>
        <p:spPr>
          <a:xfrm rot="19800000">
            <a:off x="3127108" y="4625302"/>
            <a:ext cx="564582" cy="454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900" kern="1200"/>
          </a:p>
        </p:txBody>
      </p:sp>
      <p:grpSp>
        <p:nvGrpSpPr>
          <p:cNvPr id="26" name="Gruppieren 25"/>
          <p:cNvGrpSpPr/>
          <p:nvPr/>
        </p:nvGrpSpPr>
        <p:grpSpPr>
          <a:xfrm>
            <a:off x="1856630" y="4389755"/>
            <a:ext cx="1206510" cy="1283908"/>
            <a:chOff x="1133762" y="1790418"/>
            <a:chExt cx="851860" cy="851860"/>
          </a:xfrm>
        </p:grpSpPr>
        <p:sp>
          <p:nvSpPr>
            <p:cNvPr id="27" name="Ellipse 26"/>
            <p:cNvSpPr/>
            <p:nvPr/>
          </p:nvSpPr>
          <p:spPr>
            <a:xfrm>
              <a:off x="1133762" y="1790418"/>
              <a:ext cx="851860" cy="851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31738"/>
                <a:satOff val="2570"/>
                <a:lumOff val="-471"/>
                <a:alphaOff val="0"/>
              </a:schemeClr>
            </a:fillRef>
            <a:effectRef idx="0">
              <a:schemeClr val="accent5">
                <a:hueOff val="-2431738"/>
                <a:satOff val="2570"/>
                <a:lumOff val="-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llipse 22"/>
            <p:cNvSpPr/>
            <p:nvPr/>
          </p:nvSpPr>
          <p:spPr>
            <a:xfrm>
              <a:off x="1258514" y="1915170"/>
              <a:ext cx="602356" cy="602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 smtClean="0"/>
                <a:t>Seefahrt</a:t>
              </a:r>
              <a:endParaRPr lang="de-DE" sz="1000" kern="12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171041" y="3067095"/>
            <a:ext cx="536863" cy="861680"/>
            <a:chOff x="1990186" y="1179832"/>
            <a:chExt cx="180453" cy="289632"/>
          </a:xfrm>
        </p:grpSpPr>
        <p:sp>
          <p:nvSpPr>
            <p:cNvPr id="30" name="Pfeil nach rechts 29"/>
            <p:cNvSpPr/>
            <p:nvPr/>
          </p:nvSpPr>
          <p:spPr>
            <a:xfrm rot="12600000">
              <a:off x="1990186" y="1179832"/>
              <a:ext cx="180453" cy="28963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39673"/>
                <a:satOff val="3213"/>
                <a:lumOff val="-589"/>
                <a:alphaOff val="0"/>
              </a:schemeClr>
            </a:fillRef>
            <a:effectRef idx="0">
              <a:schemeClr val="accent5">
                <a:hueOff val="-3039673"/>
                <a:satOff val="3213"/>
                <a:lumOff val="-58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 nach rechts 24"/>
            <p:cNvSpPr/>
            <p:nvPr/>
          </p:nvSpPr>
          <p:spPr>
            <a:xfrm rot="23400000">
              <a:off x="2040696" y="1251292"/>
              <a:ext cx="126317" cy="173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900" kern="120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4540029" y="3117522"/>
            <a:ext cx="480721" cy="771570"/>
            <a:chOff x="3013935" y="1179832"/>
            <a:chExt cx="180453" cy="289632"/>
          </a:xfrm>
        </p:grpSpPr>
        <p:sp>
          <p:nvSpPr>
            <p:cNvPr id="36" name="Pfeil nach rechts 35"/>
            <p:cNvSpPr/>
            <p:nvPr/>
          </p:nvSpPr>
          <p:spPr>
            <a:xfrm rot="19800000">
              <a:off x="3013935" y="1179832"/>
              <a:ext cx="180453" cy="28963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07935"/>
                <a:satOff val="643"/>
                <a:lumOff val="-118"/>
                <a:alphaOff val="0"/>
              </a:schemeClr>
            </a:fillRef>
            <a:effectRef idx="0">
              <a:schemeClr val="accent5">
                <a:hueOff val="-607935"/>
                <a:satOff val="643"/>
                <a:lumOff val="-1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Pfeil nach rechts 8"/>
            <p:cNvSpPr/>
            <p:nvPr/>
          </p:nvSpPr>
          <p:spPr>
            <a:xfrm rot="19800000">
              <a:off x="3017561" y="1251292"/>
              <a:ext cx="126317" cy="173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900" kern="1200"/>
            </a:p>
          </p:txBody>
        </p:sp>
      </p:grpSp>
      <p:grpSp>
        <p:nvGrpSpPr>
          <p:cNvPr id="176" name="Gruppieren 175"/>
          <p:cNvGrpSpPr/>
          <p:nvPr/>
        </p:nvGrpSpPr>
        <p:grpSpPr>
          <a:xfrm>
            <a:off x="5029573" y="2256734"/>
            <a:ext cx="1224136" cy="1241201"/>
            <a:chOff x="3198952" y="1790418"/>
            <a:chExt cx="851860" cy="851860"/>
          </a:xfrm>
        </p:grpSpPr>
        <p:sp>
          <p:nvSpPr>
            <p:cNvPr id="177" name="Ellipse 176"/>
            <p:cNvSpPr/>
            <p:nvPr/>
          </p:nvSpPr>
          <p:spPr>
            <a:xfrm>
              <a:off x="3198952" y="1790418"/>
              <a:ext cx="851860" cy="851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869"/>
                <a:satOff val="1285"/>
                <a:lumOff val="-236"/>
                <a:alphaOff val="0"/>
              </a:schemeClr>
            </a:fillRef>
            <a:effectRef idx="0">
              <a:schemeClr val="accent5">
                <a:hueOff val="-1215869"/>
                <a:satOff val="1285"/>
                <a:lumOff val="-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Ellipse 14"/>
            <p:cNvSpPr/>
            <p:nvPr/>
          </p:nvSpPr>
          <p:spPr>
            <a:xfrm>
              <a:off x="3323704" y="1915170"/>
              <a:ext cx="602356" cy="602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smtClean="0"/>
                <a:t>Technik</a:t>
              </a:r>
              <a:endParaRPr lang="de-DE" sz="1000" kern="1200" dirty="0"/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1864661" y="2276872"/>
            <a:ext cx="1206510" cy="1283908"/>
            <a:chOff x="1133762" y="1790418"/>
            <a:chExt cx="851860" cy="851860"/>
          </a:xfrm>
        </p:grpSpPr>
        <p:sp>
          <p:nvSpPr>
            <p:cNvPr id="180" name="Ellipse 179"/>
            <p:cNvSpPr/>
            <p:nvPr/>
          </p:nvSpPr>
          <p:spPr>
            <a:xfrm>
              <a:off x="1133762" y="1790418"/>
              <a:ext cx="851860" cy="851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31738"/>
                <a:satOff val="2570"/>
                <a:lumOff val="-471"/>
                <a:alphaOff val="0"/>
              </a:schemeClr>
            </a:fillRef>
            <a:effectRef idx="0">
              <a:schemeClr val="accent5">
                <a:hueOff val="-2431738"/>
                <a:satOff val="2570"/>
                <a:lumOff val="-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Ellipse 22"/>
            <p:cNvSpPr/>
            <p:nvPr/>
          </p:nvSpPr>
          <p:spPr>
            <a:xfrm>
              <a:off x="1258514" y="1915170"/>
              <a:ext cx="602356" cy="602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 smtClean="0"/>
                <a:t>Seefahrt</a:t>
              </a:r>
              <a:endParaRPr lang="de-DE" sz="1000" kern="1200" dirty="0"/>
            </a:p>
          </p:txBody>
        </p:sp>
      </p:grpSp>
      <p:grpSp>
        <p:nvGrpSpPr>
          <p:cNvPr id="182" name="Gruppieren 181"/>
          <p:cNvGrpSpPr/>
          <p:nvPr/>
        </p:nvGrpSpPr>
        <p:grpSpPr>
          <a:xfrm rot="7266116">
            <a:off x="3133847" y="3954580"/>
            <a:ext cx="532967" cy="855427"/>
            <a:chOff x="3013935" y="1770894"/>
            <a:chExt cx="180453" cy="289632"/>
          </a:xfrm>
        </p:grpSpPr>
        <p:sp>
          <p:nvSpPr>
            <p:cNvPr id="183" name="Pfeil nach rechts 182"/>
            <p:cNvSpPr/>
            <p:nvPr/>
          </p:nvSpPr>
          <p:spPr>
            <a:xfrm rot="1800000">
              <a:off x="3013935" y="1770894"/>
              <a:ext cx="180453" cy="28963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869"/>
                <a:satOff val="1285"/>
                <a:lumOff val="-236"/>
                <a:alphaOff val="0"/>
              </a:schemeClr>
            </a:fillRef>
            <a:effectRef idx="0">
              <a:schemeClr val="accent5">
                <a:hueOff val="-1215869"/>
                <a:satOff val="1285"/>
                <a:lumOff val="-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Pfeil nach rechts 12"/>
            <p:cNvSpPr/>
            <p:nvPr/>
          </p:nvSpPr>
          <p:spPr>
            <a:xfrm rot="1800000">
              <a:off x="3017561" y="1815286"/>
              <a:ext cx="126317" cy="173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2572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Ressourcen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899592" y="2276872"/>
            <a:ext cx="1944216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Adobe Connect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3491880" y="2262478"/>
            <a:ext cx="1944216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Moodle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6228184" y="2262478"/>
            <a:ext cx="1944216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Datenlaufwerke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1043608" y="3501008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Videochats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Lernvideos</a:t>
            </a:r>
            <a:endParaRPr lang="de-DE" dirty="0"/>
          </a:p>
        </p:txBody>
      </p:sp>
      <p:sp>
        <p:nvSpPr>
          <p:cNvPr id="70" name="Rechteck 69"/>
          <p:cNvSpPr/>
          <p:nvPr/>
        </p:nvSpPr>
        <p:spPr>
          <a:xfrm>
            <a:off x="3635896" y="4509120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Vorlesungsskripte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>
            <a:off x="3635896" y="5013176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Forum</a:t>
            </a:r>
            <a:endParaRPr lang="de-DE" dirty="0"/>
          </a:p>
        </p:txBody>
      </p:sp>
      <p:sp>
        <p:nvSpPr>
          <p:cNvPr id="72" name="Rechteck 71"/>
          <p:cNvSpPr/>
          <p:nvPr/>
        </p:nvSpPr>
        <p:spPr>
          <a:xfrm>
            <a:off x="3635896" y="5517232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Kalender</a:t>
            </a:r>
            <a:endParaRPr lang="de-DE" dirty="0"/>
          </a:p>
        </p:txBody>
      </p:sp>
      <p:sp>
        <p:nvSpPr>
          <p:cNvPr id="73" name="Rechteck 72"/>
          <p:cNvSpPr/>
          <p:nvPr/>
        </p:nvSpPr>
        <p:spPr>
          <a:xfrm>
            <a:off x="3635896" y="3501008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Mailconnect</a:t>
            </a:r>
            <a:endParaRPr lang="de-DE" dirty="0"/>
          </a:p>
        </p:txBody>
      </p:sp>
      <p:sp>
        <p:nvSpPr>
          <p:cNvPr id="74" name="Rechteck 73"/>
          <p:cNvSpPr/>
          <p:nvPr/>
        </p:nvSpPr>
        <p:spPr>
          <a:xfrm>
            <a:off x="6372200" y="3501008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Laufwerk Y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6372200" y="4005064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Laufwerk Z</a:t>
            </a:r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6372200" y="4509120"/>
            <a:ext cx="165618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Verzeichnis Lehrende aus Leer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570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Bildschirmpräsentation (4:3)</PresentationFormat>
  <Paragraphs>162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 Ist-Situation der Hochschule Emden/Leer hinsichtlich wichtiger Dimensionen</vt:lpstr>
      <vt:lpstr>Experteninterview</vt:lpstr>
      <vt:lpstr>Vom Experteninterview zur IST-Analyse</vt:lpstr>
      <vt:lpstr>Zuständigkeiten an der Hochschule Emden/Leer</vt:lpstr>
      <vt:lpstr>Repräsentation von Informationen</vt:lpstr>
      <vt:lpstr>Kooperationssituation</vt:lpstr>
      <vt:lpstr>Kooperationssituation</vt:lpstr>
      <vt:lpstr>Wissensmanagement</vt:lpstr>
      <vt:lpstr>Wissensmanagement</vt:lpstr>
      <vt:lpstr>Sicherheitsaspekte</vt:lpstr>
      <vt:lpstr>Gewichtung und Bewertung</vt:lpstr>
      <vt:lpstr>Vielen Dank für Ihre Aufmerksamkeit!</vt:lpstr>
      <vt:lpstr>Quellen Bilder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Tina</cp:lastModifiedBy>
  <cp:revision>484</cp:revision>
  <dcterms:created xsi:type="dcterms:W3CDTF">2015-03-29T13:56:56Z</dcterms:created>
  <dcterms:modified xsi:type="dcterms:W3CDTF">2015-06-08T04:14:59Z</dcterms:modified>
</cp:coreProperties>
</file>