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6A811E-CD85-6909-F74F-B7A1B0A53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6ED9C8B-29FE-AFFF-F811-F9144B62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LID4096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6C03258-98AC-1A95-58FC-B7AD006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F93D8DA-2CCA-8E41-F8CD-7B020801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1F2ACC1-B7E3-CBD2-083B-0F48EAD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57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2679CF-C485-C665-C9AD-D92DA5F8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E4AF39A-A936-7D10-6492-D163712F2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25DF366-95E2-89B6-D7B8-E70C556F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6BAE5D3-53CF-E5F3-91FD-9631859B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7DD2D24-EC4A-A4EF-055A-9878DE02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10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897CDE0-7D97-2797-D06D-53729A57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ABB7443-9347-0D5D-C691-24A2454B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446C8F5-46B0-CA6C-A203-E54B071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85013AD-92D8-090C-17CE-D0FE2253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D41AD2-B572-7F08-3ADA-613B03C2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D1E814-22FD-D41F-849A-A3828F07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27332C8-CF2A-508E-0682-FA5E2DDF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1EBCC76-CED7-047C-9419-60A120D7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EC0ECC-2630-B78F-E9CA-F8EFF955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56A6B5-1F1C-F483-85EB-890104CD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1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F9B205-38FD-5A06-0FBA-AF002A35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F10ED03-125C-2DA7-B0FA-099F7435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C3A1BE4-0AF3-51ED-3710-217CFF9B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505860-4624-D079-AE16-2885D72C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548BE3-E612-BFAE-52C3-F1D66D61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2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60C54E-B023-5721-824D-C4485FA0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EDA4CB-D43C-7149-F26F-7D2A4675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CCBB203-4C8B-1A7F-EA39-BA11D7919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6D97984-1CE5-E339-A21A-FC9B17AE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FE15CC8-CA26-567A-DCF1-A99336C5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6FF454-183D-F966-8F7F-062D62F1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776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B58ECB-C29B-5E4E-FAAC-0F197112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8EF9BD-1203-3325-A3FC-3DA50060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F087B2D-98CC-BA24-8DB0-BDC4F3F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5AC055D-E8FB-95BF-39F4-990B1FD6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2D910A1-95E9-EE43-0177-7791531D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2F35989-E037-E761-0858-EC8B1205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E6BF470-25D1-32A0-739E-80163B6B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6A174DC-3861-87AF-61F2-78F1DA6A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4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EC9A51-EDB7-0C76-EEBE-B87F1871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B2BABA6-181D-2C27-EC13-C5ED95CD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C5F5352-17F1-5118-8C9C-553BEF4B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BB9FBD2-DFFE-3607-E19A-F968290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83A6803-068A-8397-B43C-784FEABE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AC68CF2-70C0-2644-89F0-3C91EBB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F01363C-5751-5B45-4329-A8EAA641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6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9BF5C1-9474-5CB0-2C4B-2653735F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80CE8A-8E63-3AB8-32FD-AE50EAAD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BD32CA-DD13-7B11-EE19-97F15040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72AF4D9-0D16-7490-291A-DF3A682F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C7B4033-2E33-F048-6C87-FE198F96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3D1C691-0EA8-485C-C50D-7781DDB1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08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DEDEE3-1596-86F0-6A57-27E19600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30E9AFD-FA92-B227-83D6-650452E3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AAE7E54-8542-0D7F-35D6-BBBB05F1D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5B23DC9-6889-18B9-105B-08B27A65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1ED194-DFE2-6AF1-8771-0B40C36B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0E9C832-A86A-C201-EB6C-519DBA07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492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D0916F9-EF7B-A72C-736A-8B8C41F3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LID4096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4F0D04-8302-F724-C4C2-09467E06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LID4096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3C1578-6581-8003-3B62-E807C39B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A49E-110E-4F86-95BA-93EFBA4C1FC5}" type="datetimeFigureOut">
              <a:rPr lang="LID4096" smtClean="0"/>
              <a:t>05/07/2025</a:t>
            </a:fld>
            <a:endParaRPr lang="LID4096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B92491E-F086-407B-8958-ABD2008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7FD8A17-3A63-1661-4ADB-04902150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5C0-ACD9-4EF2-93FB-AE164F23DA2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98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9F4085E-3086-CF00-3C17-3FB4B05BA9AC}"/>
              </a:ext>
            </a:extLst>
          </p:cNvPr>
          <p:cNvSpPr txBox="1"/>
          <p:nvPr/>
        </p:nvSpPr>
        <p:spPr>
          <a:xfrm>
            <a:off x="0" y="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cs typeface="+mj-cs"/>
              </a:rPr>
              <a:t>แผนผังห้อง </a:t>
            </a:r>
            <a:r>
              <a:rPr lang="en-US" sz="2400" b="1" dirty="0">
                <a:cs typeface="+mj-cs"/>
              </a:rPr>
              <a:t>SPE</a:t>
            </a:r>
            <a:endParaRPr lang="LID4096" sz="2400" b="1" dirty="0">
              <a:cs typeface="+mj-cs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AF3DB87-4B9B-24DC-2663-B1F891234445}"/>
              </a:ext>
            </a:extLst>
          </p:cNvPr>
          <p:cNvSpPr/>
          <p:nvPr/>
        </p:nvSpPr>
        <p:spPr>
          <a:xfrm>
            <a:off x="3998792" y="534538"/>
            <a:ext cx="2456597" cy="341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ประตู 1</a:t>
            </a:r>
            <a:endParaRPr lang="LID4096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9F111BB-C810-ABAB-41EF-F8A506BBA71C}"/>
              </a:ext>
            </a:extLst>
          </p:cNvPr>
          <p:cNvSpPr/>
          <p:nvPr/>
        </p:nvSpPr>
        <p:spPr>
          <a:xfrm>
            <a:off x="7683687" y="534538"/>
            <a:ext cx="2638567" cy="341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ประตู 2</a:t>
            </a:r>
            <a:endParaRPr lang="LID4096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D7B435D-910A-BBDE-5D79-76723D91A6C3}"/>
              </a:ext>
            </a:extLst>
          </p:cNvPr>
          <p:cNvSpPr/>
          <p:nvPr/>
        </p:nvSpPr>
        <p:spPr>
          <a:xfrm>
            <a:off x="3029801" y="1121392"/>
            <a:ext cx="968991" cy="2497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8C1079C1-EA10-773C-E2E8-EB55FB3FB1D7}"/>
              </a:ext>
            </a:extLst>
          </p:cNvPr>
          <p:cNvCxnSpPr/>
          <p:nvPr/>
        </p:nvCxnSpPr>
        <p:spPr>
          <a:xfrm>
            <a:off x="3029801" y="1667302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11A661E5-D68B-54BE-6EBB-16339D6447B6}"/>
              </a:ext>
            </a:extLst>
          </p:cNvPr>
          <p:cNvCxnSpPr/>
          <p:nvPr/>
        </p:nvCxnSpPr>
        <p:spPr>
          <a:xfrm>
            <a:off x="3029801" y="2188191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89EB6726-3E21-0C32-1333-A95A1C6F8FF4}"/>
              </a:ext>
            </a:extLst>
          </p:cNvPr>
          <p:cNvCxnSpPr/>
          <p:nvPr/>
        </p:nvCxnSpPr>
        <p:spPr>
          <a:xfrm>
            <a:off x="3029801" y="2679510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>
            <a:extLst>
              <a:ext uri="{FF2B5EF4-FFF2-40B4-BE49-F238E27FC236}">
                <a16:creationId xmlns:a16="http://schemas.microsoft.com/office/drawing/2014/main" id="{F02ECA78-565B-F6D4-4AFD-DDAE331C8047}"/>
              </a:ext>
            </a:extLst>
          </p:cNvPr>
          <p:cNvCxnSpPr/>
          <p:nvPr/>
        </p:nvCxnSpPr>
        <p:spPr>
          <a:xfrm>
            <a:off x="3029801" y="3119651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609ED5F9-0C98-09F3-3FED-CEA54F793ABB}"/>
              </a:ext>
            </a:extLst>
          </p:cNvPr>
          <p:cNvSpPr/>
          <p:nvPr/>
        </p:nvSpPr>
        <p:spPr>
          <a:xfrm>
            <a:off x="4339985" y="1139589"/>
            <a:ext cx="968991" cy="4976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9" name="ตัวเชื่อมต่อตรง 18">
            <a:extLst>
              <a:ext uri="{FF2B5EF4-FFF2-40B4-BE49-F238E27FC236}">
                <a16:creationId xmlns:a16="http://schemas.microsoft.com/office/drawing/2014/main" id="{F69BB1B7-1A3F-DA1F-D9F7-59994D729A92}"/>
              </a:ext>
            </a:extLst>
          </p:cNvPr>
          <p:cNvCxnSpPr/>
          <p:nvPr/>
        </p:nvCxnSpPr>
        <p:spPr>
          <a:xfrm>
            <a:off x="4339985" y="1640006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>
            <a:extLst>
              <a:ext uri="{FF2B5EF4-FFF2-40B4-BE49-F238E27FC236}">
                <a16:creationId xmlns:a16="http://schemas.microsoft.com/office/drawing/2014/main" id="{0CE33894-4F9D-9DD0-D780-6923596B9607}"/>
              </a:ext>
            </a:extLst>
          </p:cNvPr>
          <p:cNvCxnSpPr/>
          <p:nvPr/>
        </p:nvCxnSpPr>
        <p:spPr>
          <a:xfrm>
            <a:off x="4339985" y="2176817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ตรง 20">
            <a:extLst>
              <a:ext uri="{FF2B5EF4-FFF2-40B4-BE49-F238E27FC236}">
                <a16:creationId xmlns:a16="http://schemas.microsoft.com/office/drawing/2014/main" id="{93808475-B531-7C5B-91F0-12496E0FA1ED}"/>
              </a:ext>
            </a:extLst>
          </p:cNvPr>
          <p:cNvCxnSpPr/>
          <p:nvPr/>
        </p:nvCxnSpPr>
        <p:spPr>
          <a:xfrm>
            <a:off x="4339986" y="2679510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>
            <a:extLst>
              <a:ext uri="{FF2B5EF4-FFF2-40B4-BE49-F238E27FC236}">
                <a16:creationId xmlns:a16="http://schemas.microsoft.com/office/drawing/2014/main" id="{13737E55-8CF7-86CB-4A20-747790392225}"/>
              </a:ext>
            </a:extLst>
          </p:cNvPr>
          <p:cNvCxnSpPr/>
          <p:nvPr/>
        </p:nvCxnSpPr>
        <p:spPr>
          <a:xfrm>
            <a:off x="4339985" y="3253855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>
            <a:extLst>
              <a:ext uri="{FF2B5EF4-FFF2-40B4-BE49-F238E27FC236}">
                <a16:creationId xmlns:a16="http://schemas.microsoft.com/office/drawing/2014/main" id="{35D43C25-1BB9-CBCD-156B-5DCE62FD756C}"/>
              </a:ext>
            </a:extLst>
          </p:cNvPr>
          <p:cNvCxnSpPr/>
          <p:nvPr/>
        </p:nvCxnSpPr>
        <p:spPr>
          <a:xfrm>
            <a:off x="4339986" y="3730389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>
            <a:extLst>
              <a:ext uri="{FF2B5EF4-FFF2-40B4-BE49-F238E27FC236}">
                <a16:creationId xmlns:a16="http://schemas.microsoft.com/office/drawing/2014/main" id="{6FAF3ED1-7261-A5E4-3DD7-9A7948812C06}"/>
              </a:ext>
            </a:extLst>
          </p:cNvPr>
          <p:cNvCxnSpPr/>
          <p:nvPr/>
        </p:nvCxnSpPr>
        <p:spPr>
          <a:xfrm>
            <a:off x="4339986" y="4194412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4">
            <a:extLst>
              <a:ext uri="{FF2B5EF4-FFF2-40B4-BE49-F238E27FC236}">
                <a16:creationId xmlns:a16="http://schemas.microsoft.com/office/drawing/2014/main" id="{0D72D9DD-E4E7-1451-4BC6-1532D0B9A65A}"/>
              </a:ext>
            </a:extLst>
          </p:cNvPr>
          <p:cNvCxnSpPr/>
          <p:nvPr/>
        </p:nvCxnSpPr>
        <p:spPr>
          <a:xfrm>
            <a:off x="4339986" y="467208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CA12636B-C223-9E51-2B58-05B6082D88B2}"/>
              </a:ext>
            </a:extLst>
          </p:cNvPr>
          <p:cNvCxnSpPr/>
          <p:nvPr/>
        </p:nvCxnSpPr>
        <p:spPr>
          <a:xfrm>
            <a:off x="4339985" y="519069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51CEF8A8-FB75-9B87-5C91-3B0582F5B1B1}"/>
              </a:ext>
            </a:extLst>
          </p:cNvPr>
          <p:cNvCxnSpPr/>
          <p:nvPr/>
        </p:nvCxnSpPr>
        <p:spPr>
          <a:xfrm>
            <a:off x="4339985" y="567064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33B940C4-692F-C3B8-A8C3-BB18D62EA650}"/>
              </a:ext>
            </a:extLst>
          </p:cNvPr>
          <p:cNvSpPr/>
          <p:nvPr/>
        </p:nvSpPr>
        <p:spPr>
          <a:xfrm>
            <a:off x="5322623" y="1139589"/>
            <a:ext cx="968991" cy="4531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76A215C1-73B8-1AAE-58BC-63A1D58A9FEF}"/>
              </a:ext>
            </a:extLst>
          </p:cNvPr>
          <p:cNvCxnSpPr/>
          <p:nvPr/>
        </p:nvCxnSpPr>
        <p:spPr>
          <a:xfrm>
            <a:off x="5322623" y="1640006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>
            <a:extLst>
              <a:ext uri="{FF2B5EF4-FFF2-40B4-BE49-F238E27FC236}">
                <a16:creationId xmlns:a16="http://schemas.microsoft.com/office/drawing/2014/main" id="{EAE459BA-75DC-3A85-CF3F-32BA7A21F9F1}"/>
              </a:ext>
            </a:extLst>
          </p:cNvPr>
          <p:cNvCxnSpPr/>
          <p:nvPr/>
        </p:nvCxnSpPr>
        <p:spPr>
          <a:xfrm>
            <a:off x="5322623" y="2176817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>
            <a:extLst>
              <a:ext uri="{FF2B5EF4-FFF2-40B4-BE49-F238E27FC236}">
                <a16:creationId xmlns:a16="http://schemas.microsoft.com/office/drawing/2014/main" id="{941507F5-1F0F-D623-DBCC-D2E3913E29E7}"/>
              </a:ext>
            </a:extLst>
          </p:cNvPr>
          <p:cNvCxnSpPr/>
          <p:nvPr/>
        </p:nvCxnSpPr>
        <p:spPr>
          <a:xfrm>
            <a:off x="5322624" y="2679510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ตรง 31">
            <a:extLst>
              <a:ext uri="{FF2B5EF4-FFF2-40B4-BE49-F238E27FC236}">
                <a16:creationId xmlns:a16="http://schemas.microsoft.com/office/drawing/2014/main" id="{8173ACE1-BCE0-E5F4-6E4F-F7475DCBFD92}"/>
              </a:ext>
            </a:extLst>
          </p:cNvPr>
          <p:cNvCxnSpPr/>
          <p:nvPr/>
        </p:nvCxnSpPr>
        <p:spPr>
          <a:xfrm>
            <a:off x="5322623" y="3253855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>
            <a:extLst>
              <a:ext uri="{FF2B5EF4-FFF2-40B4-BE49-F238E27FC236}">
                <a16:creationId xmlns:a16="http://schemas.microsoft.com/office/drawing/2014/main" id="{5CD91EAB-0716-EB3A-B9B6-5B4E15D5114F}"/>
              </a:ext>
            </a:extLst>
          </p:cNvPr>
          <p:cNvCxnSpPr/>
          <p:nvPr/>
        </p:nvCxnSpPr>
        <p:spPr>
          <a:xfrm>
            <a:off x="5322624" y="3730389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33">
            <a:extLst>
              <a:ext uri="{FF2B5EF4-FFF2-40B4-BE49-F238E27FC236}">
                <a16:creationId xmlns:a16="http://schemas.microsoft.com/office/drawing/2014/main" id="{D0820739-9D68-3BEF-620A-3C8BCC0D165D}"/>
              </a:ext>
            </a:extLst>
          </p:cNvPr>
          <p:cNvCxnSpPr/>
          <p:nvPr/>
        </p:nvCxnSpPr>
        <p:spPr>
          <a:xfrm>
            <a:off x="5322624" y="4194412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34">
            <a:extLst>
              <a:ext uri="{FF2B5EF4-FFF2-40B4-BE49-F238E27FC236}">
                <a16:creationId xmlns:a16="http://schemas.microsoft.com/office/drawing/2014/main" id="{44B49409-F493-3D41-15AD-5A0253245E61}"/>
              </a:ext>
            </a:extLst>
          </p:cNvPr>
          <p:cNvCxnSpPr/>
          <p:nvPr/>
        </p:nvCxnSpPr>
        <p:spPr>
          <a:xfrm>
            <a:off x="5322624" y="467208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ตัวเชื่อมต่อตรง 35">
            <a:extLst>
              <a:ext uri="{FF2B5EF4-FFF2-40B4-BE49-F238E27FC236}">
                <a16:creationId xmlns:a16="http://schemas.microsoft.com/office/drawing/2014/main" id="{869BED9C-A9BC-D277-F17A-68DE019C7E1F}"/>
              </a:ext>
            </a:extLst>
          </p:cNvPr>
          <p:cNvCxnSpPr/>
          <p:nvPr/>
        </p:nvCxnSpPr>
        <p:spPr>
          <a:xfrm>
            <a:off x="5322623" y="519069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4AB670F7-316C-13A5-750C-E7CF0B1C74C9}"/>
              </a:ext>
            </a:extLst>
          </p:cNvPr>
          <p:cNvSpPr/>
          <p:nvPr/>
        </p:nvSpPr>
        <p:spPr>
          <a:xfrm>
            <a:off x="6676027" y="1141864"/>
            <a:ext cx="968991" cy="329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9" name="ตัวเชื่อมต่อตรง 38">
            <a:extLst>
              <a:ext uri="{FF2B5EF4-FFF2-40B4-BE49-F238E27FC236}">
                <a16:creationId xmlns:a16="http://schemas.microsoft.com/office/drawing/2014/main" id="{DEF6502C-4921-E051-D16C-F5C34CB6340B}"/>
              </a:ext>
            </a:extLst>
          </p:cNvPr>
          <p:cNvCxnSpPr/>
          <p:nvPr/>
        </p:nvCxnSpPr>
        <p:spPr>
          <a:xfrm>
            <a:off x="6676027" y="161953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ตัวเชื่อมต่อตรง 39">
            <a:extLst>
              <a:ext uri="{FF2B5EF4-FFF2-40B4-BE49-F238E27FC236}">
                <a16:creationId xmlns:a16="http://schemas.microsoft.com/office/drawing/2014/main" id="{7F466911-5CF8-ABBB-B091-18DA66441735}"/>
              </a:ext>
            </a:extLst>
          </p:cNvPr>
          <p:cNvCxnSpPr/>
          <p:nvPr/>
        </p:nvCxnSpPr>
        <p:spPr>
          <a:xfrm>
            <a:off x="6676027" y="205853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ตัวเชื่อมต่อตรง 40">
            <a:extLst>
              <a:ext uri="{FF2B5EF4-FFF2-40B4-BE49-F238E27FC236}">
                <a16:creationId xmlns:a16="http://schemas.microsoft.com/office/drawing/2014/main" id="{F2CE7254-C88F-269B-E205-A9DF744D7272}"/>
              </a:ext>
            </a:extLst>
          </p:cNvPr>
          <p:cNvCxnSpPr/>
          <p:nvPr/>
        </p:nvCxnSpPr>
        <p:spPr>
          <a:xfrm>
            <a:off x="6676027" y="248161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ตรง 41">
            <a:extLst>
              <a:ext uri="{FF2B5EF4-FFF2-40B4-BE49-F238E27FC236}">
                <a16:creationId xmlns:a16="http://schemas.microsoft.com/office/drawing/2014/main" id="{BE277544-2FEE-7651-3327-74640C60ABCD}"/>
              </a:ext>
            </a:extLst>
          </p:cNvPr>
          <p:cNvCxnSpPr/>
          <p:nvPr/>
        </p:nvCxnSpPr>
        <p:spPr>
          <a:xfrm>
            <a:off x="6676027" y="295360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5012B506-2999-E83E-6C80-A81354D8182B}"/>
              </a:ext>
            </a:extLst>
          </p:cNvPr>
          <p:cNvCxnSpPr/>
          <p:nvPr/>
        </p:nvCxnSpPr>
        <p:spPr>
          <a:xfrm>
            <a:off x="6676027" y="3443786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ตัวเชื่อมต่อตรง 43">
            <a:extLst>
              <a:ext uri="{FF2B5EF4-FFF2-40B4-BE49-F238E27FC236}">
                <a16:creationId xmlns:a16="http://schemas.microsoft.com/office/drawing/2014/main" id="{2CB86C79-B5A0-5B5F-33CF-D25F8DB7D2AE}"/>
              </a:ext>
            </a:extLst>
          </p:cNvPr>
          <p:cNvCxnSpPr/>
          <p:nvPr/>
        </p:nvCxnSpPr>
        <p:spPr>
          <a:xfrm>
            <a:off x="6676027" y="3936242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สี่เหลี่ยมผืนผ้า 45">
            <a:extLst>
              <a:ext uri="{FF2B5EF4-FFF2-40B4-BE49-F238E27FC236}">
                <a16:creationId xmlns:a16="http://schemas.microsoft.com/office/drawing/2014/main" id="{0CF2A18D-0496-E3D3-35E5-8A53DAFEBA46}"/>
              </a:ext>
            </a:extLst>
          </p:cNvPr>
          <p:cNvSpPr/>
          <p:nvPr/>
        </p:nvSpPr>
        <p:spPr>
          <a:xfrm>
            <a:off x="7645018" y="1141864"/>
            <a:ext cx="968991" cy="329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7" name="ตัวเชื่อมต่อตรง 46">
            <a:extLst>
              <a:ext uri="{FF2B5EF4-FFF2-40B4-BE49-F238E27FC236}">
                <a16:creationId xmlns:a16="http://schemas.microsoft.com/office/drawing/2014/main" id="{AB925347-BBDB-0225-82F1-7DB7FB14C743}"/>
              </a:ext>
            </a:extLst>
          </p:cNvPr>
          <p:cNvCxnSpPr/>
          <p:nvPr/>
        </p:nvCxnSpPr>
        <p:spPr>
          <a:xfrm>
            <a:off x="7645018" y="161953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ตัวเชื่อมต่อตรง 47">
            <a:extLst>
              <a:ext uri="{FF2B5EF4-FFF2-40B4-BE49-F238E27FC236}">
                <a16:creationId xmlns:a16="http://schemas.microsoft.com/office/drawing/2014/main" id="{5D786247-A6F3-C174-5119-07F3D301C7F4}"/>
              </a:ext>
            </a:extLst>
          </p:cNvPr>
          <p:cNvCxnSpPr/>
          <p:nvPr/>
        </p:nvCxnSpPr>
        <p:spPr>
          <a:xfrm>
            <a:off x="7645018" y="205853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F413CA17-D07B-5092-BA6D-0490C77DEBCE}"/>
              </a:ext>
            </a:extLst>
          </p:cNvPr>
          <p:cNvCxnSpPr/>
          <p:nvPr/>
        </p:nvCxnSpPr>
        <p:spPr>
          <a:xfrm>
            <a:off x="7645018" y="2481618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ตัวเชื่อมต่อตรง 49">
            <a:extLst>
              <a:ext uri="{FF2B5EF4-FFF2-40B4-BE49-F238E27FC236}">
                <a16:creationId xmlns:a16="http://schemas.microsoft.com/office/drawing/2014/main" id="{E720D5EE-5CA1-FC0F-B02C-1ACD5A138055}"/>
              </a:ext>
            </a:extLst>
          </p:cNvPr>
          <p:cNvCxnSpPr/>
          <p:nvPr/>
        </p:nvCxnSpPr>
        <p:spPr>
          <a:xfrm>
            <a:off x="7645018" y="2953604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FF13B6FC-FAEB-5AD4-A4C6-32B27D2A3637}"/>
              </a:ext>
            </a:extLst>
          </p:cNvPr>
          <p:cNvCxnSpPr/>
          <p:nvPr/>
        </p:nvCxnSpPr>
        <p:spPr>
          <a:xfrm>
            <a:off x="7645018" y="3443786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ตัวเชื่อมต่อตรง 51">
            <a:extLst>
              <a:ext uri="{FF2B5EF4-FFF2-40B4-BE49-F238E27FC236}">
                <a16:creationId xmlns:a16="http://schemas.microsoft.com/office/drawing/2014/main" id="{C940E07C-7505-7A02-4BE9-0F0D25EA016F}"/>
              </a:ext>
            </a:extLst>
          </p:cNvPr>
          <p:cNvCxnSpPr/>
          <p:nvPr/>
        </p:nvCxnSpPr>
        <p:spPr>
          <a:xfrm>
            <a:off x="7645018" y="3936242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7F3F2226-1935-057B-BF2F-0209FF10F3AC}"/>
              </a:ext>
            </a:extLst>
          </p:cNvPr>
          <p:cNvSpPr/>
          <p:nvPr/>
        </p:nvSpPr>
        <p:spPr>
          <a:xfrm>
            <a:off x="8614009" y="1143005"/>
            <a:ext cx="968991" cy="329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4" name="ตัวเชื่อมต่อตรง 53">
            <a:extLst>
              <a:ext uri="{FF2B5EF4-FFF2-40B4-BE49-F238E27FC236}">
                <a16:creationId xmlns:a16="http://schemas.microsoft.com/office/drawing/2014/main" id="{163A79CD-63E8-A906-8C63-BBCEAF1D4844}"/>
              </a:ext>
            </a:extLst>
          </p:cNvPr>
          <p:cNvCxnSpPr/>
          <p:nvPr/>
        </p:nvCxnSpPr>
        <p:spPr>
          <a:xfrm>
            <a:off x="8614009" y="1620675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2A5D5B3E-6D49-318D-693A-CBC528F47549}"/>
              </a:ext>
            </a:extLst>
          </p:cNvPr>
          <p:cNvCxnSpPr/>
          <p:nvPr/>
        </p:nvCxnSpPr>
        <p:spPr>
          <a:xfrm>
            <a:off x="8614009" y="2059679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A8AA2501-6783-ECB1-E78A-470BA759C419}"/>
              </a:ext>
            </a:extLst>
          </p:cNvPr>
          <p:cNvCxnSpPr/>
          <p:nvPr/>
        </p:nvCxnSpPr>
        <p:spPr>
          <a:xfrm>
            <a:off x="8614009" y="2482759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ตัวเชื่อมต่อตรง 56">
            <a:extLst>
              <a:ext uri="{FF2B5EF4-FFF2-40B4-BE49-F238E27FC236}">
                <a16:creationId xmlns:a16="http://schemas.microsoft.com/office/drawing/2014/main" id="{6C2B62A8-D4DD-5110-D8AE-C6FF4E980E27}"/>
              </a:ext>
            </a:extLst>
          </p:cNvPr>
          <p:cNvCxnSpPr/>
          <p:nvPr/>
        </p:nvCxnSpPr>
        <p:spPr>
          <a:xfrm>
            <a:off x="8614009" y="2954745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ตัวเชื่อมต่อตรง 57">
            <a:extLst>
              <a:ext uri="{FF2B5EF4-FFF2-40B4-BE49-F238E27FC236}">
                <a16:creationId xmlns:a16="http://schemas.microsoft.com/office/drawing/2014/main" id="{C5EFFB8E-2A11-264F-504E-85BC709F0116}"/>
              </a:ext>
            </a:extLst>
          </p:cNvPr>
          <p:cNvCxnSpPr/>
          <p:nvPr/>
        </p:nvCxnSpPr>
        <p:spPr>
          <a:xfrm>
            <a:off x="8614009" y="3444927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ตัวเชื่อมต่อตรง 58">
            <a:extLst>
              <a:ext uri="{FF2B5EF4-FFF2-40B4-BE49-F238E27FC236}">
                <a16:creationId xmlns:a16="http://schemas.microsoft.com/office/drawing/2014/main" id="{C627CE2D-72A9-B6D2-1CA5-5EFF3F2D083B}"/>
              </a:ext>
            </a:extLst>
          </p:cNvPr>
          <p:cNvCxnSpPr/>
          <p:nvPr/>
        </p:nvCxnSpPr>
        <p:spPr>
          <a:xfrm>
            <a:off x="8614009" y="3937383"/>
            <a:ext cx="96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สี่เหลี่ยมผืนผ้า 59">
            <a:extLst>
              <a:ext uri="{FF2B5EF4-FFF2-40B4-BE49-F238E27FC236}">
                <a16:creationId xmlns:a16="http://schemas.microsoft.com/office/drawing/2014/main" id="{5D531080-467D-CC23-9839-41592DA496F4}"/>
              </a:ext>
            </a:extLst>
          </p:cNvPr>
          <p:cNvSpPr/>
          <p:nvPr/>
        </p:nvSpPr>
        <p:spPr>
          <a:xfrm>
            <a:off x="10058398" y="1139589"/>
            <a:ext cx="1846997" cy="527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สี่เหลี่ยมผืนผ้า 60">
            <a:extLst>
              <a:ext uri="{FF2B5EF4-FFF2-40B4-BE49-F238E27FC236}">
                <a16:creationId xmlns:a16="http://schemas.microsoft.com/office/drawing/2014/main" id="{F45A37DF-4922-2C62-201B-BD08BA8A33CC}"/>
              </a:ext>
            </a:extLst>
          </p:cNvPr>
          <p:cNvSpPr/>
          <p:nvPr/>
        </p:nvSpPr>
        <p:spPr>
          <a:xfrm>
            <a:off x="10058398" y="1667302"/>
            <a:ext cx="1846997" cy="527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สี่เหลี่ยมผืนผ้า 61">
            <a:extLst>
              <a:ext uri="{FF2B5EF4-FFF2-40B4-BE49-F238E27FC236}">
                <a16:creationId xmlns:a16="http://schemas.microsoft.com/office/drawing/2014/main" id="{2D8E8C9A-843C-333E-237F-14FBE42587E2}"/>
              </a:ext>
            </a:extLst>
          </p:cNvPr>
          <p:cNvSpPr/>
          <p:nvPr/>
        </p:nvSpPr>
        <p:spPr>
          <a:xfrm>
            <a:off x="10058398" y="2195014"/>
            <a:ext cx="1846997" cy="527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สี่เหลี่ยมผืนผ้า 62">
            <a:extLst>
              <a:ext uri="{FF2B5EF4-FFF2-40B4-BE49-F238E27FC236}">
                <a16:creationId xmlns:a16="http://schemas.microsoft.com/office/drawing/2014/main" id="{64AA5B06-21F6-096F-33D2-E40E76BBCB70}"/>
              </a:ext>
            </a:extLst>
          </p:cNvPr>
          <p:cNvSpPr/>
          <p:nvPr/>
        </p:nvSpPr>
        <p:spPr>
          <a:xfrm>
            <a:off x="10058398" y="3253855"/>
            <a:ext cx="1846997" cy="527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สี่เหลี่ยมผืนผ้า 63">
            <a:extLst>
              <a:ext uri="{FF2B5EF4-FFF2-40B4-BE49-F238E27FC236}">
                <a16:creationId xmlns:a16="http://schemas.microsoft.com/office/drawing/2014/main" id="{A0889378-3C58-5DE0-2D61-9309542ED7F8}"/>
              </a:ext>
            </a:extLst>
          </p:cNvPr>
          <p:cNvSpPr/>
          <p:nvPr/>
        </p:nvSpPr>
        <p:spPr>
          <a:xfrm>
            <a:off x="10058398" y="2726142"/>
            <a:ext cx="1846997" cy="527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6" name="ตัวเชื่อมต่อตรง 65">
            <a:extLst>
              <a:ext uri="{FF2B5EF4-FFF2-40B4-BE49-F238E27FC236}">
                <a16:creationId xmlns:a16="http://schemas.microsoft.com/office/drawing/2014/main" id="{294C682B-F620-21B8-E93F-35736245E3D5}"/>
              </a:ext>
            </a:extLst>
          </p:cNvPr>
          <p:cNvCxnSpPr>
            <a:stCxn id="60" idx="0"/>
            <a:endCxn id="61" idx="0"/>
          </p:cNvCxnSpPr>
          <p:nvPr/>
        </p:nvCxnSpPr>
        <p:spPr>
          <a:xfrm>
            <a:off x="10981897" y="1139589"/>
            <a:ext cx="0" cy="52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ตัวเชื่อมต่อตรง 66">
            <a:extLst>
              <a:ext uri="{FF2B5EF4-FFF2-40B4-BE49-F238E27FC236}">
                <a16:creationId xmlns:a16="http://schemas.microsoft.com/office/drawing/2014/main" id="{7AD1B806-CEEE-7366-5FD1-617ABE695DAC}"/>
              </a:ext>
            </a:extLst>
          </p:cNvPr>
          <p:cNvCxnSpPr/>
          <p:nvPr/>
        </p:nvCxnSpPr>
        <p:spPr>
          <a:xfrm>
            <a:off x="10981896" y="3250440"/>
            <a:ext cx="0" cy="52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ตัวเชื่อมต่อตรง 67">
            <a:extLst>
              <a:ext uri="{FF2B5EF4-FFF2-40B4-BE49-F238E27FC236}">
                <a16:creationId xmlns:a16="http://schemas.microsoft.com/office/drawing/2014/main" id="{CDBAF580-37E8-34AE-96E4-40DE6CCC6BFC}"/>
              </a:ext>
            </a:extLst>
          </p:cNvPr>
          <p:cNvCxnSpPr/>
          <p:nvPr/>
        </p:nvCxnSpPr>
        <p:spPr>
          <a:xfrm>
            <a:off x="10981896" y="2722727"/>
            <a:ext cx="0" cy="52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ผืนผ้า 68">
            <a:extLst>
              <a:ext uri="{FF2B5EF4-FFF2-40B4-BE49-F238E27FC236}">
                <a16:creationId xmlns:a16="http://schemas.microsoft.com/office/drawing/2014/main" id="{F66BFAB0-CBBF-9872-654D-308D4ED1C6C8}"/>
              </a:ext>
            </a:extLst>
          </p:cNvPr>
          <p:cNvSpPr/>
          <p:nvPr/>
        </p:nvSpPr>
        <p:spPr>
          <a:xfrm>
            <a:off x="1992571" y="3936242"/>
            <a:ext cx="2006221" cy="856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1" name="ตัวเชื่อมต่อตรง 70">
            <a:extLst>
              <a:ext uri="{FF2B5EF4-FFF2-40B4-BE49-F238E27FC236}">
                <a16:creationId xmlns:a16="http://schemas.microsoft.com/office/drawing/2014/main" id="{0B644314-ADBA-4A5F-AEC0-8CADEF2B0797}"/>
              </a:ext>
            </a:extLst>
          </p:cNvPr>
          <p:cNvCxnSpPr>
            <a:stCxn id="69" idx="0"/>
            <a:endCxn id="69" idx="2"/>
          </p:cNvCxnSpPr>
          <p:nvPr/>
        </p:nvCxnSpPr>
        <p:spPr>
          <a:xfrm>
            <a:off x="2995682" y="3936242"/>
            <a:ext cx="0" cy="85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ตัวเชื่อมต่อตรง 72">
            <a:extLst>
              <a:ext uri="{FF2B5EF4-FFF2-40B4-BE49-F238E27FC236}">
                <a16:creationId xmlns:a16="http://schemas.microsoft.com/office/drawing/2014/main" id="{47D44EE7-5640-59B2-D073-D0F7F4474EDF}"/>
              </a:ext>
            </a:extLst>
          </p:cNvPr>
          <p:cNvCxnSpPr>
            <a:stCxn id="69" idx="1"/>
            <a:endCxn id="69" idx="3"/>
          </p:cNvCxnSpPr>
          <p:nvPr/>
        </p:nvCxnSpPr>
        <p:spPr>
          <a:xfrm>
            <a:off x="1992571" y="4364441"/>
            <a:ext cx="200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สี่เหลี่ยมผืนผ้า 73">
            <a:extLst>
              <a:ext uri="{FF2B5EF4-FFF2-40B4-BE49-F238E27FC236}">
                <a16:creationId xmlns:a16="http://schemas.microsoft.com/office/drawing/2014/main" id="{6462EEF9-45E8-5C27-DA30-3784ABC18FD4}"/>
              </a:ext>
            </a:extLst>
          </p:cNvPr>
          <p:cNvSpPr/>
          <p:nvPr/>
        </p:nvSpPr>
        <p:spPr>
          <a:xfrm>
            <a:off x="1187355" y="4995081"/>
            <a:ext cx="281143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สี่เหลี่ยมผืนผ้า 74">
            <a:extLst>
              <a:ext uri="{FF2B5EF4-FFF2-40B4-BE49-F238E27FC236}">
                <a16:creationId xmlns:a16="http://schemas.microsoft.com/office/drawing/2014/main" id="{54DEED64-0904-6F1B-0D4E-A917F69429D9}"/>
              </a:ext>
            </a:extLst>
          </p:cNvPr>
          <p:cNvSpPr/>
          <p:nvPr/>
        </p:nvSpPr>
        <p:spPr>
          <a:xfrm>
            <a:off x="436728" y="5456746"/>
            <a:ext cx="356206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7" name="ตัวเชื่อมต่อตรง 76">
            <a:extLst>
              <a:ext uri="{FF2B5EF4-FFF2-40B4-BE49-F238E27FC236}">
                <a16:creationId xmlns:a16="http://schemas.microsoft.com/office/drawing/2014/main" id="{2621ACDF-B0EE-88AF-130C-B9B9A5814C32}"/>
              </a:ext>
            </a:extLst>
          </p:cNvPr>
          <p:cNvCxnSpPr>
            <a:cxnSpLocks/>
          </p:cNvCxnSpPr>
          <p:nvPr/>
        </p:nvCxnSpPr>
        <p:spPr>
          <a:xfrm>
            <a:off x="2995682" y="4995081"/>
            <a:ext cx="34118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ตัวเชื่อมต่อตรง 79">
            <a:extLst>
              <a:ext uri="{FF2B5EF4-FFF2-40B4-BE49-F238E27FC236}">
                <a16:creationId xmlns:a16="http://schemas.microsoft.com/office/drawing/2014/main" id="{05E5F1FE-705D-A78F-9F38-1B61A930B94F}"/>
              </a:ext>
            </a:extLst>
          </p:cNvPr>
          <p:cNvCxnSpPr/>
          <p:nvPr/>
        </p:nvCxnSpPr>
        <p:spPr>
          <a:xfrm>
            <a:off x="1992571" y="4995081"/>
            <a:ext cx="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ตัวเชื่อมต่อตรง 81">
            <a:extLst>
              <a:ext uri="{FF2B5EF4-FFF2-40B4-BE49-F238E27FC236}">
                <a16:creationId xmlns:a16="http://schemas.microsoft.com/office/drawing/2014/main" id="{A5833B8F-54AB-1227-7395-B39820EB4AD7}"/>
              </a:ext>
            </a:extLst>
          </p:cNvPr>
          <p:cNvCxnSpPr/>
          <p:nvPr/>
        </p:nvCxnSpPr>
        <p:spPr>
          <a:xfrm>
            <a:off x="1187355" y="545674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31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แบบจอกว้าง</PresentationFormat>
  <Paragraphs>3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ภากร สุปินะ</dc:creator>
  <cp:lastModifiedBy>ภากร สุปินะ</cp:lastModifiedBy>
  <cp:revision>2</cp:revision>
  <dcterms:created xsi:type="dcterms:W3CDTF">2025-05-07T07:24:15Z</dcterms:created>
  <dcterms:modified xsi:type="dcterms:W3CDTF">2025-05-07T07:38:16Z</dcterms:modified>
</cp:coreProperties>
</file>