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61544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ta-IN" sz="2400" lang="en-US">
                <a:solidFill>
                  <a:schemeClr val="dk1"/>
                </a:solidFill>
                <a:latin typeface="Calibri"/>
                <a:ea typeface="Calibri"/>
                <a:cs typeface="Calibri"/>
                <a:sym typeface="Calibri"/>
              </a:rPr>
              <a:t>R</a:t>
            </a:r>
            <a:r>
              <a:rPr altLang="ta-IN" sz="2400" lang="en-US">
                <a:solidFill>
                  <a:schemeClr val="dk1"/>
                </a:solidFill>
                <a:latin typeface="Calibri"/>
                <a:ea typeface="Calibri"/>
                <a:cs typeface="Calibri"/>
                <a:sym typeface="Calibri"/>
              </a:rPr>
              <a:t>.</a:t>
            </a:r>
            <a:r>
              <a:rPr altLang="ta-IN" sz="2400" lang="en-US">
                <a:solidFill>
                  <a:schemeClr val="dk1"/>
                </a:solidFill>
                <a:latin typeface="Calibri"/>
                <a:ea typeface="Calibri"/>
                <a:cs typeface="Calibri"/>
                <a:sym typeface="Calibri"/>
              </a:rPr>
              <a:t>B</a:t>
            </a:r>
            <a:r>
              <a:rPr altLang="ta-IN" sz="2400" lang="en-US">
                <a:solidFill>
                  <a:schemeClr val="dk1"/>
                </a:solidFill>
                <a:latin typeface="Calibri"/>
                <a:ea typeface="Calibri"/>
                <a:cs typeface="Calibri"/>
                <a:sym typeface="Calibri"/>
              </a:rPr>
              <a:t>o</a:t>
            </a:r>
            <a:r>
              <a:rPr altLang="ta-IN" sz="2400" lang="en-US">
                <a:solidFill>
                  <a:schemeClr val="dk1"/>
                </a:solidFill>
                <a:latin typeface="Calibri"/>
                <a:ea typeface="Calibri"/>
                <a:cs typeface="Calibri"/>
                <a:sym typeface="Calibri"/>
              </a:rPr>
              <a:t>o</a:t>
            </a:r>
            <a:r>
              <a:rPr altLang="ta-IN" sz="2400" lang="en-US">
                <a:solidFill>
                  <a:schemeClr val="dk1"/>
                </a:solidFill>
                <a:latin typeface="Calibri"/>
                <a:ea typeface="Calibri"/>
                <a:cs typeface="Calibri"/>
                <a:sym typeface="Calibri"/>
              </a:rPr>
              <a:t>p</a:t>
            </a:r>
            <a:r>
              <a:rPr altLang="ta-IN" sz="2400" lang="en-US">
                <a:solidFill>
                  <a:schemeClr val="dk1"/>
                </a:solidFill>
                <a:latin typeface="Calibri"/>
                <a:ea typeface="Calibri"/>
                <a:cs typeface="Calibri"/>
                <a:sym typeface="Calibri"/>
              </a:rPr>
              <a:t>a</a:t>
            </a:r>
            <a:r>
              <a:rPr altLang="ta-IN" sz="2400" lang="en-US">
                <a:solidFill>
                  <a:schemeClr val="dk1"/>
                </a:solidFill>
                <a:latin typeface="Calibri"/>
                <a:ea typeface="Calibri"/>
                <a:cs typeface="Calibri"/>
                <a:sym typeface="Calibri"/>
              </a:rPr>
              <a:t>l</a:t>
            </a:r>
            <a:r>
              <a:rPr altLang="ta-IN" sz="2400" lang="en-US">
                <a:solidFill>
                  <a:schemeClr val="dk1"/>
                </a:solidFill>
                <a:latin typeface="Calibri"/>
                <a:ea typeface="Calibri"/>
                <a:cs typeface="Calibri"/>
                <a:sym typeface="Calibri"/>
              </a:rPr>
              <a:t>a</a:t>
            </a:r>
            <a:r>
              <a:rPr altLang="ta-IN"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altLang="en-IN" sz="2400" lang="en-US">
                <a:solidFill>
                  <a:schemeClr val="dk1"/>
                </a:solidFill>
                <a:latin typeface="Calibri"/>
                <a:ea typeface="Calibri"/>
                <a:cs typeface="Calibri"/>
                <a:sym typeface="Calibri"/>
              </a:rPr>
              <a:t>asunm1613122</a:t>
            </a:r>
            <a:r>
              <a:rPr altLang="ta-IN" sz="2400" lang="en-US">
                <a:solidFill>
                  <a:schemeClr val="dk1"/>
                </a:solidFill>
                <a:latin typeface="Calibri"/>
                <a:ea typeface="Calibri"/>
                <a:cs typeface="Calibri"/>
                <a:sym typeface="Calibri"/>
              </a:rPr>
              <a:t>0</a:t>
            </a:r>
            <a:r>
              <a:rPr altLang="ta-IN" sz="2400" lang="en-US">
                <a:solidFill>
                  <a:schemeClr val="dk1"/>
                </a:solidFill>
                <a:latin typeface="Calibri"/>
                <a:ea typeface="Calibri"/>
                <a:cs typeface="Calibri"/>
                <a:sym typeface="Calibri"/>
              </a:rPr>
              <a:t>3</a:t>
            </a:r>
            <a:r>
              <a:rPr altLang="ta-IN" sz="2400" lang="en-US">
                <a:solidFill>
                  <a:schemeClr val="dk1"/>
                </a:solidFill>
                <a:latin typeface="Calibri"/>
                <a:ea typeface="Calibri"/>
                <a:cs typeface="Calibri"/>
                <a:sym typeface="Calibri"/>
              </a:rPr>
              <a:t>1</a:t>
            </a:r>
            <a:r>
              <a:rPr altLang="ta-IN" sz="2400" lang="en-US">
                <a:solidFill>
                  <a:schemeClr val="dk1"/>
                </a:solidFill>
                <a:latin typeface="Calibri"/>
                <a:ea typeface="Calibri"/>
                <a:cs typeface="Calibri"/>
                <a:sym typeface="Calibri"/>
              </a:rPr>
              <a:t>6</a:t>
            </a:r>
            <a:r>
              <a:rPr altLang="ta-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a:t>
            </a:r>
            <a:r>
              <a:rPr altLang="en-IN" sz="2400" lang="en-US">
                <a:solidFill>
                  <a:schemeClr val="dk1"/>
                </a:solidFill>
                <a:latin typeface="Calibri"/>
                <a:ea typeface="Calibri"/>
                <a:cs typeface="Calibri"/>
                <a:sym typeface="Calibri"/>
              </a:rPr>
              <a:t>B.com(Accounting and finance)</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Prince Sri Venkateswara arts and sciences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549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466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466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6229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3418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6229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466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54991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20904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62293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291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54991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61544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61544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4991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615441"/>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048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4229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466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402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4705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466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131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6096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231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V2339</dc:creator>
  <dcterms:created xsi:type="dcterms:W3CDTF">2024-08-29T03:36:23Z</dcterms:created>
  <dcterms:modified xsi:type="dcterms:W3CDTF">2024-09-07T09:06:38Z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979f0e841eaa454998e4b261a34f3ceb</vt:lpwstr>
  </property>
</Properties>
</file>