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66" r:id="rId3"/>
    <p:sldId id="267" r:id="rId4"/>
    <p:sldId id="265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B2386-DB43-8244-85A1-D6AD0FD44F4D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9EBA1-54CB-994B-A2A7-364E6DE82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6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1DA83-C64E-8A48-B665-3C62F0A29111}" type="datetimeFigureOut">
              <a:rPr lang="en-US" smtClean="0"/>
              <a:pPr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770B-518A-194B-9EC5-A309E776F5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0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783B-A333-3145-A511-62B02BB431E2}" type="datetime1">
              <a:rPr lang="en-IN" smtClean="0"/>
              <a:pPr/>
              <a:t>16-04-2024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7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EBE1A-8E82-D840-A673-59BD6C3713AE}" type="datetime1">
              <a:rPr lang="en-IN" smtClean="0"/>
              <a:pPr/>
              <a:t>16-04-2024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D216-6F37-FE42-9507-6A1DB112E8A0}" type="datetime1">
              <a:rPr lang="en-IN" smtClean="0"/>
              <a:pPr/>
              <a:t>16-04-2024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1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0F8-E470-BD46-A207-FD2501B3F99D}" type="datetime1">
              <a:rPr lang="en-IN" smtClean="0"/>
              <a:pPr/>
              <a:t>16-04-2024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2C29-B153-344F-926A-28B85FBEAC57}" type="datetime1">
              <a:rPr lang="en-IN" smtClean="0"/>
              <a:pPr/>
              <a:t>16-04-2024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4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726C-5085-0342-9F25-5FFECA3613AF}" type="datetime1">
              <a:rPr lang="en-IN" smtClean="0"/>
              <a:pPr/>
              <a:t>16-04-2024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51D9F-85B0-6A43-9D07-3357B99A7698}" type="datetime1">
              <a:rPr lang="en-IN" smtClean="0"/>
              <a:pPr/>
              <a:t>16-04-2024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255A-7BFA-894E-AF8E-AEAD72E91397}" type="datetime1">
              <a:rPr lang="en-IN" smtClean="0"/>
              <a:pPr/>
              <a:t>16-04-2024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3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F848-0D75-D84A-8455-8152F03B1E81}" type="datetime1">
              <a:rPr lang="en-IN" smtClean="0"/>
              <a:pPr/>
              <a:t>16-04-2024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30B7-9ADC-C444-BA4D-97EF89B59D9D}" type="datetime1">
              <a:rPr lang="en-IN" smtClean="0"/>
              <a:pPr/>
              <a:t>16-04-2024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A92A-165F-174E-A928-39E779C5643C}" type="datetime1">
              <a:rPr lang="en-IN" smtClean="0"/>
              <a:pPr/>
              <a:t>16-04-2024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EDAEC-F28E-FA4D-9038-56BB302CF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3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89C4-60F8-C548-B437-585EF57F33CF}" type="datetime1">
              <a:rPr lang="en-IN" smtClean="0"/>
              <a:pPr/>
              <a:t>16-04-2024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EDAEC-F28E-FA4D-9038-56BB302CF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750" y="306829"/>
            <a:ext cx="8572500" cy="6244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749"/>
            <a:ext cx="8229600" cy="6170257"/>
          </a:xfrm>
        </p:spPr>
        <p:txBody>
          <a:bodyPr>
            <a:normAutofit/>
          </a:bodyPr>
          <a:lstStyle/>
          <a:p>
            <a:pPr algn="l"/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 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PATTERN IN ECOMMERCE SITES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CODE 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BOOBATHI RAJA K M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KEC_1052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BOOBATHI RAJA K M (22ECR034)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DHARSHAN S (22ECR046)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DHIVYA V (22ECR048)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ELANGO S (22ECR053)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GOWTHAM M S (22ECR061)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85892-37F8-38DA-6B35-29FB8FB830E4}"/>
              </a:ext>
            </a:extLst>
          </p:cNvPr>
          <p:cNvSpPr txBox="1"/>
          <p:nvPr/>
        </p:nvSpPr>
        <p:spPr>
          <a:xfrm>
            <a:off x="457200" y="528994"/>
            <a:ext cx="8229600" cy="1017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KONGU ENGINEERING COLLEGE, PERUNDURAI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v-S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KEC HACKATHON 2024 - SOFTWARE EDITION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1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750" y="306829"/>
            <a:ext cx="8572500" cy="6244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FDDE3-167E-C372-96D8-C80E0BE1C374}"/>
              </a:ext>
            </a:extLst>
          </p:cNvPr>
          <p:cNvSpPr txBox="1"/>
          <p:nvPr/>
        </p:nvSpPr>
        <p:spPr>
          <a:xfrm>
            <a:off x="340044" y="1424328"/>
            <a:ext cx="4846321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Dark patterns and Fake offers on the  e-commerce platform.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Scraping product data from e-commerce platform based on provided URLs.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scraped data with the Actual data from the official product site.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deviations in prices and discounts to ascertain whether a dark pattern is present.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transparency and protect consumers from deceptive practices in online shopping.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E0E12-8729-5CB9-4D8C-CD526B78EB08}"/>
              </a:ext>
            </a:extLst>
          </p:cNvPr>
          <p:cNvSpPr txBox="1"/>
          <p:nvPr/>
        </p:nvSpPr>
        <p:spPr>
          <a:xfrm>
            <a:off x="285750" y="366417"/>
            <a:ext cx="8229600" cy="58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DESCRIPTION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9D277-D869-A286-27F3-655E58B261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6" r="3951"/>
          <a:stretch/>
        </p:blipFill>
        <p:spPr>
          <a:xfrm>
            <a:off x="5531427" y="1514441"/>
            <a:ext cx="3084048" cy="19145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oogle Shape;63;p3">
            <a:extLst>
              <a:ext uri="{FF2B5EF4-FFF2-40B4-BE49-F238E27FC236}">
                <a16:creationId xmlns:a16="http://schemas.microsoft.com/office/drawing/2014/main" id="{0C2DA513-6F84-D861-85F2-D0FB4AF18E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253" y="3754111"/>
            <a:ext cx="3156396" cy="2021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30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750" y="306829"/>
            <a:ext cx="8572500" cy="6244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0F537138-E209-FA84-51A0-B229FBA1708E}"/>
              </a:ext>
            </a:extLst>
          </p:cNvPr>
          <p:cNvSpPr txBox="1"/>
          <p:nvPr/>
        </p:nvSpPr>
        <p:spPr>
          <a:xfrm>
            <a:off x="6558390" y="16549596"/>
            <a:ext cx="878840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latin typeface="Calibri"/>
                <a:cs typeface="Calibri"/>
              </a:rPr>
              <a:t>Tab </a:t>
            </a:r>
            <a:r>
              <a:rPr sz="2050" spc="5" dirty="0">
                <a:latin typeface="Calibri"/>
                <a:cs typeface="Calibri"/>
              </a:rPr>
              <a:t>URL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0B917-878C-1596-6FCF-5FBEAFEE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76" y="1440066"/>
            <a:ext cx="5064306" cy="28486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B5E2BC-444F-D219-4A64-54D5148A0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714" y="2986354"/>
            <a:ext cx="5440005" cy="306000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BE34463-17B3-3D1E-43AD-60035CF53512}"/>
              </a:ext>
            </a:extLst>
          </p:cNvPr>
          <p:cNvSpPr/>
          <p:nvPr/>
        </p:nvSpPr>
        <p:spPr>
          <a:xfrm>
            <a:off x="3945753" y="4289375"/>
            <a:ext cx="834246" cy="374904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F5344-3722-48F6-9841-DC2828A1EA5C}"/>
              </a:ext>
            </a:extLst>
          </p:cNvPr>
          <p:cNvSpPr txBox="1"/>
          <p:nvPr/>
        </p:nvSpPr>
        <p:spPr>
          <a:xfrm>
            <a:off x="968566" y="611588"/>
            <a:ext cx="7315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 IN DISCOUNTS FROM THE OFFICIAL SITES</a:t>
            </a:r>
          </a:p>
        </p:txBody>
      </p:sp>
    </p:spTree>
    <p:extLst>
      <p:ext uri="{BB962C8B-B14F-4D97-AF65-F5344CB8AC3E}">
        <p14:creationId xmlns:p14="http://schemas.microsoft.com/office/powerpoint/2010/main" val="25819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750" y="306829"/>
            <a:ext cx="8572500" cy="6244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0F537138-E209-FA84-51A0-B229FBA1708E}"/>
              </a:ext>
            </a:extLst>
          </p:cNvPr>
          <p:cNvSpPr txBox="1"/>
          <p:nvPr/>
        </p:nvSpPr>
        <p:spPr>
          <a:xfrm>
            <a:off x="6558390" y="16549596"/>
            <a:ext cx="878840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latin typeface="Calibri"/>
                <a:cs typeface="Calibri"/>
              </a:rPr>
              <a:t>Tab </a:t>
            </a:r>
            <a:r>
              <a:rPr sz="2050" spc="5" dirty="0">
                <a:latin typeface="Calibri"/>
                <a:cs typeface="Calibri"/>
              </a:rPr>
              <a:t>URL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DDC6643-E2F3-8233-5F33-90A7D4064C38}"/>
              </a:ext>
            </a:extLst>
          </p:cNvPr>
          <p:cNvSpPr txBox="1"/>
          <p:nvPr/>
        </p:nvSpPr>
        <p:spPr>
          <a:xfrm>
            <a:off x="501282" y="4646064"/>
            <a:ext cx="7783181" cy="103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000" dirty="0"/>
              <a:t>HTML and CSS | Java Script | Python – </a:t>
            </a:r>
            <a:r>
              <a:rPr lang="en-US" sz="2000" dirty="0" err="1"/>
              <a:t>Flask,Cors</a:t>
            </a:r>
            <a:r>
              <a:rPr lang="en-US" sz="2000" dirty="0"/>
              <a:t> |Scrapy Framework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C53941C2-EBA3-F3B2-E34C-327F2A55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3" y="1782023"/>
            <a:ext cx="7885401" cy="2213864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D398FE1B-786D-7F0D-D198-BD9C47784BFF}"/>
              </a:ext>
            </a:extLst>
          </p:cNvPr>
          <p:cNvSpPr txBox="1"/>
          <p:nvPr/>
        </p:nvSpPr>
        <p:spPr>
          <a:xfrm>
            <a:off x="418987" y="1131846"/>
            <a:ext cx="2013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:</a:t>
            </a:r>
          </a:p>
        </p:txBody>
      </p:sp>
    </p:spTree>
    <p:extLst>
      <p:ext uri="{BB962C8B-B14F-4D97-AF65-F5344CB8AC3E}">
        <p14:creationId xmlns:p14="http://schemas.microsoft.com/office/powerpoint/2010/main" val="64770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85750" y="306829"/>
            <a:ext cx="8572500" cy="6244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0F537138-E209-FA84-51A0-B229FBA1708E}"/>
              </a:ext>
            </a:extLst>
          </p:cNvPr>
          <p:cNvSpPr txBox="1"/>
          <p:nvPr/>
        </p:nvSpPr>
        <p:spPr>
          <a:xfrm>
            <a:off x="6558390" y="16549596"/>
            <a:ext cx="878840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0" dirty="0">
                <a:latin typeface="Calibri"/>
                <a:cs typeface="Calibri"/>
              </a:rPr>
              <a:t>Tab </a:t>
            </a:r>
            <a:r>
              <a:rPr sz="2050" spc="5" dirty="0">
                <a:latin typeface="Calibri"/>
                <a:cs typeface="Calibri"/>
              </a:rPr>
              <a:t>URL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0E8D5D-D5E7-295D-0AC8-62A56D4C4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4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7879" y="3816978"/>
            <a:ext cx="6970554" cy="22430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265079D-D19E-51BC-F1FD-AE7B492F2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-2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7003" y="995260"/>
            <a:ext cx="2325834" cy="21175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18AA4B1-7FE8-3B48-AA98-D6F335BF9823}"/>
              </a:ext>
            </a:extLst>
          </p:cNvPr>
          <p:cNvSpPr/>
          <p:nvPr/>
        </p:nvSpPr>
        <p:spPr>
          <a:xfrm>
            <a:off x="5817108" y="995260"/>
            <a:ext cx="2606040" cy="238106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BEC52B-E9AB-4AA3-AB01-3180DD648E8D}"/>
              </a:ext>
            </a:extLst>
          </p:cNvPr>
          <p:cNvSpPr/>
          <p:nvPr/>
        </p:nvSpPr>
        <p:spPr>
          <a:xfrm>
            <a:off x="720852" y="3650096"/>
            <a:ext cx="7702296" cy="25820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743EFE-C5E7-9578-EBE7-1B8911D0983B}"/>
              </a:ext>
            </a:extLst>
          </p:cNvPr>
          <p:cNvSpPr txBox="1"/>
          <p:nvPr/>
        </p:nvSpPr>
        <p:spPr>
          <a:xfrm>
            <a:off x="655320" y="3176272"/>
            <a:ext cx="221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D25288-5069-E898-8D6E-49B79636BB8E}"/>
              </a:ext>
            </a:extLst>
          </p:cNvPr>
          <p:cNvSpPr txBox="1"/>
          <p:nvPr/>
        </p:nvSpPr>
        <p:spPr>
          <a:xfrm>
            <a:off x="5451348" y="489044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- END SCRAPPING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69437B-A3A6-F53A-76DE-BE4B96AFCC41}"/>
              </a:ext>
            </a:extLst>
          </p:cNvPr>
          <p:cNvSpPr txBox="1"/>
          <p:nvPr/>
        </p:nvSpPr>
        <p:spPr>
          <a:xfrm>
            <a:off x="715450" y="765975"/>
            <a:ext cx="502137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SCRAPY FRAMEWORK :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I</a:t>
            </a:r>
            <a:r>
              <a:rPr lang="en-IN" sz="2000" dirty="0"/>
              <a:t>n Scrapy, a spider is a class that defines how a website will be scraped, specifying the rules for navigating and extracting data.</a:t>
            </a:r>
          </a:p>
        </p:txBody>
      </p:sp>
    </p:spTree>
    <p:extLst>
      <p:ext uri="{BB962C8B-B14F-4D97-AF65-F5344CB8AC3E}">
        <p14:creationId xmlns:p14="http://schemas.microsoft.com/office/powerpoint/2010/main" val="1962570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232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Office Theme</vt:lpstr>
      <vt:lpstr>     PROBLEM STATEMENT TITLE : DARK PATTERN IN ECOMMERCE SITES  PROBLEM CODE : 06  TEAM LEADER NAME : BOOBATHI RAJA K M  TEAM ID : KEC_1052  TEAM MEMBERS :    BOOBATHI RAJA K M (22ECR034)   DHARSHAN S (22ECR046)   DHIVYA V (22ECR048)   ELANGO S (22ECR053)   GOWTHAM M S (22ECR061)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 Ministry Category :     Problem Statement :                                                                                 Problem Code :   Team Leader Name :          College Code :</dc:title>
  <dc:creator>Adesh Gokhale</dc:creator>
  <cp:lastModifiedBy>BOOBATHI RAJA K M</cp:lastModifiedBy>
  <cp:revision>15</cp:revision>
  <dcterms:created xsi:type="dcterms:W3CDTF">2016-12-12T06:47:53Z</dcterms:created>
  <dcterms:modified xsi:type="dcterms:W3CDTF">2024-04-16T04:51:26Z</dcterms:modified>
</cp:coreProperties>
</file>