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5" r:id="rId7"/>
    <p:sldId id="264" r:id="rId8"/>
    <p:sldId id="266" r:id="rId9"/>
  </p:sldIdLst>
  <p:sldSz cx="14630400" cy="8229600"/>
  <p:notesSz cx="8229600" cy="14630400"/>
  <p:embeddedFontLst>
    <p:embeddedFont>
      <p:font typeface="Inter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813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A6F53-A914-EC20-10BC-54A503686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AD7B73-A903-010E-9B13-E54CC09AED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A5BA96-FEAA-2B3E-B221-3563C5134B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96BDA-450F-1EFA-BB63-7543545C11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55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57DD3-3B7A-AC02-2F8E-7D7CF75DA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004B00-952A-FEDA-2595-B75C597E39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1EAEA2-4C83-EE00-3662-2832A154FB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03689-A1F5-E3F3-654D-3C652F8550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37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de.google.com/archive/p/json-simple/downloads" TargetMode="External"/><Relationship Id="rId5" Type="http://schemas.openxmlformats.org/officeDocument/2006/relationships/hyperlink" Target="https://dev.mysql.com/downloads/connector/j/" TargetMode="External"/><Relationship Id="rId4" Type="http://schemas.openxmlformats.org/officeDocument/2006/relationships/hyperlink" Target="https://open-mete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709029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Weather Application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90" y="3793450"/>
            <a:ext cx="5257205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 Real-Time Weather Information App</a:t>
            </a:r>
            <a:endParaRPr lang="en-US" sz="2300" dirty="0"/>
          </a:p>
        </p:txBody>
      </p:sp>
      <p:sp>
        <p:nvSpPr>
          <p:cNvPr id="6" name="Shape 3"/>
          <p:cNvSpPr/>
          <p:nvPr/>
        </p:nvSpPr>
        <p:spPr>
          <a:xfrm>
            <a:off x="793790" y="5140643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1270040" y="5123736"/>
            <a:ext cx="1317665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by 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</a:t>
            </a:r>
            <a:r>
              <a:rPr lang="en-US" sz="2200" b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.BOOBATHI</a:t>
            </a:r>
            <a:endParaRPr lang="en-US" sz="2200" b="1" dirty="0">
              <a:solidFill>
                <a:srgbClr val="272525"/>
              </a:solidFill>
              <a:latin typeface="Inter Bold" pitchFamily="34" charset="0"/>
              <a:ea typeface="Inter Bold" pitchFamily="34" charset="-122"/>
              <a:cs typeface="Inter Bold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209687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Objective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6280190" y="429410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java swing based app aims to deliver accurate weather updates for any location while simplifying weather forecasting with a user-friendly interface.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52500" y="849879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5000" b="1" u="sng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</a:rPr>
              <a:t>Modules</a:t>
            </a:r>
            <a:endParaRPr lang="en-US" sz="5000" u="sng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13143C24-30ED-1F7E-EBA5-6605F9774583}"/>
              </a:ext>
            </a:extLst>
          </p:cNvPr>
          <p:cNvSpPr/>
          <p:nvPr/>
        </p:nvSpPr>
        <p:spPr>
          <a:xfrm>
            <a:off x="3757960" y="2012058"/>
            <a:ext cx="5698274" cy="43465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40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</a:rPr>
              <a:t>Login module </a:t>
            </a:r>
            <a:br>
              <a:rPr lang="en-US" sz="40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</a:rPr>
            </a:br>
            <a:r>
              <a:rPr lang="en-US" sz="40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</a:rPr>
              <a:t>Signup module 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40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</a:rPr>
              <a:t>Weather forecast module </a:t>
            </a:r>
            <a:endParaRPr lang="en-US" sz="4000" dirty="0"/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BBE39225-E2A7-BC6B-44E8-80D5B01E7DD2}"/>
              </a:ext>
            </a:extLst>
          </p:cNvPr>
          <p:cNvSpPr/>
          <p:nvPr/>
        </p:nvSpPr>
        <p:spPr>
          <a:xfrm>
            <a:off x="7587388" y="2214017"/>
            <a:ext cx="4792971" cy="34619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125099" y="1054470"/>
            <a:ext cx="6388894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User Login Module</a:t>
            </a:r>
            <a:endParaRPr lang="en-US" sz="4650" dirty="0"/>
          </a:p>
        </p:txBody>
      </p:sp>
      <p:sp>
        <p:nvSpPr>
          <p:cNvPr id="5" name="Text 1"/>
          <p:cNvSpPr/>
          <p:nvPr/>
        </p:nvSpPr>
        <p:spPr>
          <a:xfrm>
            <a:off x="6125099" y="1899091"/>
            <a:ext cx="2685390" cy="4347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2400" b="1" dirty="0"/>
              <a:t>1. Login Module</a:t>
            </a:r>
          </a:p>
        </p:txBody>
      </p:sp>
      <p:sp>
        <p:nvSpPr>
          <p:cNvPr id="6" name="Text 2"/>
          <p:cNvSpPr/>
          <p:nvPr/>
        </p:nvSpPr>
        <p:spPr>
          <a:xfrm>
            <a:off x="6125099" y="2372309"/>
            <a:ext cx="5486400" cy="3958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2000" b="1" dirty="0"/>
              <a:t>Purpose:</a:t>
            </a:r>
            <a:br>
              <a:rPr lang="en-US" sz="2000" dirty="0"/>
            </a:br>
            <a:r>
              <a:rPr lang="en-US" sz="2000" dirty="0"/>
              <a:t>Authenticate users and provide secure access to the application.</a:t>
            </a:r>
          </a:p>
          <a:p>
            <a:r>
              <a:rPr lang="en-US" sz="2000" b="1" dirty="0"/>
              <a:t>Features: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User inputs username and password.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Validation against stored credentials in the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Error handling for incorrect username/password or connection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Redirects authenticated users to the Weather App module.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2C21AD-B9E4-A25C-BB81-CC1F42840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624249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05301" y="1365537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IN" sz="4800" b="1" dirty="0"/>
              <a:t>Sign-Up Module</a:t>
            </a:r>
            <a:endParaRPr lang="en-US" sz="46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CB821C-7C09-EE2A-BAEF-FAA584D0B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488" y="27001"/>
            <a:ext cx="5597912" cy="8150806"/>
          </a:xfrm>
          <a:prstGeom prst="rect">
            <a:avLst/>
          </a:prstGeom>
        </p:spPr>
      </p:pic>
      <p:sp>
        <p:nvSpPr>
          <p:cNvPr id="8" name="Text 2">
            <a:extLst>
              <a:ext uri="{FF2B5EF4-FFF2-40B4-BE49-F238E27FC236}">
                <a16:creationId xmlns:a16="http://schemas.microsoft.com/office/drawing/2014/main" id="{D1331F11-C006-EF7C-C813-82F111EE20F6}"/>
              </a:ext>
            </a:extLst>
          </p:cNvPr>
          <p:cNvSpPr/>
          <p:nvPr/>
        </p:nvSpPr>
        <p:spPr>
          <a:xfrm>
            <a:off x="905301" y="2314119"/>
            <a:ext cx="5486400" cy="3958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2000" b="1" dirty="0"/>
              <a:t>Purpose:</a:t>
            </a:r>
            <a:br>
              <a:rPr lang="en-US" sz="2000" dirty="0"/>
            </a:br>
            <a:r>
              <a:rPr lang="en-US" sz="2000" dirty="0"/>
              <a:t>Allow new users to register by creating an account.</a:t>
            </a:r>
          </a:p>
          <a:p>
            <a:endParaRPr lang="en-US" sz="2000" dirty="0"/>
          </a:p>
          <a:p>
            <a:r>
              <a:rPr lang="en-US" sz="2000" b="1" dirty="0"/>
              <a:t>Features: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Collect user details like username, password, date of birth, and address.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Store user data securely in the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Notify the user of successful registration or errors (e.g., duplicate usernames).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1A23F-EDCB-AA6E-7EB7-6A487F2A2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673B06DC-2392-ACC2-8074-F73B15AFFBCD}"/>
              </a:ext>
            </a:extLst>
          </p:cNvPr>
          <p:cNvSpPr/>
          <p:nvPr/>
        </p:nvSpPr>
        <p:spPr>
          <a:xfrm>
            <a:off x="6125099" y="1054470"/>
            <a:ext cx="6388894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IN" sz="4800" dirty="0"/>
              <a:t>Weather App Module</a:t>
            </a:r>
            <a:endParaRPr lang="en-US" sz="465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01395983-FCAB-9011-4569-1CAC842A1961}"/>
              </a:ext>
            </a:extLst>
          </p:cNvPr>
          <p:cNvSpPr/>
          <p:nvPr/>
        </p:nvSpPr>
        <p:spPr>
          <a:xfrm>
            <a:off x="6247762" y="1903958"/>
            <a:ext cx="6531536" cy="52711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2400" b="1" dirty="0"/>
              <a:t>Purpose:</a:t>
            </a:r>
            <a:br>
              <a:rPr lang="en-US" sz="2400" dirty="0"/>
            </a:br>
            <a:r>
              <a:rPr lang="en-US" sz="2400" dirty="0"/>
              <a:t>Fetch and display weather data for a given location.</a:t>
            </a:r>
          </a:p>
          <a:p>
            <a:endParaRPr lang="en-US" sz="2400" b="1" dirty="0"/>
          </a:p>
          <a:p>
            <a:r>
              <a:rPr lang="en-US" sz="2400" b="1" dirty="0"/>
              <a:t>Features: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User inputs location name.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Fetch geographical coordinates using a geolocation API.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Fetch weather data using a weather API based on the coordinates.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Display weather details like temperature, humidity, wind speed, and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Error handling for invalid locations or API connectivity issues.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F61784-A63C-B9DA-F6D8-AA8BD29B6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5564459" cy="824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14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028236"/>
            <a:ext cx="7312819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Conclusion and Next Steps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6280190" y="411265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Weather Application provides a comprehensive solution for accessing real-time weather information. Future development will focus on integrating new features and enhancing user experience.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D4BD2-3371-AEEB-F438-400258285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0196477B-3982-F97C-DE97-AADE303BC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DCF6F32F-2F38-4045-0FDD-66AE3F23BB72}"/>
              </a:ext>
            </a:extLst>
          </p:cNvPr>
          <p:cNvSpPr/>
          <p:nvPr/>
        </p:nvSpPr>
        <p:spPr>
          <a:xfrm>
            <a:off x="6324797" y="1745846"/>
            <a:ext cx="7312819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/>
              <a:t>REFERENCE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CA8BE9A7-5892-5B6B-8E23-6BBE1462EA9D}"/>
              </a:ext>
            </a:extLst>
          </p:cNvPr>
          <p:cNvSpPr/>
          <p:nvPr/>
        </p:nvSpPr>
        <p:spPr>
          <a:xfrm>
            <a:off x="6291343" y="2522232"/>
            <a:ext cx="7915310" cy="33132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WEATHER API :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4"/>
              </a:rPr>
              <a:t>https://open-meteo.com/</a:t>
            </a:r>
            <a:endParaRPr lang="en-US" sz="1750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MY SQL :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/>
              <a:t>     </a:t>
            </a:r>
            <a:r>
              <a:rPr lang="en-US" sz="2000" dirty="0">
                <a:hlinkClick r:id="rId5"/>
              </a:rPr>
              <a:t>https://dev.mysql.com/downloads/connector/j/</a:t>
            </a:r>
            <a:endParaRPr lang="en-US" sz="2000" dirty="0"/>
          </a:p>
          <a:p>
            <a:pPr marL="0" indent="0">
              <a:lnSpc>
                <a:spcPts val="2850"/>
              </a:lnSpc>
              <a:buNone/>
            </a:pPr>
            <a:endParaRPr lang="en-US" sz="2000" dirty="0"/>
          </a:p>
          <a:p>
            <a:pPr marL="0" indent="0">
              <a:lnSpc>
                <a:spcPts val="2850"/>
              </a:lnSpc>
              <a:buNone/>
            </a:pPr>
            <a:r>
              <a:rPr lang="en-US" sz="2000" dirty="0"/>
              <a:t>JSON JAR: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2000" dirty="0"/>
              <a:t>   </a:t>
            </a:r>
            <a:r>
              <a:rPr lang="en-US" sz="2000" dirty="0">
                <a:hlinkClick r:id="rId6"/>
              </a:rPr>
              <a:t>https://code.google.com/archive/p/json-simple/downloads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5029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310</Words>
  <Application>Microsoft Office PowerPoint</Application>
  <PresentationFormat>Custom</PresentationFormat>
  <Paragraphs>51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Inter Bold</vt:lpstr>
      <vt:lpstr>Petrona Bold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Boobathi A</cp:lastModifiedBy>
  <cp:revision>5</cp:revision>
  <dcterms:created xsi:type="dcterms:W3CDTF">2025-01-06T03:32:36Z</dcterms:created>
  <dcterms:modified xsi:type="dcterms:W3CDTF">2025-03-14T08:11:26Z</dcterms:modified>
</cp:coreProperties>
</file>