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B</a:t>
            </a:r>
            <a:r>
              <a:rPr dirty="0" sz="2400" lang="en-US"/>
              <a:t>O</a:t>
            </a:r>
            <a:r>
              <a:rPr dirty="0" sz="2400" lang="en-US"/>
              <a:t>O</a:t>
            </a:r>
            <a:r>
              <a:rPr dirty="0" sz="2400" lang="en-US"/>
              <a:t>B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balaji </a:t>
            </a:r>
            <a:r>
              <a:rPr dirty="0" sz="2400" lang="en-US"/>
              <a:t>art's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-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c</a:t>
            </a:r>
            <a:r>
              <a:rPr dirty="0" sz="2400" lang="en-US"/>
              <a:t>ation </a:t>
            </a:r>
            <a:r>
              <a:rPr dirty="0" sz="2400" lang="en-US"/>
              <a:t>k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kkam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Madras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52475" y="1056639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71632">
            <a:off x="2554855" y="1537698"/>
            <a:ext cx="7356039" cy="516998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599528" y="1125368"/>
            <a:ext cx="12193094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694622" y="5810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10" name="object 2"/>
          <p:cNvSpPr/>
          <p:nvPr/>
        </p:nvSpPr>
        <p:spPr>
          <a:xfrm>
            <a:off x="2847022" y="7334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524000" y="1699259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Showcasing a skill through a responsible personal porfolia website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12" name=""/>
          <p:cNvSpPr txBox="1"/>
          <p:nvPr/>
        </p:nvSpPr>
        <p:spPr>
          <a:xfrm rot="5793">
            <a:off x="347749" y="1437239"/>
            <a:ext cx="10898892" cy="512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               Personality and technical ability.
  Lack of an online presence reduces opportunities for networking,
                        Internships,and career growth.
  There is a need for  a responsible,visually appealing,and accessible personal  portfolio website that highlights one's skills,project and 
                                achievements across all devices.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13" name=""/>
          <p:cNvSpPr txBox="1"/>
          <p:nvPr/>
        </p:nvSpPr>
        <p:spPr>
          <a:xfrm>
            <a:off x="689239" y="1337310"/>
            <a:ext cx="1081352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4" name=""/>
          <p:cNvSpPr txBox="1"/>
          <p:nvPr/>
        </p:nvSpPr>
        <p:spPr>
          <a:xfrm>
            <a:off x="411401" y="1762251"/>
            <a:ext cx="1136919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5" name=""/>
          <p:cNvSpPr txBox="1"/>
          <p:nvPr/>
        </p:nvSpPr>
        <p:spPr>
          <a:xfrm>
            <a:off x="676274" y="1375409"/>
            <a:ext cx="11253432" cy="4701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6" name=""/>
          <p:cNvSpPr txBox="1"/>
          <p:nvPr/>
        </p:nvSpPr>
        <p:spPr>
          <a:xfrm>
            <a:off x="739774" y="753741"/>
            <a:ext cx="11203816" cy="5958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7" name=""/>
          <p:cNvSpPr txBox="1"/>
          <p:nvPr/>
        </p:nvSpPr>
        <p:spPr>
          <a:xfrm>
            <a:off x="755331" y="1389800"/>
            <a:ext cx="1103843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2025-09-12T05:47:40Z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b4971ff09abe43a69dcb11e5079750cf</vt:lpwstr>
  </property>
</Properties>
</file>