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5" r:id="rId4"/>
    <p:sldId id="258" r:id="rId5"/>
    <p:sldId id="269" r:id="rId6"/>
    <p:sldId id="259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0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685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94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8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5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2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5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4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1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1A64-20AD-4F2C-A8E8-07E77282CF03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0C96-CB33-4263-B135-3F3334B0F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37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Magrathea</a:t>
            </a:r>
            <a:r>
              <a:rPr lang="en-GB" dirty="0" smtClean="0"/>
              <a:t> </a:t>
            </a:r>
            <a:r>
              <a:rPr lang="en-GB" dirty="0" err="1" smtClean="0"/>
              <a:t>inc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Builders of better worlds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97" y="2733709"/>
            <a:ext cx="1717484" cy="13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are </a:t>
            </a:r>
            <a:r>
              <a:rPr lang="en-GB" dirty="0" err="1" smtClean="0"/>
              <a:t>Marathea</a:t>
            </a:r>
            <a:r>
              <a:rPr lang="en-GB" dirty="0" smtClean="0"/>
              <a:t> </a:t>
            </a:r>
            <a:r>
              <a:rPr lang="en-GB" dirty="0" err="1" smtClean="0"/>
              <a:t>inc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new company founded in 2026</a:t>
            </a:r>
          </a:p>
          <a:p>
            <a:r>
              <a:rPr lang="en-GB" dirty="0" smtClean="0"/>
              <a:t>Working in the forefront of terrain and biome creation </a:t>
            </a:r>
          </a:p>
          <a:p>
            <a:r>
              <a:rPr lang="en-GB" dirty="0" smtClean="0"/>
              <a:t>We build bespoke worlds for special clients</a:t>
            </a:r>
          </a:p>
          <a:p>
            <a:r>
              <a:rPr lang="en-GB" dirty="0" smtClean="0"/>
              <a:t>Using the latest techniques, we are forerunners in our field</a:t>
            </a:r>
          </a:p>
          <a:p>
            <a:r>
              <a:rPr lang="en-GB" dirty="0" smtClean="0"/>
              <a:t>Company shifted direction from cartographers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32" y="747513"/>
            <a:ext cx="1395361" cy="10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make planets and personal environments for our clients </a:t>
            </a:r>
          </a:p>
          <a:p>
            <a:r>
              <a:rPr lang="en-GB" dirty="0" smtClean="0"/>
              <a:t>If the client can dream it we can make it</a:t>
            </a:r>
          </a:p>
          <a:p>
            <a:r>
              <a:rPr lang="en-GB" dirty="0" smtClean="0"/>
              <a:t>From deserts to tundra the limits are your imagination</a:t>
            </a:r>
          </a:p>
          <a:p>
            <a:r>
              <a:rPr lang="en-GB" dirty="0" smtClean="0"/>
              <a:t>Take your ideas and make it reality</a:t>
            </a:r>
          </a:p>
          <a:p>
            <a:r>
              <a:rPr lang="en-GB" dirty="0" smtClean="0"/>
              <a:t>Specialists and leaders in our </a:t>
            </a:r>
            <a:r>
              <a:rPr lang="en-GB" dirty="0" smtClean="0"/>
              <a:t>field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32" y="747513"/>
            <a:ext cx="1395361" cy="10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6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a company that builds worlds and biomes for people</a:t>
            </a:r>
          </a:p>
          <a:p>
            <a:r>
              <a:rPr lang="en-GB" dirty="0" smtClean="0"/>
              <a:t>Overpopulation and pollution, humanity needs a better solution</a:t>
            </a:r>
          </a:p>
          <a:p>
            <a:r>
              <a:rPr lang="en-GB" dirty="0" smtClean="0"/>
              <a:t>Built to satisfy a demand to create bespoke worlds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32" y="747513"/>
            <a:ext cx="1395361" cy="10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Ident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ident will link in with our company’s roots as cartographers</a:t>
            </a:r>
          </a:p>
          <a:p>
            <a:r>
              <a:rPr lang="en-GB" dirty="0" smtClean="0"/>
              <a:t>Play ident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32" y="747513"/>
            <a:ext cx="1395361" cy="10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7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Advert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advert will have fly overs of some of the worlds that we are creating for the Dark fox project. </a:t>
            </a:r>
          </a:p>
          <a:p>
            <a:r>
              <a:rPr lang="en-GB" dirty="0" smtClean="0"/>
              <a:t>There will be a voice over </a:t>
            </a:r>
            <a:r>
              <a:rPr lang="en-GB" dirty="0" smtClean="0"/>
              <a:t>selling the idea of having their own world</a:t>
            </a:r>
            <a:endParaRPr lang="en-GB" dirty="0" smtClean="0"/>
          </a:p>
          <a:p>
            <a:r>
              <a:rPr lang="en-GB" dirty="0" smtClean="0"/>
              <a:t>This will be </a:t>
            </a:r>
            <a:r>
              <a:rPr lang="en-GB" dirty="0" smtClean="0"/>
              <a:t>sold as an artisan service and have a posh upper class overtone </a:t>
            </a:r>
            <a:endParaRPr lang="en-GB" dirty="0" smtClean="0"/>
          </a:p>
          <a:p>
            <a:r>
              <a:rPr lang="en-GB" dirty="0" smtClean="0"/>
              <a:t>There will be some demonstration of our techniques and some interview footage to advertise our product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32" y="747513"/>
            <a:ext cx="1395361" cy="10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Ripreel</a:t>
            </a:r>
            <a:r>
              <a:rPr lang="en-GB" dirty="0" smtClean="0"/>
              <a:t> and The </a:t>
            </a:r>
            <a:r>
              <a:rPr lang="en-GB" dirty="0" smtClean="0"/>
              <a:t>Science 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Play </a:t>
            </a:r>
            <a:r>
              <a:rPr lang="en-GB" dirty="0" err="1" smtClean="0"/>
              <a:t>Ripreel</a:t>
            </a:r>
            <a:r>
              <a:rPr lang="en-GB" dirty="0" smtClean="0"/>
              <a:t>…</a:t>
            </a:r>
            <a:endParaRPr lang="en-GB" dirty="0"/>
          </a:p>
          <a:p>
            <a:r>
              <a:rPr lang="en-GB" dirty="0" smtClean="0"/>
              <a:t>Using </a:t>
            </a:r>
            <a:r>
              <a:rPr lang="en-GB" dirty="0" smtClean="0"/>
              <a:t>our brand new molecule combination tech combined with our world building algorithms we can produce biomes in mere weeks. </a:t>
            </a:r>
          </a:p>
          <a:p>
            <a:r>
              <a:rPr lang="en-GB" dirty="0" smtClean="0"/>
              <a:t>Patented flux ionisers, we can utilise the very energy of creation to build fresh worlds from the building blocks of the universe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32" y="747513"/>
            <a:ext cx="1395361" cy="10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</a:t>
            </a:r>
            <a:r>
              <a:rPr lang="en-GB" dirty="0" smtClean="0"/>
              <a:t>client </a:t>
            </a:r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Dark fox </a:t>
            </a:r>
            <a:r>
              <a:rPr lang="en-GB" dirty="0" smtClean="0"/>
              <a:t>project</a:t>
            </a:r>
          </a:p>
          <a:p>
            <a:r>
              <a:rPr lang="en-GB" dirty="0" smtClean="0"/>
              <a:t>Create a world for the movie to allow them to capture footage</a:t>
            </a:r>
          </a:p>
          <a:p>
            <a:r>
              <a:rPr lang="en-GB" dirty="0" smtClean="0"/>
              <a:t>Allow them to experience their own world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032" y="747513"/>
            <a:ext cx="1395361" cy="10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43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357</TotalTime>
  <Words>284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Magrathea inc</vt:lpstr>
      <vt:lpstr>We are Marathea inc</vt:lpstr>
      <vt:lpstr>What we do</vt:lpstr>
      <vt:lpstr>The Concept </vt:lpstr>
      <vt:lpstr>The Ident</vt:lpstr>
      <vt:lpstr>The Advert</vt:lpstr>
      <vt:lpstr>The Ripreel and The Science   </vt:lpstr>
      <vt:lpstr>Previous client example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making company Name and shit</dc:title>
  <dc:creator>Owen Ruddle</dc:creator>
  <cp:lastModifiedBy>Sam Britnell</cp:lastModifiedBy>
  <cp:revision>22</cp:revision>
  <dcterms:created xsi:type="dcterms:W3CDTF">2016-11-03T16:01:35Z</dcterms:created>
  <dcterms:modified xsi:type="dcterms:W3CDTF">2016-11-17T18:05:08Z</dcterms:modified>
</cp:coreProperties>
</file>