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71" r:id="rId4"/>
    <p:sldId id="268" r:id="rId5"/>
    <p:sldId id="266" r:id="rId6"/>
    <p:sldId id="270" r:id="rId7"/>
    <p:sldId id="265" r:id="rId8"/>
    <p:sldId id="269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99C758D-130B-49D3-B600-9B5FF945A43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61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4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02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818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588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45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283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847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9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90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2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50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14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1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25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44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8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9C758D-130B-49D3-B600-9B5FF945A439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27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Magrathea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89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GB" dirty="0"/>
              <a:t>Original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212" y="2479431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Dark Fox Project gave us original brief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moved towards world creation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Inspired by the experiment to see if the universe was a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Got the name from Hitchhikers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were many different interpretations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673" y="3506894"/>
            <a:ext cx="3938588" cy="237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8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GB" dirty="0"/>
              <a:t>Was this suitable?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212" y="2479431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was a suitable brief for a future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Perhaps world building was too futuristic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led us towards constraining the brief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Eventually evolved to suit the needs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026" name="Picture 2" descr="https://4.bp.blogspot.com/-Eyq3nXK0Tmk/VzyOMr7q23I/AAAAAAAAFAg/MoKBUzW67gIxEkBs256pQQzgdHW4BMjUACLcB/s1600/worldbuild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249" y="3821064"/>
            <a:ext cx="4416725" cy="248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1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GB" dirty="0"/>
              <a:t>How it changed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212" y="2479431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project then moved towards VR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Decided the world will be apocalyptic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order to escape, people use VR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was adjusted to include the Dark Fox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overall theme of the dark and depressing world remained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050" name="Picture 2" descr="Image result for post apocalypt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248" y="3968151"/>
            <a:ext cx="4645035" cy="259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64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685800"/>
            <a:ext cx="10640281" cy="1507067"/>
          </a:xfrm>
        </p:spPr>
        <p:txBody>
          <a:bodyPr/>
          <a:lstStyle/>
          <a:p>
            <a:r>
              <a:rPr lang="en-GB" dirty="0"/>
              <a:t>Future marketplace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212" y="247943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project would be suitable for the world we envision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Pretty much the same as ‘Ready Player One’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would have a large client base of regular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Initial aesthetics and world inspired by Shadowrun</a:t>
            </a:r>
          </a:p>
        </p:txBody>
      </p:sp>
      <p:pic>
        <p:nvPicPr>
          <p:cNvPr id="3074" name="Picture 2" descr="Image result for shadowru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40"/>
          <a:stretch/>
        </p:blipFill>
        <p:spPr bwMode="auto">
          <a:xfrm>
            <a:off x="7202456" y="3163542"/>
            <a:ext cx="4391445" cy="290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78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GB" dirty="0"/>
              <a:t>Coursework reflection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212" y="247943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ident was initially designed to show off the company theme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trailer was then made to compliment it and show off the worlds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encountered some editing issues, as well as issues with sound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Mainly team dynamic issues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37" y="3843414"/>
            <a:ext cx="4911042" cy="277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5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GB" dirty="0"/>
              <a:t>Team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212" y="247943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didn’t have visuals until after Christmas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Communications during Christmas resulted in improvisation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project changed dramatically because of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did keep to schedule and we did work well after our initial problems</a:t>
            </a:r>
          </a:p>
        </p:txBody>
      </p:sp>
      <p:pic>
        <p:nvPicPr>
          <p:cNvPr id="4098" name="Picture 2" descr="https://img.clipartfest.com/b0d45c98d99d8f49afb15d3fca5656a6_pictures-of-communication-no-communication-clipart_339-200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05"/>
          <a:stretch/>
        </p:blipFill>
        <p:spPr bwMode="auto">
          <a:xfrm>
            <a:off x="8760215" y="4495082"/>
            <a:ext cx="114291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img.clipartfest.com/b0d45c98d99d8f49afb15d3fca5656a6_pictures-of-communication-no-communication-clipart_339-200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7"/>
          <a:stretch/>
        </p:blipFill>
        <p:spPr bwMode="auto">
          <a:xfrm>
            <a:off x="10748513" y="4495082"/>
            <a:ext cx="124067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/>
          <p:cNvSpPr/>
          <p:nvPr/>
        </p:nvSpPr>
        <p:spPr>
          <a:xfrm>
            <a:off x="9903125" y="5598543"/>
            <a:ext cx="792317" cy="1148897"/>
          </a:xfrm>
          <a:custGeom>
            <a:avLst/>
            <a:gdLst>
              <a:gd name="connsiteX0" fmla="*/ 0 w 792317"/>
              <a:gd name="connsiteY0" fmla="*/ 0 h 1148897"/>
              <a:gd name="connsiteX1" fmla="*/ 284671 w 792317"/>
              <a:gd name="connsiteY1" fmla="*/ 491706 h 1148897"/>
              <a:gd name="connsiteX2" fmla="*/ 112143 w 792317"/>
              <a:gd name="connsiteY2" fmla="*/ 931653 h 1148897"/>
              <a:gd name="connsiteX3" fmla="*/ 224286 w 792317"/>
              <a:gd name="connsiteY3" fmla="*/ 1147314 h 1148897"/>
              <a:gd name="connsiteX4" fmla="*/ 759124 w 792317"/>
              <a:gd name="connsiteY4" fmla="*/ 1035170 h 1148897"/>
              <a:gd name="connsiteX5" fmla="*/ 690113 w 792317"/>
              <a:gd name="connsiteY5" fmla="*/ 1147314 h 114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2317" h="1148897">
                <a:moveTo>
                  <a:pt x="0" y="0"/>
                </a:moveTo>
                <a:cubicBezTo>
                  <a:pt x="132990" y="168215"/>
                  <a:pt x="265980" y="336430"/>
                  <a:pt x="284671" y="491706"/>
                </a:cubicBezTo>
                <a:cubicBezTo>
                  <a:pt x="303362" y="646982"/>
                  <a:pt x="122207" y="822385"/>
                  <a:pt x="112143" y="931653"/>
                </a:cubicBezTo>
                <a:cubicBezTo>
                  <a:pt x="102079" y="1040921"/>
                  <a:pt x="116456" y="1130061"/>
                  <a:pt x="224286" y="1147314"/>
                </a:cubicBezTo>
                <a:cubicBezTo>
                  <a:pt x="332116" y="1164567"/>
                  <a:pt x="681486" y="1035170"/>
                  <a:pt x="759124" y="1035170"/>
                </a:cubicBezTo>
                <a:cubicBezTo>
                  <a:pt x="836762" y="1035170"/>
                  <a:pt x="763437" y="1091242"/>
                  <a:pt x="690113" y="114731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/>
          <p:cNvSpPr/>
          <p:nvPr/>
        </p:nvSpPr>
        <p:spPr>
          <a:xfrm>
            <a:off x="10692412" y="5669280"/>
            <a:ext cx="1177688" cy="967943"/>
          </a:xfrm>
          <a:custGeom>
            <a:avLst/>
            <a:gdLst>
              <a:gd name="connsiteX0" fmla="*/ 67028 w 1177688"/>
              <a:gd name="connsiteY0" fmla="*/ 0 h 967943"/>
              <a:gd name="connsiteX1" fmla="*/ 28928 w 1177688"/>
              <a:gd name="connsiteY1" fmla="*/ 259080 h 967943"/>
              <a:gd name="connsiteX2" fmla="*/ 440408 w 1177688"/>
              <a:gd name="connsiteY2" fmla="*/ 800100 h 967943"/>
              <a:gd name="connsiteX3" fmla="*/ 897608 w 1177688"/>
              <a:gd name="connsiteY3" fmla="*/ 853440 h 967943"/>
              <a:gd name="connsiteX4" fmla="*/ 1141448 w 1177688"/>
              <a:gd name="connsiteY4" fmla="*/ 967740 h 967943"/>
              <a:gd name="connsiteX5" fmla="*/ 1171928 w 1177688"/>
              <a:gd name="connsiteY5" fmla="*/ 822960 h 96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7688" h="967943">
                <a:moveTo>
                  <a:pt x="67028" y="0"/>
                </a:moveTo>
                <a:cubicBezTo>
                  <a:pt x="16863" y="62865"/>
                  <a:pt x="-33302" y="125730"/>
                  <a:pt x="28928" y="259080"/>
                </a:cubicBezTo>
                <a:cubicBezTo>
                  <a:pt x="91158" y="392430"/>
                  <a:pt x="295628" y="701040"/>
                  <a:pt x="440408" y="800100"/>
                </a:cubicBezTo>
                <a:cubicBezTo>
                  <a:pt x="585188" y="899160"/>
                  <a:pt x="780768" y="825500"/>
                  <a:pt x="897608" y="853440"/>
                </a:cubicBezTo>
                <a:cubicBezTo>
                  <a:pt x="1014448" y="881380"/>
                  <a:pt x="1095728" y="972820"/>
                  <a:pt x="1141448" y="967740"/>
                </a:cubicBezTo>
                <a:cubicBezTo>
                  <a:pt x="1187168" y="962660"/>
                  <a:pt x="1179548" y="892810"/>
                  <a:pt x="1171928" y="82296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72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GB" dirty="0"/>
              <a:t>How our skills were utilised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212" y="2479431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Coding skills to create a camera rig for 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Animation and modelling skills to animate in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Modelling skills were used to create meshes and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Editing skills were also used to create a polished trailer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122" name="Picture 2" descr="http://helenwillsher.com/wp-content/uploads/2013/08/stockfresh_2195796_developing-skills_sizeX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634" y="3462247"/>
            <a:ext cx="36861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3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Editing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4212" y="2479431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Cutting to non-diegetic sounds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Editing to match voiceover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Smooth transitions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Rotoscoping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Motion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Visual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44" y="2784826"/>
            <a:ext cx="4818023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38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128</TotalTime>
  <Words>290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Magrathea</vt:lpstr>
      <vt:lpstr>Original Design</vt:lpstr>
      <vt:lpstr>Was this suitable?</vt:lpstr>
      <vt:lpstr>How it changed</vt:lpstr>
      <vt:lpstr>Future marketplace</vt:lpstr>
      <vt:lpstr>Coursework reflection</vt:lpstr>
      <vt:lpstr>Team Dynamic</vt:lpstr>
      <vt:lpstr>How our skills were utilised</vt:lpstr>
      <vt:lpstr>Editing</vt:lpstr>
    </vt:vector>
  </TitlesOfParts>
  <Company>University of the West of England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Magrathea</dc:title>
  <dc:creator>Sam Britnell</dc:creator>
  <cp:lastModifiedBy>Matt</cp:lastModifiedBy>
  <cp:revision>12</cp:revision>
  <dcterms:created xsi:type="dcterms:W3CDTF">2017-04-26T10:52:56Z</dcterms:created>
  <dcterms:modified xsi:type="dcterms:W3CDTF">2017-04-27T12:01:53Z</dcterms:modified>
</cp:coreProperties>
</file>