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68" r:id="rId5"/>
    <p:sldId id="266" r:id="rId6"/>
    <p:sldId id="270" r:id="rId7"/>
    <p:sldId id="265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1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8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8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4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Magrathea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Original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Dark Fox Project gave us original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moved towards world creation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Inspired by the experiment to see if the universe was 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Got the name from Hitchhikers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were many different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425238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Was this suitable?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a suitable brief for a future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Perhaps world building was too 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led us towards constraining the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Eventually evolved to suit the needs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How it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then moved towards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Decided the world will be apocalyptic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escape, people use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adjusted to include the Dark Fox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overall theme of the dark and depressing world remained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6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10640281" cy="1507067"/>
          </a:xfrm>
        </p:spPr>
        <p:txBody>
          <a:bodyPr/>
          <a:lstStyle/>
          <a:p>
            <a:r>
              <a:rPr lang="en-GB" dirty="0"/>
              <a:t>Future marketplace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project would be suitable for the world we envision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Pretty much the same as ‘Ready Player One’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would have a large client base of regular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aesthetics and world inspired by Shadowrun</a:t>
            </a:r>
          </a:p>
        </p:txBody>
      </p:sp>
    </p:spTree>
    <p:extLst>
      <p:ext uri="{BB962C8B-B14F-4D97-AF65-F5344CB8AC3E}">
        <p14:creationId xmlns:p14="http://schemas.microsoft.com/office/powerpoint/2010/main" val="8217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Coursework reflection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ident was initially designed to show off the company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trailer was then made to compliment it and show off the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encountered some editing issues, as well as issues with sound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Mainly team dynamic issues</a:t>
            </a:r>
          </a:p>
        </p:txBody>
      </p:sp>
    </p:spTree>
    <p:extLst>
      <p:ext uri="{BB962C8B-B14F-4D97-AF65-F5344CB8AC3E}">
        <p14:creationId xmlns:p14="http://schemas.microsoft.com/office/powerpoint/2010/main" val="395175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Team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didn’t have visuals until after Christmas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Communications during Christmas resulted in improvisation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project changed dramatically because of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did keep to schedule and we did work well after our initial problems</a:t>
            </a:r>
          </a:p>
        </p:txBody>
      </p:sp>
    </p:spTree>
    <p:extLst>
      <p:ext uri="{BB962C8B-B14F-4D97-AF65-F5344CB8AC3E}">
        <p14:creationId xmlns:p14="http://schemas.microsoft.com/office/powerpoint/2010/main" val="17967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/>
              <a:t>How our skills were utilised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Coding skills to create a camera rig for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Animation and modelling skills to animate in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Modelling skills were used to create meshes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Editing skills were also used to create a polished trailer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2" y="247943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Cutting to non-diegetic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Editing to match voiceover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Smooth transitions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Rotoscoping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24" y="2507827"/>
            <a:ext cx="4818023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3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290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Magrathea</vt:lpstr>
      <vt:lpstr>Original Design</vt:lpstr>
      <vt:lpstr>Was this suitable?</vt:lpstr>
      <vt:lpstr>How it changed</vt:lpstr>
      <vt:lpstr>Future marketplace</vt:lpstr>
      <vt:lpstr>Coursework reflection</vt:lpstr>
      <vt:lpstr>Team Dynamic</vt:lpstr>
      <vt:lpstr>How our skills were utilised</vt:lpstr>
      <vt:lpstr>Editing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Magrathea</dc:title>
  <dc:creator>Sam Britnell</dc:creator>
  <cp:lastModifiedBy>Matt</cp:lastModifiedBy>
  <cp:revision>10</cp:revision>
  <dcterms:created xsi:type="dcterms:W3CDTF">2017-04-26T10:52:56Z</dcterms:created>
  <dcterms:modified xsi:type="dcterms:W3CDTF">2017-04-26T17:44:36Z</dcterms:modified>
</cp:coreProperties>
</file>