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71" r:id="rId4"/>
    <p:sldId id="268" r:id="rId5"/>
    <p:sldId id="266" r:id="rId6"/>
    <p:sldId id="270" r:id="rId7"/>
    <p:sldId id="265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99C758D-130B-49D3-B600-9B5FF945A43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61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64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02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818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588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45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283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847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9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90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72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50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14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1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25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44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758D-130B-49D3-B600-9B5FF945A43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98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99C758D-130B-49D3-B600-9B5FF945A439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39F5125-BA9A-4A52-A93F-6F0C9984A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27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Magrathea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89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GB" dirty="0" smtClean="0"/>
              <a:t>Original Design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4212" y="2479431"/>
            <a:ext cx="853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Dark Fox Project gave us original brief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 moved towards world creation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Inspired by the experiment to see if the universe was a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Got the name from Hitchhikers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There were many different interpretations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238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GB" dirty="0" smtClean="0"/>
              <a:t>Was this suitable?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4212" y="2479431"/>
            <a:ext cx="853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was a suitable brief for a future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Perhaps world building was too futuristic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led us towards constraining the brief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Eventually evolved to suit the needs of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91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GB" dirty="0" smtClean="0"/>
              <a:t>How it changed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4212" y="2479431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project then moved towards VR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Decided the world will be apocalyptic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 order to escape, people use VR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was adjusted to include the Dark Fox </a:t>
            </a:r>
            <a:r>
              <a:rPr lang="en-GB" dirty="0"/>
              <a:t>P</a:t>
            </a:r>
            <a:r>
              <a:rPr lang="en-GB" dirty="0" smtClean="0"/>
              <a:t>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overall theme of the dark and depressing world remained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64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685800"/>
            <a:ext cx="10640281" cy="1507067"/>
          </a:xfrm>
        </p:spPr>
        <p:txBody>
          <a:bodyPr/>
          <a:lstStyle/>
          <a:p>
            <a:r>
              <a:rPr lang="en-GB" dirty="0"/>
              <a:t>F</a:t>
            </a:r>
            <a:r>
              <a:rPr lang="en-GB" dirty="0" smtClean="0"/>
              <a:t>uture marketplace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4212" y="2479431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project would be suitable for the world we envision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Pretty much the same as ‘Ready Player One’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would have a large client base of regular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Initial aesthetics and world inspired by Shadowrun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178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GB" dirty="0" smtClean="0"/>
              <a:t>Coursework reflection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4212" y="2479431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ident was initially designed to show off the company theme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trailer was then made to compliment it and show off the worlds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 encountered some editing issues, as well as issues with sound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Mainly team dynamic issues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175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GB" dirty="0" smtClean="0"/>
              <a:t>Team Dynamic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4212" y="2479431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 didn’t have visuals until after Christmas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Communications during Christmas resulted in improvisation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project changed dramatically because of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 did keep to schedule and we did work well after our initial problems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72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GB" dirty="0" smtClean="0"/>
              <a:t>How our skills were utilised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4212" y="2479431"/>
            <a:ext cx="853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Coding skills to create a camera rig for 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Animation and modelling skills to animate in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Modelling skills were used to create meshes and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Editing skills were also used to create a polished trailer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503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98</TotalTime>
  <Words>274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Magrathea</vt:lpstr>
      <vt:lpstr>Original Design</vt:lpstr>
      <vt:lpstr>Was this suitable?</vt:lpstr>
      <vt:lpstr>How it changed</vt:lpstr>
      <vt:lpstr>Future marketplace</vt:lpstr>
      <vt:lpstr>Coursework reflection</vt:lpstr>
      <vt:lpstr>Team Dynamic</vt:lpstr>
      <vt:lpstr>How our skills were utilised</vt:lpstr>
    </vt:vector>
  </TitlesOfParts>
  <Company>University of the West of England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Magrathea</dc:title>
  <dc:creator>Sam Britnell</dc:creator>
  <cp:lastModifiedBy>Sam Britnell</cp:lastModifiedBy>
  <cp:revision>9</cp:revision>
  <dcterms:created xsi:type="dcterms:W3CDTF">2017-04-26T10:52:56Z</dcterms:created>
  <dcterms:modified xsi:type="dcterms:W3CDTF">2017-04-26T12:31:39Z</dcterms:modified>
</cp:coreProperties>
</file>