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5" r:id="rId4"/>
    <p:sldId id="266" r:id="rId5"/>
    <p:sldId id="258" r:id="rId6"/>
    <p:sldId id="257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0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68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9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5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2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5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3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Magrathea</a:t>
            </a:r>
            <a:r>
              <a:rPr lang="en-GB" dirty="0" smtClean="0"/>
              <a:t> </a:t>
            </a:r>
            <a:r>
              <a:rPr lang="en-GB" dirty="0" err="1" smtClean="0"/>
              <a:t>inc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Builders of better worlds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90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Rip reel </a:t>
            </a:r>
          </a:p>
          <a:p>
            <a:r>
              <a:rPr lang="en-GB" dirty="0" smtClean="0"/>
              <a:t>Story board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6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are </a:t>
            </a:r>
            <a:r>
              <a:rPr lang="en-GB" dirty="0" err="1" smtClean="0"/>
              <a:t>Marathea</a:t>
            </a:r>
            <a:r>
              <a:rPr lang="en-GB" dirty="0" smtClean="0"/>
              <a:t> </a:t>
            </a:r>
            <a:r>
              <a:rPr lang="en-GB" dirty="0" err="1" smtClean="0"/>
              <a:t>inc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company founded in 2026</a:t>
            </a:r>
          </a:p>
          <a:p>
            <a:r>
              <a:rPr lang="en-GB" dirty="0" smtClean="0"/>
              <a:t>Working in the forefront of terrain and biome creation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make planets and personal environments for our clients </a:t>
            </a:r>
          </a:p>
          <a:p>
            <a:r>
              <a:rPr lang="en-GB" dirty="0" smtClean="0"/>
              <a:t>If the client can dream it we can make it</a:t>
            </a:r>
          </a:p>
          <a:p>
            <a:r>
              <a:rPr lang="en-GB" dirty="0" smtClean="0"/>
              <a:t>From deserts to tundra the limits are your imagination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6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science 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our brand new molecule combination tech combined with our world building algorithms we can produce biomes in mere weeks.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3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a company that builds worlds and biomes for people</a:t>
            </a:r>
          </a:p>
          <a:p>
            <a:r>
              <a:rPr lang="en-GB" dirty="0" smtClean="0"/>
              <a:t>This will be due to the world having fallen to pollution and overpopulation in the near future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3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ident (Show the ident)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8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Advert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advert will have fly </a:t>
            </a:r>
            <a:r>
              <a:rPr lang="en-GB" dirty="0" err="1" smtClean="0"/>
              <a:t>throughs</a:t>
            </a:r>
            <a:r>
              <a:rPr lang="en-GB" dirty="0" smtClean="0"/>
              <a:t> of some of the worlds that we are creating for the Dark fox project with a voice over selling world creation to the viewer</a:t>
            </a:r>
          </a:p>
          <a:p>
            <a:r>
              <a:rPr lang="en-GB" dirty="0" smtClean="0"/>
              <a:t>This will be done in the style of a luxury tech advert similar to apple . </a:t>
            </a:r>
          </a:p>
          <a:p>
            <a:r>
              <a:rPr lang="en-GB" dirty="0" smtClean="0"/>
              <a:t>Lots of smooth transitions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client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Dark fox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24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satisfied clients </a:t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MICE not mice but its defiantly might be </a:t>
            </a:r>
          </a:p>
        </p:txBody>
      </p:sp>
    </p:spTree>
    <p:extLst>
      <p:ext uri="{BB962C8B-B14F-4D97-AF65-F5344CB8AC3E}">
        <p14:creationId xmlns:p14="http://schemas.microsoft.com/office/powerpoint/2010/main" val="16849307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297</TotalTime>
  <Words>194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Magrathea inc</vt:lpstr>
      <vt:lpstr>We are Marathea inc</vt:lpstr>
      <vt:lpstr>What we do</vt:lpstr>
      <vt:lpstr>The science   </vt:lpstr>
      <vt:lpstr>The Concept </vt:lpstr>
      <vt:lpstr>The ident</vt:lpstr>
      <vt:lpstr>The Advert</vt:lpstr>
      <vt:lpstr>First client </vt:lpstr>
      <vt:lpstr>Other satisfied clients   </vt:lpstr>
      <vt:lpstr>What to do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making company Name and shit</dc:title>
  <dc:creator>Owen Ruddle</dc:creator>
  <cp:lastModifiedBy>Owen Ruddle</cp:lastModifiedBy>
  <cp:revision>15</cp:revision>
  <dcterms:created xsi:type="dcterms:W3CDTF">2016-11-03T16:01:35Z</dcterms:created>
  <dcterms:modified xsi:type="dcterms:W3CDTF">2016-11-17T16:07:19Z</dcterms:modified>
</cp:coreProperties>
</file>