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1114" r:id="rId2"/>
    <p:sldId id="11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CD3"/>
    <a:srgbClr val="01C4D9"/>
    <a:srgbClr val="FD6571"/>
    <a:srgbClr val="4A9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2"/>
    <p:restoredTop sz="91497"/>
  </p:normalViewPr>
  <p:slideViewPr>
    <p:cSldViewPr snapToGrid="0">
      <p:cViewPr varScale="1">
        <p:scale>
          <a:sx n="117" d="100"/>
          <a:sy n="11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B5987-EE31-0E46-A6BD-7B637EEB3713}" type="datetimeFigureOut">
              <a:rPr lang="en-US" smtClean="0"/>
              <a:t>6/15/24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698F3-5341-0A4C-B320-4537A245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2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2F72D-ED80-470A-B728-B20F65BD57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6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A1F0-9EDD-CE47-976B-5B26E2D9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D2DD-5C01-AC40-89F6-590431F0C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17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3B541A-3E10-8E99-9BEA-E06E2B93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4B9CD3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0DB60-1122-1A1F-83BA-451AF26C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49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131DFC-AA6A-9152-9C62-69C349D0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4B9CD3"/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971989-4B10-6073-103D-30F7EF9A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99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;p2">
            <a:extLst>
              <a:ext uri="{FF2B5EF4-FFF2-40B4-BE49-F238E27FC236}">
                <a16:creationId xmlns:a16="http://schemas.microsoft.com/office/drawing/2014/main" id="{C440AC81-4F63-F24E-A7F6-007E3640F1D0}"/>
              </a:ext>
            </a:extLst>
          </p:cNvPr>
          <p:cNvSpPr/>
          <p:nvPr/>
        </p:nvSpPr>
        <p:spPr>
          <a:xfrm>
            <a:off x="0" y="6491813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39C15A-259E-7C44-8A18-8BB82B3B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7" y="124292"/>
            <a:ext cx="11949345" cy="5326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08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79DB6-F7FB-41BD-B423-9180228B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80CA5-2C6E-4CC2-960D-AC7B3364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C45CD-C7C1-443D-8DF0-9B7A77C3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B125-650B-4BDB-B01A-7338EE2E1863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B2A47-119A-42A7-9535-23C9B244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8A544-3990-4CF3-9A3E-0E492824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DAE22-5260-42C0-B465-F39B3F56F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>
            <a:extLst>
              <a:ext uri="{FF2B5EF4-FFF2-40B4-BE49-F238E27FC236}">
                <a16:creationId xmlns:a16="http://schemas.microsoft.com/office/drawing/2014/main" id="{78E90F76-D05A-E649-ABCF-07B2C04F24A1}"/>
              </a:ext>
            </a:extLst>
          </p:cNvPr>
          <p:cNvSpPr/>
          <p:nvPr/>
        </p:nvSpPr>
        <p:spPr>
          <a:xfrm>
            <a:off x="0" y="6491813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rgbClr val="4B9C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AA56D-5DF7-EC1C-0876-F21FAD50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CC8DBF6-A1D7-34AB-B1F4-5FE94730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ED00C-CE04-B28E-F99A-F2A3A5EB1EC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42505" y="6516131"/>
            <a:ext cx="2428418" cy="31222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9BA984-4CE6-958B-2272-4C7E7B3F4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486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2B5C-2966-854B-B16C-B3A01735B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7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B9CD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A419770-7DC4-D116-8FD7-091D6BBE4C5D}"/>
              </a:ext>
            </a:extLst>
          </p:cNvPr>
          <p:cNvGrpSpPr/>
          <p:nvPr/>
        </p:nvGrpSpPr>
        <p:grpSpPr>
          <a:xfrm>
            <a:off x="125710" y="267578"/>
            <a:ext cx="7368582" cy="6590422"/>
            <a:chOff x="2411709" y="267578"/>
            <a:chExt cx="7368582" cy="659042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EBF3FFF-3A83-8AF7-0DA6-3F1A510E6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6872" y="3449034"/>
              <a:ext cx="6284146" cy="3408966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22C9D1-1E66-8BA0-8284-6BF3F022DD62}"/>
                </a:ext>
              </a:extLst>
            </p:cNvPr>
            <p:cNvGrpSpPr/>
            <p:nvPr/>
          </p:nvGrpSpPr>
          <p:grpSpPr>
            <a:xfrm>
              <a:off x="2411709" y="267578"/>
              <a:ext cx="7368582" cy="3161422"/>
              <a:chOff x="2499635" y="602602"/>
              <a:chExt cx="7368582" cy="316142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25928AA-A900-C46B-D167-ECACC6995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9635" y="1015426"/>
                <a:ext cx="7368582" cy="2748598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1F4B4B5-2862-CD41-5978-33130809A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9052344" y="820091"/>
                <a:ext cx="641407" cy="20643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91E5DEE-F994-05A0-0FF7-698A1FB7D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9385722" y="812718"/>
                <a:ext cx="641407" cy="22117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C1690C4-6C55-0316-AE94-5BBE7DDEF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>
                <a:off x="8711346" y="816878"/>
                <a:ext cx="654107" cy="22555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7ECD106F-16B0-9F27-C3B9-C8536B946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6844316" y="820091"/>
                <a:ext cx="641407" cy="20643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D5B19C8-32FE-D4F8-54C2-8F8E43C13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7177694" y="812718"/>
                <a:ext cx="641407" cy="22117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1734FF1-9FEC-B000-98F1-67BE4DE11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>
                <a:off x="6503318" y="816878"/>
                <a:ext cx="654107" cy="2255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69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34211-7B97-99A1-E3E9-F541E1211529}"/>
              </a:ext>
            </a:extLst>
          </p:cNvPr>
          <p:cNvGrpSpPr/>
          <p:nvPr/>
        </p:nvGrpSpPr>
        <p:grpSpPr>
          <a:xfrm>
            <a:off x="2044784" y="425013"/>
            <a:ext cx="7772400" cy="5338123"/>
            <a:chOff x="2044784" y="425013"/>
            <a:chExt cx="7772400" cy="53381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B3AFA6D-636D-2F4F-FF6D-A47A8837D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4784" y="425013"/>
              <a:ext cx="7772400" cy="300398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552A91-238C-49E2-11C1-787C990E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2217" y="3722998"/>
              <a:ext cx="2683424" cy="20401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F7E817-715C-F90C-6177-00D91D70B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6361" y="3743836"/>
              <a:ext cx="2683425" cy="20193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4061A0-9AE3-05AD-D999-5B815C8F7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5280" y="2892056"/>
              <a:ext cx="1335066" cy="8309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70F55C2-FE3B-FEC0-61EF-20974897096F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7778074" y="2892056"/>
              <a:ext cx="717340" cy="8517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4277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stle Dietary Presentation Update" id="{75DDD6F6-8449-A943-9695-1F32BB1484DA}" vid="{6FE1E06E-2E0A-D041-9849-6FF6159D8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45670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Times New Roman</vt:lpstr>
      <vt:lpstr>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 7xx: Deep Learning Methods for Biomedical Applications with Pytorch</dc:title>
  <dc:creator>Tang, Jiarui</dc:creator>
  <cp:lastModifiedBy>Dai Runpeng</cp:lastModifiedBy>
  <cp:revision>27</cp:revision>
  <dcterms:created xsi:type="dcterms:W3CDTF">2023-08-30T16:34:15Z</dcterms:created>
  <dcterms:modified xsi:type="dcterms:W3CDTF">2024-06-15T21:11:14Z</dcterms:modified>
</cp:coreProperties>
</file>