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0B7F6-E507-43D9-A0CE-86424F31F8BE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6A59-200E-4D39-B74E-CD20AC7C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Window"/>
          <p:cNvGrpSpPr/>
          <p:nvPr>
            <p:custDataLst>
              <p:tags r:id="rId1"/>
            </p:custDataLst>
          </p:nvPr>
        </p:nvGrpSpPr>
        <p:grpSpPr>
          <a:xfrm>
            <a:off x="1257269" y="208344"/>
            <a:ext cx="9248173" cy="6354502"/>
            <a:chOff x="508000" y="1416843"/>
            <a:chExt cx="6696744" cy="4405077"/>
          </a:xfrm>
        </p:grpSpPr>
        <p:sp>
          <p:nvSpPr>
            <p:cNvPr id="99" name="Window Outer"/>
            <p:cNvSpPr/>
            <p:nvPr>
              <p:custDataLst>
                <p:tags r:id="rId2"/>
              </p:custDataLst>
            </p:nvPr>
          </p:nvSpPr>
          <p:spPr>
            <a:xfrm>
              <a:off x="508000" y="1416843"/>
              <a:ext cx="6696744" cy="4405077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Window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Window Inner"/>
            <p:cNvSpPr/>
            <p:nvPr>
              <p:custDataLst>
                <p:tags r:id="rId3"/>
              </p:custDataLst>
            </p:nvPr>
          </p:nvSpPr>
          <p:spPr>
            <a:xfrm>
              <a:off x="528480" y="1569224"/>
              <a:ext cx="6655783" cy="42315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1" name="Window Buttons"/>
            <p:cNvGrpSpPr>
              <a:grpSpLocks noChangeAspect="1"/>
            </p:cNvGrpSpPr>
            <p:nvPr/>
          </p:nvGrpSpPr>
          <p:grpSpPr>
            <a:xfrm>
              <a:off x="6914421" y="1463943"/>
              <a:ext cx="248502" cy="62816"/>
              <a:chOff x="8705138" y="106462"/>
              <a:chExt cx="292363" cy="73901"/>
            </a:xfrm>
          </p:grpSpPr>
          <p:sp>
            <p:nvSpPr>
              <p:cNvPr id="102" name="Close Butto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922264" y="108099"/>
                <a:ext cx="75237" cy="72262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3" name="Maximize Button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811501" y="106462"/>
                <a:ext cx="76458" cy="73900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Minimize Butto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705138" y="162825"/>
                <a:ext cx="72062" cy="17538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2" name="Label"/>
          <p:cNvSpPr>
            <a:spLocks/>
          </p:cNvSpPr>
          <p:nvPr/>
        </p:nvSpPr>
        <p:spPr bwMode="auto">
          <a:xfrm>
            <a:off x="4386465" y="694176"/>
            <a:ext cx="2989779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262626"/>
                </a:solidFill>
                <a:effectLst/>
              </a:rPr>
              <a:t>HIGH SCORES</a:t>
            </a:r>
            <a:endParaRPr lang="en-US" sz="4000" dirty="0">
              <a:solidFill>
                <a:srgbClr val="262626"/>
              </a:solidFill>
              <a:effectLst/>
            </a:endParaRP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3143892" y="5549761"/>
            <a:ext cx="1399607" cy="25050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Play Again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7239347" y="5549761"/>
            <a:ext cx="1399607" cy="25050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Exit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Label"/>
          <p:cNvSpPr>
            <a:spLocks/>
          </p:cNvSpPr>
          <p:nvPr/>
        </p:nvSpPr>
        <p:spPr bwMode="auto">
          <a:xfrm>
            <a:off x="4894983" y="4192534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6" name="Label"/>
          <p:cNvSpPr>
            <a:spLocks/>
          </p:cNvSpPr>
          <p:nvPr/>
        </p:nvSpPr>
        <p:spPr bwMode="auto">
          <a:xfrm>
            <a:off x="4894983" y="4541080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5" name="Label"/>
          <p:cNvSpPr>
            <a:spLocks/>
          </p:cNvSpPr>
          <p:nvPr/>
        </p:nvSpPr>
        <p:spPr bwMode="auto">
          <a:xfrm>
            <a:off x="5754040" y="4541080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6" name="Label"/>
          <p:cNvSpPr>
            <a:spLocks/>
          </p:cNvSpPr>
          <p:nvPr/>
        </p:nvSpPr>
        <p:spPr bwMode="auto">
          <a:xfrm>
            <a:off x="5754039" y="4192533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7" name="Label"/>
          <p:cNvSpPr>
            <a:spLocks/>
          </p:cNvSpPr>
          <p:nvPr/>
        </p:nvSpPr>
        <p:spPr bwMode="auto">
          <a:xfrm>
            <a:off x="4894983" y="3464520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8" name="Label"/>
          <p:cNvSpPr>
            <a:spLocks/>
          </p:cNvSpPr>
          <p:nvPr/>
        </p:nvSpPr>
        <p:spPr bwMode="auto">
          <a:xfrm>
            <a:off x="4894983" y="3813066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9" name="Label"/>
          <p:cNvSpPr>
            <a:spLocks/>
          </p:cNvSpPr>
          <p:nvPr/>
        </p:nvSpPr>
        <p:spPr bwMode="auto">
          <a:xfrm>
            <a:off x="5754040" y="3813066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0" name="Label"/>
          <p:cNvSpPr>
            <a:spLocks/>
          </p:cNvSpPr>
          <p:nvPr/>
        </p:nvSpPr>
        <p:spPr bwMode="auto">
          <a:xfrm>
            <a:off x="5754039" y="3464519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5" name="Label"/>
          <p:cNvSpPr>
            <a:spLocks/>
          </p:cNvSpPr>
          <p:nvPr/>
        </p:nvSpPr>
        <p:spPr bwMode="auto">
          <a:xfrm>
            <a:off x="4894982" y="2761168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Label"/>
          <p:cNvSpPr>
            <a:spLocks/>
          </p:cNvSpPr>
          <p:nvPr/>
        </p:nvSpPr>
        <p:spPr bwMode="auto">
          <a:xfrm>
            <a:off x="4894982" y="3109714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7" name="Label"/>
          <p:cNvSpPr>
            <a:spLocks/>
          </p:cNvSpPr>
          <p:nvPr/>
        </p:nvSpPr>
        <p:spPr bwMode="auto">
          <a:xfrm>
            <a:off x="5754039" y="3109714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8" name="Label"/>
          <p:cNvSpPr>
            <a:spLocks/>
          </p:cNvSpPr>
          <p:nvPr/>
        </p:nvSpPr>
        <p:spPr bwMode="auto">
          <a:xfrm>
            <a:off x="5754038" y="2761167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9" name="Label"/>
          <p:cNvSpPr>
            <a:spLocks/>
          </p:cNvSpPr>
          <p:nvPr/>
        </p:nvSpPr>
        <p:spPr bwMode="auto">
          <a:xfrm>
            <a:off x="4894981" y="2082478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0" name="Label"/>
          <p:cNvSpPr>
            <a:spLocks/>
          </p:cNvSpPr>
          <p:nvPr/>
        </p:nvSpPr>
        <p:spPr bwMode="auto">
          <a:xfrm>
            <a:off x="4894981" y="2431024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1" name="Label"/>
          <p:cNvSpPr>
            <a:spLocks/>
          </p:cNvSpPr>
          <p:nvPr/>
        </p:nvSpPr>
        <p:spPr bwMode="auto">
          <a:xfrm>
            <a:off x="5754038" y="2431024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2" name="Label"/>
          <p:cNvSpPr>
            <a:spLocks/>
          </p:cNvSpPr>
          <p:nvPr/>
        </p:nvSpPr>
        <p:spPr bwMode="auto">
          <a:xfrm>
            <a:off x="5754037" y="2082477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3" name="Label"/>
          <p:cNvSpPr>
            <a:spLocks/>
          </p:cNvSpPr>
          <p:nvPr/>
        </p:nvSpPr>
        <p:spPr bwMode="auto">
          <a:xfrm>
            <a:off x="4894980" y="1382255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4" name="Label"/>
          <p:cNvSpPr>
            <a:spLocks/>
          </p:cNvSpPr>
          <p:nvPr/>
        </p:nvSpPr>
        <p:spPr bwMode="auto">
          <a:xfrm>
            <a:off x="4894980" y="1730801"/>
            <a:ext cx="61208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AAA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5" name="Label"/>
          <p:cNvSpPr>
            <a:spLocks/>
          </p:cNvSpPr>
          <p:nvPr/>
        </p:nvSpPr>
        <p:spPr bwMode="auto">
          <a:xfrm>
            <a:off x="5754037" y="1730801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6" name="Label"/>
          <p:cNvSpPr>
            <a:spLocks/>
          </p:cNvSpPr>
          <p:nvPr/>
        </p:nvSpPr>
        <p:spPr bwMode="auto">
          <a:xfrm>
            <a:off x="5754036" y="1382254"/>
            <a:ext cx="79462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62626"/>
                </a:solidFill>
                <a:latin typeface="Calibri"/>
              </a:rPr>
              <a:t>50000</a:t>
            </a:r>
            <a:endParaRPr lang="en-US" sz="2000" dirty="0">
              <a:solidFill>
                <a:srgbClr val="262626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118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80"/>
  <p:tag name="MINHEIGHT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Gutierrez</dc:creator>
  <cp:lastModifiedBy>Leo Gutierrez</cp:lastModifiedBy>
  <cp:revision>7</cp:revision>
  <dcterms:created xsi:type="dcterms:W3CDTF">2015-03-06T07:16:55Z</dcterms:created>
  <dcterms:modified xsi:type="dcterms:W3CDTF">2015-03-06T08:20:56Z</dcterms:modified>
</cp:coreProperties>
</file>