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41F75C5-72CC-43E5-8D14-CA4C4B211F09}">
  <a:tblStyle styleId="{D41F75C5-72CC-43E5-8D14-CA4C4B211F0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877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KIV/ZVI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3359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PŘÍZNAKOVÉ ROZPOZNÁVÁNÍ OBJEKTŮ VE SNÍMKU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Zadání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Nalezení objektů ve snímku.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Hranice, obvod těžiště jednotlivých objektů.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Vytvoření příznakového vektoru a jeho klasifikace.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Implementace dilatace, eroze a průměrování.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Analýza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Segmentace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Parametrizace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Klasifikace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Segmentace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Oddělení objektů od pozadí.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Freemanův řetězový kód.</a:t>
            </a:r>
          </a:p>
        </p:txBody>
      </p:sp>
      <p:pic>
        <p:nvPicPr>
          <p:cNvPr descr="Freeman_dir2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226" y="2051550"/>
            <a:ext cx="4722700" cy="233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Využití Freemanova kódu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Průchod snímku.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Průchod podle algoritmu z výchozího bodu.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Označení všech pixelů objektu.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reeman_edge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200" y="927200"/>
            <a:ext cx="3289100" cy="328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manEq..pn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97613"/>
            <a:ext cx="5127024" cy="419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Parametrizace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Minimální opsaný čtyřúhelník.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Podlouhlost.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Obsah.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Těžiště.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Nejdelší spojnice.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Kruhovitost.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Počet děr.</a:t>
            </a:r>
          </a:p>
        </p:txBody>
      </p:sp>
      <p:pic>
        <p:nvPicPr>
          <p:cNvPr descr="A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950" y="2281050"/>
            <a:ext cx="4318625" cy="260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Rectangle2.pn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299" y="445025"/>
            <a:ext cx="3756599" cy="17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Klasifikace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Klasifikátor minimální vzdálenosti (Ethalon Classifier).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Trénování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Tvorba parametrizačních vektorů.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Zpracování (vytvoření ethalonů).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Klasifikace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Vytvoření parametrizačního vektoru.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Spočítání vzdálenosti ke všem ethalonům.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Výběr nejvhodnějšího.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Dilatace, Eroze a Rozmazání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Použití D-okolí.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Maska 5x5 rozmazání (průměrováním).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Závěr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Efektivita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Parametrizační vektor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Klasifikace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Úspěšnost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4065450" y="161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{D41F75C5-72CC-43E5-8D14-CA4C4B211F09}</a:tableStyleId>
              </a:tblPr>
              <a:tblGrid>
                <a:gridCol w="1407825"/>
                <a:gridCol w="1206850"/>
                <a:gridCol w="1173350"/>
              </a:tblGrid>
              <a:tr h="3435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Úroveň dilatace/eroze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Úspěšnost (dilatace)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Úspěšnost (eroze)</a:t>
                      </a:r>
                    </a:p>
                  </a:txBody>
                  <a:tcPr marT="91425" marB="91425" marR="91425" marL="91425"/>
                </a:tc>
              </a:tr>
              <a:tr h="3469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89%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93%</a:t>
                      </a:r>
                    </a:p>
                  </a:txBody>
                  <a:tcPr marT="91425" marB="91425" marR="91425" marL="91425"/>
                </a:tc>
              </a:tr>
              <a:tr h="3469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83%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86%</a:t>
                      </a:r>
                    </a:p>
                  </a:txBody>
                  <a:tcPr marT="91425" marB="91425" marR="91425" marL="91425"/>
                </a:tc>
              </a:tr>
              <a:tr h="3469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66%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73%</a:t>
                      </a:r>
                    </a:p>
                  </a:txBody>
                  <a:tcPr marT="91425" marB="91425" marR="91425" marL="91425"/>
                </a:tc>
              </a:tr>
              <a:tr h="3469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63%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56%</a:t>
                      </a:r>
                    </a:p>
                  </a:txBody>
                  <a:tcPr marT="91425" marB="91425" marR="91425" marL="91425"/>
                </a:tc>
              </a:tr>
              <a:tr h="3469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63%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49%</a:t>
                      </a:r>
                    </a:p>
                  </a:txBody>
                  <a:tcPr marT="91425" marB="91425" marR="91425" marL="91425"/>
                </a:tc>
              </a:tr>
              <a:tr h="3469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49%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