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492" r:id="rId4"/>
    <p:sldId id="592" r:id="rId5"/>
    <p:sldId id="593" r:id="rId6"/>
    <p:sldId id="553" r:id="rId7"/>
    <p:sldId id="554" r:id="rId8"/>
    <p:sldId id="580" r:id="rId9"/>
    <p:sldId id="546" r:id="rId10"/>
    <p:sldId id="572" r:id="rId11"/>
    <p:sldId id="549" r:id="rId12"/>
    <p:sldId id="550" r:id="rId13"/>
    <p:sldId id="564" r:id="rId14"/>
    <p:sldId id="614" r:id="rId15"/>
    <p:sldId id="556" r:id="rId16"/>
    <p:sldId id="260" r:id="rId17"/>
    <p:sldId id="585" r:id="rId18"/>
    <p:sldId id="587" r:id="rId19"/>
    <p:sldId id="586" r:id="rId20"/>
    <p:sldId id="588" r:id="rId21"/>
    <p:sldId id="565" r:id="rId22"/>
    <p:sldId id="568" r:id="rId23"/>
    <p:sldId id="5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92"/>
            <p14:sldId id="593"/>
          </p14:sldIdLst>
        </p14:section>
        <p14:section name="Course 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  <p14:sldId id="614"/>
          </p14:sldIdLst>
        </p14:section>
        <p14:section name="Course Organization and Resources" id="{B6E7FD6B-8761-4564-B300-22B43696AF79}">
          <p14:sldIdLst>
            <p14:sldId id="556"/>
            <p14:sldId id="260"/>
            <p14:sldId id="585"/>
            <p14:sldId id="587"/>
            <p14:sldId id="586"/>
            <p14:sldId id="58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20" autoAdjust="0"/>
  </p:normalViewPr>
  <p:slideViewPr>
    <p:cSldViewPr snapToGrid="0" showGuides="1">
      <p:cViewPr varScale="1">
        <p:scale>
          <a:sx n="62" d="100"/>
          <a:sy n="62" d="100"/>
        </p:scale>
        <p:origin x="788" y="5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55/HTML-CSS" TargetMode="External"/><Relationship Id="rId2" Type="http://schemas.openxmlformats.org/officeDocument/2006/relationships/hyperlink" Target="https://softuni.bg/trainings/2784/html-and-css-february-2020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facebook.com/groups/HTMLandCSSFebruary202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501/html-and-css-september-201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71830"/>
            <a:ext cx="2951518" cy="1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22044" cy="5201066"/>
          </a:xfrm>
        </p:spPr>
        <p:txBody>
          <a:bodyPr/>
          <a:lstStyle/>
          <a:p>
            <a:r>
              <a:rPr lang="en-US" sz="3200" dirty="0"/>
              <a:t>Full Stack &amp; Senior Front-End </a:t>
            </a:r>
            <a:br>
              <a:rPr lang="en-US" sz="3200" dirty="0"/>
            </a:br>
            <a:r>
              <a:rPr lang="en-US" sz="3200" dirty="0"/>
              <a:t>Developer @ </a:t>
            </a:r>
            <a:r>
              <a:rPr lang="en-US" sz="3200" dirty="0" err="1"/>
              <a:t>SoftUni</a:t>
            </a:r>
            <a:endParaRPr lang="en-US" sz="3200" dirty="0"/>
          </a:p>
          <a:p>
            <a:r>
              <a:rPr lang="en-US" sz="3200" dirty="0"/>
              <a:t>Studied Computer Science in</a:t>
            </a:r>
            <a:br>
              <a:rPr lang="en-US" sz="3200" dirty="0"/>
            </a:br>
            <a:r>
              <a:rPr lang="en-US" sz="3200" dirty="0"/>
              <a:t>Newcastle University </a:t>
            </a:r>
          </a:p>
          <a:p>
            <a:r>
              <a:rPr lang="en-US" sz="3200" dirty="0"/>
              <a:t>Passionate about </a:t>
            </a:r>
          </a:p>
          <a:p>
            <a:pPr lvl="1"/>
            <a:r>
              <a:rPr lang="en-US" sz="3000" dirty="0"/>
              <a:t>HTML/CSS/JS/React.js</a:t>
            </a:r>
          </a:p>
          <a:p>
            <a:pPr lvl="1"/>
            <a:r>
              <a:rPr lang="en-US" sz="3000" dirty="0"/>
              <a:t>UX/UI Design</a:t>
            </a:r>
            <a:endParaRPr lang="en-US" sz="3000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</a:t>
            </a:r>
            <a:r>
              <a:rPr lang="en-GB" dirty="0" err="1"/>
              <a:t>Abboud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7B37-7970-4471-BDDB-97C5B723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6" y="1377524"/>
            <a:ext cx="4274049" cy="4509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4" y="1338397"/>
            <a:ext cx="12001595" cy="5213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Web-based applications are very popular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Runs on any device with a web browser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cs typeface="Times New Roman" panose="02020603050405020304" pitchFamily="18" charset="0"/>
              </a:rPr>
              <a:t>3</a:t>
            </a:r>
            <a:r>
              <a:rPr lang="en-US" sz="3200" b="1" dirty="0"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cs typeface="Times New Roman" panose="02020603050405020304" pitchFamily="18" charset="0"/>
              </a:rPr>
              <a:t>4</a:t>
            </a:r>
            <a:r>
              <a:rPr lang="en-US" sz="3200" b="1" dirty="0"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HTML + CSS</a:t>
            </a:r>
            <a:endParaRPr lang="bg-BG" sz="3200" dirty="0"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responsive</a:t>
            </a:r>
            <a:r>
              <a:rPr lang="bg-BG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landing page 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2</a:t>
            </a:r>
            <a:r>
              <a:rPr lang="en-GB" dirty="0"/>
              <a:t>0 questions for </a:t>
            </a:r>
            <a:r>
              <a:rPr lang="bg-BG" dirty="0"/>
              <a:t>2</a:t>
            </a:r>
            <a:r>
              <a:rPr lang="en-GB" dirty="0"/>
              <a:t>0 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</a:t>
            </a:r>
            <a:r>
              <a:rPr lang="en-US" dirty="0"/>
              <a:t>of</a:t>
            </a:r>
            <a:r>
              <a:rPr lang="en-GB" dirty="0"/>
              <a:t>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86" y="5472909"/>
            <a:ext cx="12190414" cy="768084"/>
          </a:xfrm>
        </p:spPr>
        <p:txBody>
          <a:bodyPr/>
          <a:lstStyle/>
          <a:p>
            <a:r>
              <a:rPr lang="en-US" sz="5200" dirty="0"/>
              <a:t>Resources</a:t>
            </a:r>
            <a:endParaRPr lang="bg-BG" sz="5200" dirty="0"/>
          </a:p>
        </p:txBody>
      </p:sp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3539813" y="1746966"/>
            <a:ext cx="2535834" cy="378069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703719" y="2115939"/>
            <a:ext cx="2590107" cy="3240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71859" y="2993241"/>
            <a:ext cx="1615577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en-US" sz="2400" b="1" dirty="0"/>
            </a:br>
            <a:r>
              <a:rPr lang="en-US" sz="2400" b="1" dirty="0"/>
              <a:t>5 %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6565588" y="696312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626005" y="2600367"/>
            <a:ext cx="1562264" cy="13048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174668" y="1679274"/>
            <a:ext cx="1954277" cy="132618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10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dirty="0">
                <a:latin typeface="Consolas" panose="020B0609020204030204" pitchFamily="49" charset="0"/>
                <a:hlinkClick r:id="rId2"/>
              </a:rPr>
              <a:t>https://softuni.bg/trainings/2784/html-and-css-february-2020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https://softuni.bg/forum/categories/55/HTML-CSS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8726743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dirty="0">
                <a:latin typeface="Consolas" panose="020B0609020204030204" pitchFamily="49" charset="0"/>
                <a:hlinkClick r:id="rId4"/>
              </a:rPr>
              <a:t>https://www.facebook.com/groups/HTMLandCSSFebruary2020</a:t>
            </a:r>
            <a:r>
              <a:rPr lang="en-US" sz="2400" dirty="0">
                <a:hlinkClick r:id="rId4"/>
              </a:rPr>
              <a:t>/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71604"/>
            <a:ext cx="8188824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3"/>
              </a:rPr>
              <a:t>https://softuni.bg/trainings/2501/html-and-css-september-2019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and CSS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50552"/>
            <a:ext cx="11573965" cy="5201066"/>
          </a:xfrm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85405" y="1460664"/>
            <a:ext cx="11281007" cy="47915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</TotalTime>
  <Words>750</Words>
  <Application>Microsoft Office PowerPoint</Application>
  <PresentationFormat>Widescreen</PresentationFormat>
  <Paragraphs>146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1_SoftUni3_1</vt:lpstr>
      <vt:lpstr>HTML and CSS</vt:lpstr>
      <vt:lpstr>Table of Content</vt:lpstr>
      <vt:lpstr>Have a Question?</vt:lpstr>
      <vt:lpstr>SoftUni Diamond Partners</vt:lpstr>
      <vt:lpstr>SoftUni Organizational Partners</vt:lpstr>
      <vt:lpstr>PowerPoint Presentation</vt:lpstr>
      <vt:lpstr>HTML and CSS - Course Topics</vt:lpstr>
      <vt:lpstr>HTML and CSS - Course Topics</vt:lpstr>
      <vt:lpstr>PowerPoint Presentation</vt:lpstr>
      <vt:lpstr>William Abboud</vt:lpstr>
      <vt:lpstr>PowerPoint Presentation</vt:lpstr>
      <vt:lpstr>Why HTML &amp; CSS?</vt:lpstr>
      <vt:lpstr>Practical Exam</vt:lpstr>
      <vt:lpstr>Theoretical Exam</vt:lpstr>
      <vt:lpstr>PowerPoint Presentation</vt:lpstr>
      <vt:lpstr>Scoring System for the Course</vt:lpstr>
      <vt:lpstr>Homework Assignments</vt:lpstr>
      <vt:lpstr>Website, Forum and FB Group</vt:lpstr>
      <vt:lpstr>Code Editors</vt:lpstr>
      <vt:lpstr>Learn to Search in Internet &amp; Find Solutions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creator>Alen Paunov</dc:creator>
  <cp:keywords>HTML, CSS, Software University, SoftUni, programming, coding, software development, education, training, course</cp:keywords>
  <cp:lastModifiedBy>Teodora Stefanova</cp:lastModifiedBy>
  <cp:revision>413</cp:revision>
  <dcterms:created xsi:type="dcterms:W3CDTF">2018-05-23T13:08:44Z</dcterms:created>
  <dcterms:modified xsi:type="dcterms:W3CDTF">2020-02-05T15:20:45Z</dcterms:modified>
  <cp:category>programming;computer programming;software development;web development</cp:category>
</cp:coreProperties>
</file>