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5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按一下以編輯母片標題樣式</a:t>
            </a:r>
            <a:endParaRPr lang="en-US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0D1A833-F32F-4CDB-B527-FB101859E366}" type="datetime1">
              <a:rPr lang="en-US" sz="1350" b="0" strike="noStrike" spc="-1">
                <a:solidFill>
                  <a:srgbClr val="000000"/>
                </a:solidFill>
                <a:latin typeface="Arial"/>
                <a:ea typeface="微軟正黑體"/>
              </a:rPr>
              <a:t>11/2/2019</a:t>
            </a:fld>
            <a:endParaRPr lang="en-US" sz="135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4767120"/>
            <a:ext cx="52812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616713-273A-46A9-8140-6C2BA2A24858}" type="slidenum">
              <a:rPr lang="en-US" sz="1350" b="0" strike="noStrike" spc="-1">
                <a:solidFill>
                  <a:srgbClr val="000000"/>
                </a:solidFill>
                <a:latin typeface="Arial"/>
                <a:ea typeface="微軟正黑體"/>
              </a:rPr>
              <a:t>‹#›</a:t>
            </a:fld>
            <a:endParaRPr lang="en-US" sz="135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</a:rPr>
              <a:t>請按這裡編輯大綱文字格式。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Times New Roman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latin typeface="Times New Roman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latin typeface="Times New Roman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按一下以編輯母片標題樣式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編輯母片文字樣式</a:t>
            </a: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lvl="1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第二層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857160" lvl="2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第三層</a:t>
            </a:r>
            <a:endParaRPr lang="en-US" sz="1500" b="0" strike="noStrike" spc="-1">
              <a:solidFill>
                <a:srgbClr val="000000"/>
              </a:solidFill>
              <a:latin typeface="Times New Roman"/>
            </a:endParaRPr>
          </a:p>
          <a:p>
            <a:pPr marL="1200240" lvl="3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第四層</a:t>
            </a:r>
            <a:endParaRPr lang="en-US" sz="1350" b="0" strike="noStrike" spc="-1">
              <a:solidFill>
                <a:srgbClr val="000000"/>
              </a:solidFill>
              <a:latin typeface="Times New Roman"/>
            </a:endParaRPr>
          </a:p>
          <a:p>
            <a:pPr marL="1542960" lvl="4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第五層</a:t>
            </a:r>
            <a:endParaRPr lang="en-US" sz="13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A5C440E-DD39-4DA9-9B58-05464FCE5ED6}" type="datetime1">
              <a:rPr lang="en-US" sz="1350" b="0" strike="noStrike" spc="-1">
                <a:solidFill>
                  <a:srgbClr val="000000"/>
                </a:solidFill>
                <a:latin typeface="Arial"/>
                <a:ea typeface="標楷體"/>
              </a:rPr>
              <a:t>11/2/2019</a:t>
            </a:fld>
            <a:endParaRPr lang="en-US" sz="135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0" y="4767120"/>
            <a:ext cx="52812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C038C8B-B165-4392-990D-EF062CE984C3}" type="slidenum">
              <a:rPr lang="en-US" sz="1350" b="0" strike="noStrike" spc="-1">
                <a:solidFill>
                  <a:srgbClr val="000000"/>
                </a:solidFill>
                <a:latin typeface="Arial"/>
                <a:ea typeface="標楷體"/>
              </a:rPr>
              <a:t>‹#›</a:t>
            </a:fld>
            <a:endParaRPr lang="en-US" sz="13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5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無線通訊網路</a:t>
            </a:r>
            <a:endParaRPr lang="en-US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143000" y="2701440"/>
            <a:ext cx="6857640" cy="124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75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Project說明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10980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參數與架構圖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628560" y="1562400"/>
          <a:ext cx="3712320" cy="2903040"/>
        </p:xfrm>
        <a:graphic>
          <a:graphicData uri="http://schemas.openxmlformats.org/drawingml/2006/table">
            <a:tbl>
              <a:tblPr/>
              <a:tblGrid>
                <a:gridCol w="92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76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76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" name="CustomShape 3"/>
          <p:cNvSpPr/>
          <p:nvPr/>
        </p:nvSpPr>
        <p:spPr>
          <a:xfrm>
            <a:off x="733320" y="1267920"/>
            <a:ext cx="763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750 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-39600" y="1675440"/>
            <a:ext cx="763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750 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4637520" y="1090800"/>
            <a:ext cx="362880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Kaiti TC"/>
                <a:ea typeface="Kaiti TC"/>
              </a:rPr>
              <a:t>基地台參數 :</a:t>
            </a:r>
            <a:endParaRPr lang="en-US" sz="14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Kaiti TC"/>
                <a:ea typeface="Kaiti TC"/>
              </a:rPr>
              <a:t>E = +5 dBm</a:t>
            </a:r>
            <a:endParaRPr lang="en-US" sz="14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Kaiti TC"/>
                <a:ea typeface="Kaiti TC"/>
              </a:rPr>
              <a:t>T = -110dBm</a:t>
            </a:r>
            <a:endParaRPr lang="en-US" sz="14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Kaiti TC"/>
                <a:ea typeface="Kaiti TC"/>
              </a:rPr>
              <a:t>Pt = -50dBm</a:t>
            </a:r>
            <a:endParaRPr lang="en-US" sz="14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Kaiti TC"/>
                <a:ea typeface="Kaiti TC"/>
              </a:rPr>
              <a:t>Pmin = -125dBm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89" name="圖形 12"/>
          <p:cNvPicPr/>
          <p:nvPr/>
        </p:nvPicPr>
        <p:blipFill>
          <a:blip r:embed="rId2"/>
          <a:stretch/>
        </p:blipFill>
        <p:spPr>
          <a:xfrm>
            <a:off x="1244880" y="1931760"/>
            <a:ext cx="614160" cy="614160"/>
          </a:xfrm>
          <a:prstGeom prst="rect">
            <a:avLst/>
          </a:prstGeom>
          <a:ln>
            <a:noFill/>
          </a:ln>
        </p:spPr>
      </p:pic>
      <p:pic>
        <p:nvPicPr>
          <p:cNvPr id="90" name="圖形 13"/>
          <p:cNvPicPr/>
          <p:nvPr/>
        </p:nvPicPr>
        <p:blipFill>
          <a:blip r:embed="rId2"/>
          <a:stretch/>
        </p:blipFill>
        <p:spPr>
          <a:xfrm>
            <a:off x="3089880" y="1946520"/>
            <a:ext cx="614160" cy="614160"/>
          </a:xfrm>
          <a:prstGeom prst="rect">
            <a:avLst/>
          </a:prstGeom>
          <a:ln>
            <a:noFill/>
          </a:ln>
        </p:spPr>
      </p:pic>
      <p:pic>
        <p:nvPicPr>
          <p:cNvPr id="91" name="圖形 14"/>
          <p:cNvPicPr/>
          <p:nvPr/>
        </p:nvPicPr>
        <p:blipFill>
          <a:blip r:embed="rId2"/>
          <a:stretch/>
        </p:blipFill>
        <p:spPr>
          <a:xfrm>
            <a:off x="1268280" y="3303360"/>
            <a:ext cx="614160" cy="614160"/>
          </a:xfrm>
          <a:prstGeom prst="rect">
            <a:avLst/>
          </a:prstGeom>
          <a:ln>
            <a:noFill/>
          </a:ln>
        </p:spPr>
      </p:pic>
      <p:pic>
        <p:nvPicPr>
          <p:cNvPr id="92" name="圖形 15"/>
          <p:cNvPicPr/>
          <p:nvPr/>
        </p:nvPicPr>
        <p:blipFill>
          <a:blip r:embed="rId2"/>
          <a:stretch/>
        </p:blipFill>
        <p:spPr>
          <a:xfrm>
            <a:off x="3089880" y="3303360"/>
            <a:ext cx="614160" cy="614160"/>
          </a:xfrm>
          <a:prstGeom prst="rect">
            <a:avLst/>
          </a:prstGeom>
          <a:ln>
            <a:noFill/>
          </a:ln>
        </p:spPr>
      </p:pic>
      <p:sp>
        <p:nvSpPr>
          <p:cNvPr id="93" name="CustomShape 6"/>
          <p:cNvSpPr/>
          <p:nvPr/>
        </p:nvSpPr>
        <p:spPr>
          <a:xfrm>
            <a:off x="4637520" y="2463840"/>
            <a:ext cx="4401360" cy="2099880"/>
          </a:xfrm>
          <a:prstGeom prst="rect">
            <a:avLst/>
          </a:prstGeom>
          <a:blipFill>
            <a:blip r:embed="rId3"/>
            <a:stretch>
              <a:fillRect t="-59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alibri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1463760" y="1466640"/>
            <a:ext cx="169560" cy="1893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5" name="CustomShape 8"/>
          <p:cNvSpPr/>
          <p:nvPr/>
        </p:nvSpPr>
        <p:spPr>
          <a:xfrm>
            <a:off x="2399760" y="1465920"/>
            <a:ext cx="169560" cy="1893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3324960" y="1469880"/>
            <a:ext cx="169560" cy="1893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7" name="CustomShape 10"/>
          <p:cNvSpPr/>
          <p:nvPr/>
        </p:nvSpPr>
        <p:spPr>
          <a:xfrm>
            <a:off x="544680" y="2193840"/>
            <a:ext cx="169560" cy="1893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540720" y="2919240"/>
            <a:ext cx="169560" cy="1893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9" name="CustomShape 12"/>
          <p:cNvSpPr/>
          <p:nvPr/>
        </p:nvSpPr>
        <p:spPr>
          <a:xfrm>
            <a:off x="558720" y="3630600"/>
            <a:ext cx="169560" cy="1893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1463760" y="4346280"/>
            <a:ext cx="169560" cy="1893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1" name="CustomShape 14"/>
          <p:cNvSpPr/>
          <p:nvPr/>
        </p:nvSpPr>
        <p:spPr>
          <a:xfrm>
            <a:off x="2403360" y="4342680"/>
            <a:ext cx="169560" cy="1893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2" name="CustomShape 15"/>
          <p:cNvSpPr/>
          <p:nvPr/>
        </p:nvSpPr>
        <p:spPr>
          <a:xfrm>
            <a:off x="3323520" y="4368600"/>
            <a:ext cx="169560" cy="1893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3" name="CustomShape 16"/>
          <p:cNvSpPr/>
          <p:nvPr/>
        </p:nvSpPr>
        <p:spPr>
          <a:xfrm>
            <a:off x="4235400" y="2193840"/>
            <a:ext cx="169560" cy="1893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4" name="CustomShape 17"/>
          <p:cNvSpPr/>
          <p:nvPr/>
        </p:nvSpPr>
        <p:spPr>
          <a:xfrm>
            <a:off x="4231800" y="2919240"/>
            <a:ext cx="169560" cy="1893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5" name="CustomShape 18"/>
          <p:cNvSpPr/>
          <p:nvPr/>
        </p:nvSpPr>
        <p:spPr>
          <a:xfrm>
            <a:off x="4249440" y="3630600"/>
            <a:ext cx="169560" cy="1893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6" name="CustomShape 19"/>
          <p:cNvSpPr/>
          <p:nvPr/>
        </p:nvSpPr>
        <p:spPr>
          <a:xfrm>
            <a:off x="707400" y="964440"/>
            <a:ext cx="169560" cy="1893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7" name="CustomShape 20"/>
          <p:cNvSpPr/>
          <p:nvPr/>
        </p:nvSpPr>
        <p:spPr>
          <a:xfrm>
            <a:off x="814680" y="905400"/>
            <a:ext cx="1186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: Car Entrance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8" name="TextShape 21"/>
          <p:cNvSpPr txBox="1"/>
          <p:nvPr/>
        </p:nvSpPr>
        <p:spPr>
          <a:xfrm>
            <a:off x="7578672" y="3236590"/>
            <a:ext cx="108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36 km/</a:t>
            </a:r>
            <a:r>
              <a:rPr lang="en-US" sz="1800" b="0" strike="noStrike" spc="-1" dirty="0" err="1">
                <a:latin typeface="Arial"/>
              </a:rPr>
              <a:t>hr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latin typeface="Arial"/>
              </a:rPr>
              <a:t>= 10 m/s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C63A5B7-FB12-48C1-B480-8D79EC8CDC33}"/>
              </a:ext>
            </a:extLst>
          </p:cNvPr>
          <p:cNvCxnSpPr/>
          <p:nvPr/>
        </p:nvCxnSpPr>
        <p:spPr>
          <a:xfrm>
            <a:off x="6988516" y="3087574"/>
            <a:ext cx="590156" cy="31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程式要求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62440" y="1267920"/>
            <a:ext cx="425196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Handoff Policy</a:t>
            </a: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Best : Pnew &gt; Pold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Threshold : Pnew &gt; Pold &amp; Pold &lt; 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Entropy : Pnew &gt; Pold + 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Your Policy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572000" y="1267920"/>
            <a:ext cx="43286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Kaiti TC"/>
                <a:ea typeface="Kaiti TC"/>
              </a:rPr>
              <a:t>根據架構圖與Handoff Policy去模擬一整天(86400sec)各Policy Handoff的次數。並且繪出圖表，X軸為時間(sec)，Y軸為次數。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4781227" y="3403080"/>
            <a:ext cx="3090674" cy="912600"/>
          </a:xfrm>
          <a:prstGeom prst="rect">
            <a:avLst/>
          </a:prstGeom>
          <a:blipFill>
            <a:blip r:embed="rId2"/>
            <a:stretch>
              <a:fillRect t="-77760" b="-77760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Calibri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4572000" y="2490480"/>
            <a:ext cx="40906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 startAt="2"/>
            </a:pPr>
            <a:r>
              <a:rPr lang="en-US" sz="1800" b="0" strike="noStrike" spc="-1">
                <a:solidFill>
                  <a:srgbClr val="000000"/>
                </a:solidFill>
                <a:latin typeface="Kaiti TC"/>
                <a:ea typeface="Kaiti TC"/>
              </a:rPr>
              <a:t>計算每個Policy的總平均Power，其中i為每個時間點，c為車子數量。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Kaiti TC"/>
                <a:ea typeface="Kaiti TC"/>
              </a:rPr>
              <a:t>評分方式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圖表				40</a:t>
            </a: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報告				10</a:t>
            </a: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Best Policy正確性		10</a:t>
            </a: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Threshold Policy正確性	10</a:t>
            </a: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Entropy Policy正確性		10</a:t>
            </a: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Your Policy</a:t>
            </a: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lvl="1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正確性				10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lvl="1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特點				10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書面報告格式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圖表</a:t>
            </a: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Source code</a:t>
            </a: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lvl="1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分別擷取你四個policy的演算法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Introduction to your policy</a:t>
            </a: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lvl="1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說明你的policy與其他三個policy之間的好壞優劣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lvl="1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只要能說出特點就可以拿到10分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lvl="1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簡單說明即可，字數不用太多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3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程式繳交方式與期限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28560" y="1369080"/>
            <a:ext cx="7886520" cy="30258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Due Date : 11/19(Tue)  15:10 before class</a:t>
            </a: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繳交方式：</a:t>
            </a: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lvl="1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Moodle上需繳交含有程式與報告的zip檔(格式如右圖)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lvl="1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11/19上課需繳交書面報告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Demo方式 ：</a:t>
            </a:r>
            <a:endParaRPr lang="en-US" sz="21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lvl="1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每週二（13:00~14:30）/ 每週五（10:00~12:00）至65067找助教Demo。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514440" lvl="1" indent="-171000">
              <a:lnSpc>
                <a:spcPct val="10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標楷體"/>
              </a:rPr>
              <a:t>詳情會再公布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005120" y="3142800"/>
            <a:ext cx="181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6977160" y="2114640"/>
            <a:ext cx="2020680" cy="9133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F70000000_project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 ├── F70000000_report.pdf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 ├── SRC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 │         ├── …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 │         ├── …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USCC佈景主題</Template>
  <TotalTime>3071</TotalTime>
  <Words>152</Words>
  <Application>Microsoft Office PowerPoint</Application>
  <PresentationFormat>如螢幕大小 (16:9)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Kaiti TC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中科院期中報告</dc:title>
  <dc:subject/>
  <dc:creator/>
  <dc:description/>
  <cp:lastModifiedBy>張君豪</cp:lastModifiedBy>
  <cp:revision>202</cp:revision>
  <dcterms:modified xsi:type="dcterms:W3CDTF">2019-11-02T06:47:05Z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