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9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80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19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51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73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8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7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86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60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5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9902-6F0F-4FC2-9144-3BB941C42B38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14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9902-6F0F-4FC2-9144-3BB941C42B38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0178-5E61-4293-898C-2C759A0A5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02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60691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FDA FINAL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5400" dirty="0" smtClean="0"/>
              <a:t>COVID-19 Dataset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681030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組別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130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依排名作圖</a:t>
            </a:r>
            <a:endParaRPr lang="zh-TW" altLang="en-US" dirty="0"/>
          </a:p>
        </p:txBody>
      </p:sp>
      <p:pic>
        <p:nvPicPr>
          <p:cNvPr id="4" name="下載 (2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16533" y="1690688"/>
            <a:ext cx="7415403" cy="37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6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tests.csv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 smtClean="0"/>
              <a:t>TotalCases</a:t>
            </a:r>
            <a:r>
              <a:rPr lang="en-US" altLang="zh-TW" dirty="0" smtClean="0"/>
              <a:t>	</a:t>
            </a:r>
          </a:p>
          <a:p>
            <a:r>
              <a:rPr lang="en-US" altLang="zh-TW" dirty="0" err="1" smtClean="0"/>
              <a:t>TotalDeaths</a:t>
            </a:r>
            <a:r>
              <a:rPr lang="en-US" altLang="zh-TW" dirty="0" smtClean="0"/>
              <a:t>	</a:t>
            </a:r>
          </a:p>
          <a:p>
            <a:r>
              <a:rPr lang="en-US" altLang="zh-TW" dirty="0" err="1" smtClean="0"/>
              <a:t>NewDeaths</a:t>
            </a:r>
            <a:r>
              <a:rPr lang="en-US" altLang="zh-TW" dirty="0" smtClean="0"/>
              <a:t>	</a:t>
            </a:r>
          </a:p>
          <a:p>
            <a:r>
              <a:rPr lang="en-US" altLang="zh-TW" dirty="0" err="1" smtClean="0"/>
              <a:t>TotalRecovered</a:t>
            </a:r>
            <a:r>
              <a:rPr lang="en-US" altLang="zh-TW" dirty="0" smtClean="0"/>
              <a:t>	</a:t>
            </a:r>
          </a:p>
          <a:p>
            <a:r>
              <a:rPr lang="en-US" altLang="zh-TW" dirty="0" err="1" smtClean="0"/>
              <a:t>ActiveCases</a:t>
            </a:r>
            <a:r>
              <a:rPr lang="en-US" altLang="zh-TW" dirty="0" smtClean="0"/>
              <a:t>	</a:t>
            </a:r>
          </a:p>
          <a:p>
            <a:r>
              <a:rPr lang="en-US" altLang="zh-TW" dirty="0" err="1" smtClean="0"/>
              <a:t>Serious,Critical</a:t>
            </a:r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Cases per 1M pop	</a:t>
            </a:r>
          </a:p>
          <a:p>
            <a:r>
              <a:rPr lang="en-US" altLang="zh-TW" dirty="0" smtClean="0"/>
              <a:t>Deaths per 1M pop	</a:t>
            </a:r>
          </a:p>
          <a:p>
            <a:r>
              <a:rPr lang="en-US" altLang="zh-TW" dirty="0" smtClean="0"/>
              <a:t>Total Tests	</a:t>
            </a:r>
          </a:p>
          <a:p>
            <a:r>
              <a:rPr lang="en-US" altLang="zh-TW" dirty="0" smtClean="0"/>
              <a:t>Tests per 1M pop	</a:t>
            </a:r>
          </a:p>
          <a:p>
            <a:r>
              <a:rPr lang="en-US" altLang="zh-TW" dirty="0" smtClean="0"/>
              <a:t>Population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292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65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usa_county_wise.csv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5349239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UID	</a:t>
            </a:r>
          </a:p>
          <a:p>
            <a:r>
              <a:rPr lang="en-US" altLang="zh-TW" dirty="0" smtClean="0"/>
              <a:t>iso2	</a:t>
            </a:r>
          </a:p>
          <a:p>
            <a:r>
              <a:rPr lang="en-US" altLang="zh-TW" dirty="0" smtClean="0"/>
              <a:t>iso3	</a:t>
            </a:r>
          </a:p>
          <a:p>
            <a:r>
              <a:rPr lang="en-US" altLang="zh-TW" dirty="0" smtClean="0"/>
              <a:t>code3	</a:t>
            </a:r>
          </a:p>
          <a:p>
            <a:r>
              <a:rPr lang="en-US" altLang="zh-TW" dirty="0" smtClean="0"/>
              <a:t>FIPS	</a:t>
            </a:r>
          </a:p>
          <a:p>
            <a:r>
              <a:rPr lang="en-US" altLang="zh-TW" dirty="0" smtClean="0"/>
              <a:t>Admin2	</a:t>
            </a:r>
          </a:p>
          <a:p>
            <a:r>
              <a:rPr lang="en-US" altLang="zh-TW" dirty="0" err="1" smtClean="0"/>
              <a:t>Province_State</a:t>
            </a:r>
            <a:r>
              <a:rPr lang="en-US" altLang="zh-TW" dirty="0" smtClean="0"/>
              <a:t>	</a:t>
            </a:r>
          </a:p>
          <a:p>
            <a:r>
              <a:rPr lang="en-US" altLang="zh-TW" dirty="0" err="1" smtClean="0"/>
              <a:t>Country_Region</a:t>
            </a:r>
            <a:r>
              <a:rPr lang="en-US" altLang="zh-TW" dirty="0" smtClean="0"/>
              <a:t>	</a:t>
            </a:r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Long_	</a:t>
            </a:r>
          </a:p>
          <a:p>
            <a:r>
              <a:rPr lang="en-US" altLang="zh-TW" dirty="0" err="1" smtClean="0"/>
              <a:t>Combined_Key</a:t>
            </a:r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Date	Confirmed	</a:t>
            </a:r>
          </a:p>
          <a:p>
            <a:r>
              <a:rPr lang="en-US" altLang="zh-TW" dirty="0" smtClean="0"/>
              <a:t>Deaths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85" y="2169223"/>
            <a:ext cx="7230384" cy="278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下載 (4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6415" y="1084961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42714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regression(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)</a:t>
            </a:r>
            <a:r>
              <a:rPr lang="zh-TW" altLang="en-US" dirty="0" smtClean="0"/>
              <a:t>預測死亡率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2712" y="1456293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以單一國家為準</a:t>
            </a:r>
            <a:r>
              <a:rPr lang="en-US" altLang="zh-TW" dirty="0" smtClean="0"/>
              <a:t>(US)</a:t>
            </a:r>
          </a:p>
          <a:p>
            <a:r>
              <a:rPr lang="en-US" altLang="zh-TW" dirty="0" smtClean="0"/>
              <a:t>morality = Deaths / Confirmed</a:t>
            </a:r>
          </a:p>
          <a:p>
            <a:r>
              <a:rPr lang="zh-TW" altLang="en-US" dirty="0" smtClean="0"/>
              <a:t>額外計算</a:t>
            </a:r>
            <a:r>
              <a:rPr lang="zh-TW" altLang="en-US" dirty="0"/>
              <a:t> </a:t>
            </a:r>
            <a:r>
              <a:rPr lang="en-US" altLang="zh-TW" dirty="0" err="1" smtClean="0"/>
              <a:t>preDeaths</a:t>
            </a:r>
            <a:r>
              <a:rPr lang="zh-TW" altLang="en-US" dirty="0" smtClean="0"/>
              <a:t> 昨天死亡數</a:t>
            </a:r>
            <a:endParaRPr lang="en-US" altLang="zh-TW" dirty="0" smtClean="0"/>
          </a:p>
          <a:p>
            <a:r>
              <a:rPr lang="zh-TW" altLang="en-US" dirty="0" smtClean="0"/>
              <a:t>選擇特徵</a:t>
            </a:r>
            <a:r>
              <a:rPr lang="zh-TW" altLang="en-US" dirty="0"/>
              <a:t> </a:t>
            </a:r>
            <a:r>
              <a:rPr lang="en-US" altLang="zh-TW" dirty="0" smtClean="0"/>
              <a:t>Confirmed</a:t>
            </a:r>
            <a:r>
              <a:rPr lang="zh-TW" altLang="en-US" dirty="0"/>
              <a:t> 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preDeaths</a:t>
            </a:r>
            <a:r>
              <a:rPr lang="zh-TW" altLang="en-US" dirty="0"/>
              <a:t> </a:t>
            </a:r>
            <a:r>
              <a:rPr lang="en-US" altLang="zh-TW" dirty="0" smtClean="0"/>
              <a:t>, </a:t>
            </a:r>
            <a:r>
              <a:rPr lang="zh-TW" altLang="en-US" dirty="0"/>
              <a:t> </a:t>
            </a:r>
            <a:r>
              <a:rPr lang="en-US" altLang="zh-TW" dirty="0" smtClean="0"/>
              <a:t>Active</a:t>
            </a:r>
            <a:r>
              <a:rPr lang="zh-TW" altLang="en-US" dirty="0"/>
              <a:t> </a:t>
            </a:r>
            <a:r>
              <a:rPr lang="en-US" altLang="zh-TW" dirty="0" smtClean="0"/>
              <a:t>, </a:t>
            </a:r>
            <a:r>
              <a:rPr lang="zh-TW" altLang="en-US" dirty="0"/>
              <a:t> </a:t>
            </a:r>
            <a:r>
              <a:rPr lang="en-US" altLang="zh-TW" dirty="0" smtClean="0"/>
              <a:t>Recovered</a:t>
            </a:r>
          </a:p>
          <a:p>
            <a:r>
              <a:rPr lang="en-US" altLang="zh-TW" dirty="0"/>
              <a:t>t</a:t>
            </a:r>
            <a:r>
              <a:rPr lang="en-US" altLang="zh-TW" dirty="0" smtClean="0"/>
              <a:t>rain : test = 0.7 : 0.3 </a:t>
            </a:r>
            <a:r>
              <a:rPr lang="zh-TW" altLang="en-US" dirty="0" smtClean="0"/>
              <a:t>隨機洗牌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22" y="4142232"/>
            <a:ext cx="7427378" cy="23511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548803" y="5965865"/>
            <a:ext cx="288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相關係數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05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LinearRegression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152" y="365125"/>
            <a:ext cx="3638723" cy="612215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1690688"/>
            <a:ext cx="556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用不同次方數的多項式來訓練模型，發現在</a:t>
            </a:r>
            <a:r>
              <a:rPr lang="en-US" altLang="zh-TW" dirty="0" smtClean="0"/>
              <a:t>order=2</a:t>
            </a:r>
            <a:r>
              <a:rPr lang="zh-TW" altLang="en-US" dirty="0" smtClean="0"/>
              <a:t>時表現最好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8200" y="2889504"/>
            <a:ext cx="4937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衡量標準</a:t>
            </a:r>
            <a:endParaRPr lang="en-US" altLang="zh-TW" dirty="0" smtClean="0"/>
          </a:p>
          <a:p>
            <a:r>
              <a:rPr lang="en-US" altLang="zh-TW" dirty="0" smtClean="0"/>
              <a:t>1.r2_score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2.Mse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3.Mae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984248" y="2258569"/>
            <a:ext cx="6199632" cy="112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1551432" y="2432304"/>
            <a:ext cx="6632448" cy="143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1551432" y="2569464"/>
            <a:ext cx="6632448" cy="185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0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R2 score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24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611696"/>
            <a:ext cx="11530323" cy="514902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7744" y="5861304"/>
            <a:ext cx="4434840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線性回歸的效果有限</a:t>
            </a:r>
          </a:p>
        </p:txBody>
      </p:sp>
    </p:spTree>
    <p:extLst>
      <p:ext uri="{BB962C8B-B14F-4D97-AF65-F5344CB8AC3E}">
        <p14:creationId xmlns:p14="http://schemas.microsoft.com/office/powerpoint/2010/main" val="2321583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RandomForestRegressor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6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包含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covid_19_clean_complete.csv 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en-US" altLang="zh-TW" dirty="0" smtClean="0"/>
              <a:t>tests.csv</a:t>
            </a:r>
            <a:r>
              <a:rPr lang="zh-TW" altLang="en-US" dirty="0" smtClean="0"/>
              <a:t> 分析</a:t>
            </a:r>
            <a:endParaRPr lang="en-US" altLang="zh-TW" dirty="0" smtClean="0"/>
          </a:p>
          <a:p>
            <a:r>
              <a:rPr lang="en-US" altLang="zh-TW" dirty="0" smtClean="0"/>
              <a:t>usa_county_wise.csv</a:t>
            </a:r>
            <a:r>
              <a:rPr lang="zh-TW" altLang="en-US" dirty="0" smtClean="0"/>
              <a:t> 分析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regression</a:t>
            </a:r>
            <a:r>
              <a:rPr lang="zh-TW" altLang="en-US" dirty="0" smtClean="0"/>
              <a:t>死亡率預測</a:t>
            </a:r>
            <a:endParaRPr lang="en-US" altLang="zh-TW" dirty="0" smtClean="0"/>
          </a:p>
          <a:p>
            <a:r>
              <a:rPr lang="en-US" altLang="zh-TW" dirty="0" smtClean="0"/>
              <a:t>LSTM</a:t>
            </a:r>
            <a:r>
              <a:rPr lang="zh-TW" altLang="en-US" dirty="0" smtClean="0"/>
              <a:t>時間序列預測現有病人數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78232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96" y="1286822"/>
            <a:ext cx="10136096" cy="42558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7458" y="5550408"/>
            <a:ext cx="97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表現很好，與全部資料比較的結果也十分接近，但也可能是資料的樣本太少導致</a:t>
            </a:r>
            <a:r>
              <a:rPr lang="en-US" altLang="zh-TW" dirty="0"/>
              <a:t>overfitting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72" y="74106"/>
            <a:ext cx="3550215" cy="12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48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r>
              <a:rPr lang="zh-TW" altLang="en-US" dirty="0" smtClean="0"/>
              <a:t>以</a:t>
            </a:r>
            <a:r>
              <a:rPr lang="en-US" altLang="zh-TW" dirty="0" smtClean="0"/>
              <a:t>time series </a:t>
            </a:r>
            <a:r>
              <a:rPr lang="zh-TW" altLang="en-US" dirty="0" smtClean="0"/>
              <a:t>預測 </a:t>
            </a:r>
            <a:r>
              <a:rPr lang="en-US" altLang="zh-TW" dirty="0" err="1" smtClean="0"/>
              <a:t>Activedelta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在此只取</a:t>
            </a:r>
            <a:r>
              <a:rPr lang="en-US" altLang="zh-TW" dirty="0" err="1"/>
              <a:t>Activedelta</a:t>
            </a:r>
            <a:r>
              <a:rPr lang="zh-TW" altLang="en-US" dirty="0"/>
              <a:t>作為輸入</a:t>
            </a:r>
            <a:r>
              <a:rPr lang="zh-TW" altLang="en-US" dirty="0" smtClean="0"/>
              <a:t>特徵</a:t>
            </a:r>
            <a:endParaRPr lang="en-US" altLang="zh-TW" dirty="0" smtClean="0"/>
          </a:p>
          <a:p>
            <a:r>
              <a:rPr lang="zh-TW" altLang="en-US" dirty="0" smtClean="0"/>
              <a:t>標準化</a:t>
            </a:r>
            <a:endParaRPr lang="en-US" altLang="zh-TW" dirty="0" smtClean="0"/>
          </a:p>
          <a:p>
            <a:r>
              <a:rPr lang="zh-TW" altLang="en-US" dirty="0" smtClean="0"/>
              <a:t>在此用前兩天預測下一天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5971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107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296" y="2710831"/>
            <a:ext cx="6283590" cy="342163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0831"/>
            <a:ext cx="5765472" cy="322046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74904" y="2130552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美國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178296" y="2130552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南</a:t>
            </a:r>
            <a:r>
              <a:rPr lang="zh-TW" altLang="en-US" dirty="0"/>
              <a:t>韓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趨勢預測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9075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56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covid_19_clean_complete.csv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575048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Province/State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多為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Country/Region</a:t>
            </a:r>
          </a:p>
          <a:p>
            <a:r>
              <a:rPr lang="en-US" altLang="zh-TW" dirty="0" err="1" smtClean="0"/>
              <a:t>Lat</a:t>
            </a:r>
            <a:endParaRPr lang="en-US" altLang="zh-TW" dirty="0" smtClean="0"/>
          </a:p>
          <a:p>
            <a:r>
              <a:rPr lang="en-US" altLang="zh-TW" dirty="0" smtClean="0"/>
              <a:t>Long</a:t>
            </a:r>
          </a:p>
          <a:p>
            <a:r>
              <a:rPr lang="en-US" altLang="zh-TW" dirty="0" smtClean="0"/>
              <a:t>Date</a:t>
            </a:r>
            <a:r>
              <a:rPr lang="zh-TW" altLang="en-US" dirty="0" smtClean="0"/>
              <a:t>  </a:t>
            </a:r>
            <a:r>
              <a:rPr lang="en-US" altLang="zh-TW" dirty="0" smtClean="0"/>
              <a:t>(D/M/Y)</a:t>
            </a:r>
          </a:p>
          <a:p>
            <a:r>
              <a:rPr lang="en-US" altLang="zh-TW" dirty="0" smtClean="0"/>
              <a:t>Confirmed</a:t>
            </a:r>
          </a:p>
          <a:p>
            <a:r>
              <a:rPr lang="en-US" altLang="zh-TW" dirty="0" smtClean="0"/>
              <a:t>Deaths</a:t>
            </a:r>
          </a:p>
          <a:p>
            <a:r>
              <a:rPr lang="en-US" altLang="zh-TW" dirty="0" smtClean="0"/>
              <a:t>Recovered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5257800" y="1825625"/>
            <a:ext cx="65196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額外計算</a:t>
            </a:r>
            <a:endParaRPr lang="en-US" altLang="zh-TW" dirty="0" smtClean="0"/>
          </a:p>
          <a:p>
            <a:r>
              <a:rPr lang="en-US" altLang="zh-TW" dirty="0" smtClean="0"/>
              <a:t>Active</a:t>
            </a:r>
            <a:r>
              <a:rPr lang="zh-TW" altLang="en-US" dirty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Confirmed - Deaths -Recovered</a:t>
            </a:r>
          </a:p>
          <a:p>
            <a:r>
              <a:rPr lang="en-US" altLang="zh-TW" dirty="0" err="1" smtClean="0"/>
              <a:t>Activedelta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今天</a:t>
            </a:r>
            <a:r>
              <a:rPr lang="en-US" altLang="zh-TW" dirty="0" smtClean="0"/>
              <a:t>Active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昨天</a:t>
            </a:r>
            <a:r>
              <a:rPr lang="en-US" altLang="zh-TW" dirty="0" smtClean="0"/>
              <a:t>Active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27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依國家分類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72" y="1690688"/>
            <a:ext cx="6501840" cy="457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8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9" y="149754"/>
            <a:ext cx="10007173" cy="31816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331431"/>
            <a:ext cx="9930384" cy="32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9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4" y="11295"/>
            <a:ext cx="9634151" cy="33380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64" y="3349362"/>
            <a:ext cx="9634151" cy="31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2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2" y="1103531"/>
            <a:ext cx="9160815" cy="28553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2879" y="457200"/>
            <a:ext cx="1072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單獨拿美國來看，</a:t>
            </a:r>
            <a:r>
              <a:rPr lang="en-US" altLang="zh-TW" dirty="0" smtClean="0"/>
              <a:t>confirmed deaths recovered active</a:t>
            </a:r>
            <a:r>
              <a:rPr lang="zh-TW" altLang="en-US" dirty="0" smtClean="0"/>
              <a:t>的趨勢也差不多，但若是</a:t>
            </a:r>
            <a:r>
              <a:rPr lang="en-US" altLang="zh-TW" dirty="0" err="1" smtClean="0"/>
              <a:t>activedelta</a:t>
            </a:r>
            <a:r>
              <a:rPr lang="zh-TW" altLang="en-US" dirty="0" smtClean="0"/>
              <a:t>或死亡率曲線</a:t>
            </a:r>
            <a:r>
              <a:rPr lang="zh-TW" altLang="en-US" dirty="0"/>
              <a:t>較</a:t>
            </a:r>
            <a:r>
              <a:rPr lang="zh-TW" altLang="en-US" dirty="0" smtClean="0"/>
              <a:t>有起伏變化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1" y="3958856"/>
            <a:ext cx="9160815" cy="27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9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依地理位置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FuncAnimation</a:t>
            </a:r>
            <a:r>
              <a:rPr lang="zh-TW" altLang="en-US" dirty="0" smtClean="0"/>
              <a:t>生成動畫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HTML(</a:t>
            </a:r>
            <a:r>
              <a:rPr lang="en-US" altLang="zh-TW" dirty="0" err="1" smtClean="0"/>
              <a:t>ani.to_jshtml</a:t>
            </a:r>
            <a:r>
              <a:rPr lang="en-US" altLang="zh-TW" dirty="0" smtClean="0"/>
              <a:t>())</a:t>
            </a:r>
            <a:r>
              <a:rPr lang="zh-TW" altLang="en-US" dirty="0" smtClean="0"/>
              <a:t>輸出到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上顯示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52" y="3461503"/>
            <a:ext cx="6013544" cy="304989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99904" y="3630168"/>
            <a:ext cx="5169248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	# Your animated actions…</a:t>
            </a:r>
          </a:p>
          <a:p>
            <a:r>
              <a:rPr lang="en-US" altLang="zh-TW" dirty="0" smtClean="0"/>
              <a:t>	.</a:t>
            </a:r>
            <a:endParaRPr lang="en-US" altLang="zh-TW" dirty="0"/>
          </a:p>
          <a:p>
            <a:r>
              <a:rPr lang="en-US" altLang="zh-TW" dirty="0" smtClean="0"/>
              <a:t>	..</a:t>
            </a:r>
          </a:p>
          <a:p>
            <a:r>
              <a:rPr lang="en-US" altLang="zh-TW" dirty="0" smtClean="0"/>
              <a:t>	..</a:t>
            </a:r>
            <a:endParaRPr lang="en-US" altLang="zh-TW" dirty="0"/>
          </a:p>
          <a:p>
            <a:r>
              <a:rPr lang="en-US" altLang="zh-TW" dirty="0" smtClean="0"/>
              <a:t>	…</a:t>
            </a:r>
          </a:p>
          <a:p>
            <a:r>
              <a:rPr lang="en-US" altLang="zh-TW" dirty="0" smtClean="0"/>
              <a:t>	….</a:t>
            </a:r>
            <a:endParaRPr lang="en-US" altLang="zh-TW" dirty="0"/>
          </a:p>
          <a:p>
            <a:r>
              <a:rPr lang="en-US" altLang="zh-TW" dirty="0" smtClean="0"/>
              <a:t>	…..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pass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7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下載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31499" y="685800"/>
            <a:ext cx="8702040" cy="2900680"/>
          </a:xfrm>
        </p:spPr>
      </p:pic>
      <p:pic>
        <p:nvPicPr>
          <p:cNvPr id="5" name="下載 (1)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831499" y="3695700"/>
            <a:ext cx="8702040" cy="26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232</Words>
  <Application>Microsoft Office PowerPoint</Application>
  <PresentationFormat>寬螢幕</PresentationFormat>
  <Paragraphs>89</Paragraphs>
  <Slides>24</Slides>
  <Notes>0</Notes>
  <HiddenSlides>0</HiddenSlides>
  <MMClips>4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FDA FINAL  COVID-19 Dataset</vt:lpstr>
      <vt:lpstr>包含:</vt:lpstr>
      <vt:lpstr>covid_19_clean_complete.csv</vt:lpstr>
      <vt:lpstr>依國家分類</vt:lpstr>
      <vt:lpstr>PowerPoint 簡報</vt:lpstr>
      <vt:lpstr>PowerPoint 簡報</vt:lpstr>
      <vt:lpstr>PowerPoint 簡報</vt:lpstr>
      <vt:lpstr>依地理位置</vt:lpstr>
      <vt:lpstr>PowerPoint 簡報</vt:lpstr>
      <vt:lpstr>依排名作圖</vt:lpstr>
      <vt:lpstr>tests.csv </vt:lpstr>
      <vt:lpstr>PowerPoint 簡報</vt:lpstr>
      <vt:lpstr>usa_county_wise.csv</vt:lpstr>
      <vt:lpstr>PowerPoint 簡報</vt:lpstr>
      <vt:lpstr>regression(sklearn)預測死亡率</vt:lpstr>
      <vt:lpstr>LinearRegression</vt:lpstr>
      <vt:lpstr>R2 score</vt:lpstr>
      <vt:lpstr>PowerPoint 簡報</vt:lpstr>
      <vt:lpstr>RandomForestRegressor</vt:lpstr>
      <vt:lpstr>PowerPoint 簡報</vt:lpstr>
      <vt:lpstr>LSTM以time series 預測 Activedelta</vt:lpstr>
      <vt:lpstr>LSTM</vt:lpstr>
      <vt:lpstr>趨勢預測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 FINAL  COVID-19 Dataset</dc:title>
  <dc:creator>松霖 劉</dc:creator>
  <cp:lastModifiedBy>松霖 劉</cp:lastModifiedBy>
  <cp:revision>12</cp:revision>
  <dcterms:created xsi:type="dcterms:W3CDTF">2020-06-08T12:48:47Z</dcterms:created>
  <dcterms:modified xsi:type="dcterms:W3CDTF">2020-06-08T14:06:44Z</dcterms:modified>
</cp:coreProperties>
</file>