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5D439EA-F5EF-425E-9E26-9ADEE8E32741}">
          <p14:sldIdLst>
            <p14:sldId id="256"/>
            <p14:sldId id="257"/>
            <p14:sldId id="258"/>
            <p14:sldId id="259"/>
            <p14:sldId id="260"/>
            <p14:sldId id="261"/>
            <p14:sldId id="262"/>
            <p14:sldId id="264"/>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6BAE16-F76C-4128-9657-1E479272EDE4}" v="335" dt="2023-11-28T16:21:17.6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818" autoAdjust="0"/>
  </p:normalViewPr>
  <p:slideViewPr>
    <p:cSldViewPr snapToGrid="0">
      <p:cViewPr>
        <p:scale>
          <a:sx n="75" d="100"/>
          <a:sy n="75" d="100"/>
        </p:scale>
        <p:origin x="974"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ng Rosete" userId="61bc417778c8a4f4" providerId="LiveId" clId="{D16BAE16-F76C-4128-9657-1E479272EDE4}"/>
    <pc:docChg chg="undo redo custSel addSld modSld addMainMaster delMainMaster addSection">
      <pc:chgData name="King Rosete" userId="61bc417778c8a4f4" providerId="LiveId" clId="{D16BAE16-F76C-4128-9657-1E479272EDE4}" dt="2023-11-28T16:51:10.850" v="14111" actId="26606"/>
      <pc:docMkLst>
        <pc:docMk/>
      </pc:docMkLst>
      <pc:sldChg chg="addSp delSp modSp mod setBg modClrScheme addAnim delAnim chgLayout modNotesTx">
        <pc:chgData name="King Rosete" userId="61bc417778c8a4f4" providerId="LiveId" clId="{D16BAE16-F76C-4128-9657-1E479272EDE4}" dt="2023-11-27T22:23:55.024" v="6038" actId="21"/>
        <pc:sldMkLst>
          <pc:docMk/>
          <pc:sldMk cId="3208588578" sldId="256"/>
        </pc:sldMkLst>
        <pc:spChg chg="mod">
          <ac:chgData name="King Rosete" userId="61bc417778c8a4f4" providerId="LiveId" clId="{D16BAE16-F76C-4128-9657-1E479272EDE4}" dt="2023-11-24T02:04:46.854" v="14" actId="26606"/>
          <ac:spMkLst>
            <pc:docMk/>
            <pc:sldMk cId="3208588578" sldId="256"/>
            <ac:spMk id="2" creationId="{4C5A7D42-6E19-D380-3E90-4DC72585C295}"/>
          </ac:spMkLst>
        </pc:spChg>
        <pc:spChg chg="mod">
          <ac:chgData name="King Rosete" userId="61bc417778c8a4f4" providerId="LiveId" clId="{D16BAE16-F76C-4128-9657-1E479272EDE4}" dt="2023-11-24T03:55:25.948" v="120" actId="20577"/>
          <ac:spMkLst>
            <pc:docMk/>
            <pc:sldMk cId="3208588578" sldId="256"/>
            <ac:spMk id="3" creationId="{1384D670-D8ED-797C-7E72-5EC647F4AD56}"/>
          </ac:spMkLst>
        </pc:spChg>
        <pc:spChg chg="add del mod">
          <ac:chgData name="King Rosete" userId="61bc417778c8a4f4" providerId="LiveId" clId="{D16BAE16-F76C-4128-9657-1E479272EDE4}" dt="2023-11-27T22:23:55.024" v="6038" actId="21"/>
          <ac:spMkLst>
            <pc:docMk/>
            <pc:sldMk cId="3208588578" sldId="256"/>
            <ac:spMk id="4" creationId="{9C1A98FA-24FA-100B-0358-A209CC678EC1}"/>
          </ac:spMkLst>
        </pc:spChg>
        <pc:spChg chg="add del">
          <ac:chgData name="King Rosete" userId="61bc417778c8a4f4" providerId="LiveId" clId="{D16BAE16-F76C-4128-9657-1E479272EDE4}" dt="2023-11-24T02:04:36.413" v="2" actId="26606"/>
          <ac:spMkLst>
            <pc:docMk/>
            <pc:sldMk cId="3208588578" sldId="256"/>
            <ac:spMk id="9" creationId="{8F626F98-F213-4034-8836-88A71501D0F0}"/>
          </ac:spMkLst>
        </pc:spChg>
        <pc:spChg chg="add del">
          <ac:chgData name="King Rosete" userId="61bc417778c8a4f4" providerId="LiveId" clId="{D16BAE16-F76C-4128-9657-1E479272EDE4}" dt="2023-11-24T02:04:36.413" v="2" actId="26606"/>
          <ac:spMkLst>
            <pc:docMk/>
            <pc:sldMk cId="3208588578" sldId="256"/>
            <ac:spMk id="11" creationId="{6B3DAACF-D844-4480-94BE-2DE00ABEEB13}"/>
          </ac:spMkLst>
        </pc:spChg>
        <pc:spChg chg="add del">
          <ac:chgData name="King Rosete" userId="61bc417778c8a4f4" providerId="LiveId" clId="{D16BAE16-F76C-4128-9657-1E479272EDE4}" dt="2023-11-24T02:04:38.604" v="5" actId="26606"/>
          <ac:spMkLst>
            <pc:docMk/>
            <pc:sldMk cId="3208588578" sldId="256"/>
            <ac:spMk id="13" creationId="{9FBFB9D3-7D34-4948-B4D0-73E7B6E5272A}"/>
          </ac:spMkLst>
        </pc:spChg>
        <pc:spChg chg="add del">
          <ac:chgData name="King Rosete" userId="61bc417778c8a4f4" providerId="LiveId" clId="{D16BAE16-F76C-4128-9657-1E479272EDE4}" dt="2023-11-24T02:04:38.604" v="5" actId="26606"/>
          <ac:spMkLst>
            <pc:docMk/>
            <pc:sldMk cId="3208588578" sldId="256"/>
            <ac:spMk id="14" creationId="{2C729A30-F429-4967-81E8-45F6757C8847}"/>
          </ac:spMkLst>
        </pc:spChg>
        <pc:spChg chg="add del">
          <ac:chgData name="King Rosete" userId="61bc417778c8a4f4" providerId="LiveId" clId="{D16BAE16-F76C-4128-9657-1E479272EDE4}" dt="2023-11-24T02:04:38.604" v="5" actId="26606"/>
          <ac:spMkLst>
            <pc:docMk/>
            <pc:sldMk cId="3208588578" sldId="256"/>
            <ac:spMk id="15" creationId="{19FC137C-7F97-41FA-86A1-2E01C3837498}"/>
          </ac:spMkLst>
        </pc:spChg>
        <pc:spChg chg="add del">
          <ac:chgData name="King Rosete" userId="61bc417778c8a4f4" providerId="LiveId" clId="{D16BAE16-F76C-4128-9657-1E479272EDE4}" dt="2023-11-24T02:04:40.431" v="7" actId="26606"/>
          <ac:spMkLst>
            <pc:docMk/>
            <pc:sldMk cId="3208588578" sldId="256"/>
            <ac:spMk id="18" creationId="{06DA9DF9-31F7-4056-B42E-878CC92417B8}"/>
          </ac:spMkLst>
        </pc:spChg>
        <pc:spChg chg="add del">
          <ac:chgData name="King Rosete" userId="61bc417778c8a4f4" providerId="LiveId" clId="{D16BAE16-F76C-4128-9657-1E479272EDE4}" dt="2023-11-24T02:04:43.037" v="9" actId="26606"/>
          <ac:spMkLst>
            <pc:docMk/>
            <pc:sldMk cId="3208588578" sldId="256"/>
            <ac:spMk id="21" creationId="{742DFF2D-EA41-4CBE-9659-C2917E4882E5}"/>
          </ac:spMkLst>
        </pc:spChg>
        <pc:spChg chg="add del">
          <ac:chgData name="King Rosete" userId="61bc417778c8a4f4" providerId="LiveId" clId="{D16BAE16-F76C-4128-9657-1E479272EDE4}" dt="2023-11-24T02:04:45.397" v="11" actId="26606"/>
          <ac:spMkLst>
            <pc:docMk/>
            <pc:sldMk cId="3208588578" sldId="256"/>
            <ac:spMk id="24" creationId="{1E644DE9-8D09-43E2-BA69-F57482CFC93A}"/>
          </ac:spMkLst>
        </pc:spChg>
        <pc:spChg chg="add del">
          <ac:chgData name="King Rosete" userId="61bc417778c8a4f4" providerId="LiveId" clId="{D16BAE16-F76C-4128-9657-1E479272EDE4}" dt="2023-11-24T02:04:45.397" v="11" actId="26606"/>
          <ac:spMkLst>
            <pc:docMk/>
            <pc:sldMk cId="3208588578" sldId="256"/>
            <ac:spMk id="25" creationId="{6C23C919-B32E-40FF-B3D8-631316E84E3E}"/>
          </ac:spMkLst>
        </pc:spChg>
        <pc:spChg chg="add del">
          <ac:chgData name="King Rosete" userId="61bc417778c8a4f4" providerId="LiveId" clId="{D16BAE16-F76C-4128-9657-1E479272EDE4}" dt="2023-11-24T02:04:45.397" v="11" actId="26606"/>
          <ac:spMkLst>
            <pc:docMk/>
            <pc:sldMk cId="3208588578" sldId="256"/>
            <ac:spMk id="26" creationId="{61B17B84-F8A7-4053-9C9D-91E3CA7FFEFA}"/>
          </ac:spMkLst>
        </pc:spChg>
        <pc:spChg chg="add del">
          <ac:chgData name="King Rosete" userId="61bc417778c8a4f4" providerId="LiveId" clId="{D16BAE16-F76C-4128-9657-1E479272EDE4}" dt="2023-11-24T02:04:46.809" v="13" actId="26606"/>
          <ac:spMkLst>
            <pc:docMk/>
            <pc:sldMk cId="3208588578" sldId="256"/>
            <ac:spMk id="29" creationId="{7A18C9FB-EC4C-4DAE-8F7D-C6E5AF607958}"/>
          </ac:spMkLst>
        </pc:spChg>
        <pc:spChg chg="add del">
          <ac:chgData name="King Rosete" userId="61bc417778c8a4f4" providerId="LiveId" clId="{D16BAE16-F76C-4128-9657-1E479272EDE4}" dt="2023-11-24T02:04:46.809" v="13" actId="26606"/>
          <ac:spMkLst>
            <pc:docMk/>
            <pc:sldMk cId="3208588578" sldId="256"/>
            <ac:spMk id="31" creationId="{F47DB6CD-8E9E-4643-B3B6-01BD80429B3C}"/>
          </ac:spMkLst>
        </pc:spChg>
        <pc:spChg chg="add">
          <ac:chgData name="King Rosete" userId="61bc417778c8a4f4" providerId="LiveId" clId="{D16BAE16-F76C-4128-9657-1E479272EDE4}" dt="2023-11-24T02:04:46.854" v="14" actId="26606"/>
          <ac:spMkLst>
            <pc:docMk/>
            <pc:sldMk cId="3208588578" sldId="256"/>
            <ac:spMk id="33" creationId="{742DFF2D-EA41-4CBE-9659-C2917E4882E5}"/>
          </ac:spMkLst>
        </pc:spChg>
        <pc:picChg chg="add del">
          <ac:chgData name="King Rosete" userId="61bc417778c8a4f4" providerId="LiveId" clId="{D16BAE16-F76C-4128-9657-1E479272EDE4}" dt="2023-11-24T02:04:36.413" v="2" actId="26606"/>
          <ac:picMkLst>
            <pc:docMk/>
            <pc:sldMk cId="3208588578" sldId="256"/>
            <ac:picMk id="4" creationId="{89AF816B-0A58-A669-AC8C-4272ACEC4537}"/>
          </ac:picMkLst>
        </pc:picChg>
        <pc:picChg chg="add del">
          <ac:chgData name="King Rosete" userId="61bc417778c8a4f4" providerId="LiveId" clId="{D16BAE16-F76C-4128-9657-1E479272EDE4}" dt="2023-11-24T02:04:38.604" v="5" actId="26606"/>
          <ac:picMkLst>
            <pc:docMk/>
            <pc:sldMk cId="3208588578" sldId="256"/>
            <ac:picMk id="16" creationId="{88AE9389-F731-99FB-AB5C-E7291C3B75B6}"/>
          </ac:picMkLst>
        </pc:picChg>
        <pc:picChg chg="add del">
          <ac:chgData name="King Rosete" userId="61bc417778c8a4f4" providerId="LiveId" clId="{D16BAE16-F76C-4128-9657-1E479272EDE4}" dt="2023-11-24T02:04:40.431" v="7" actId="26606"/>
          <ac:picMkLst>
            <pc:docMk/>
            <pc:sldMk cId="3208588578" sldId="256"/>
            <ac:picMk id="19" creationId="{B49C0038-39ED-BC73-CABB-98B9D9688B68}"/>
          </ac:picMkLst>
        </pc:picChg>
        <pc:picChg chg="add del">
          <ac:chgData name="King Rosete" userId="61bc417778c8a4f4" providerId="LiveId" clId="{D16BAE16-F76C-4128-9657-1E479272EDE4}" dt="2023-11-24T02:04:43.037" v="9" actId="26606"/>
          <ac:picMkLst>
            <pc:docMk/>
            <pc:sldMk cId="3208588578" sldId="256"/>
            <ac:picMk id="22" creationId="{403C06AB-4BD2-816D-DBE4-4AD7D298094D}"/>
          </ac:picMkLst>
        </pc:picChg>
        <pc:picChg chg="add del">
          <ac:chgData name="King Rosete" userId="61bc417778c8a4f4" providerId="LiveId" clId="{D16BAE16-F76C-4128-9657-1E479272EDE4}" dt="2023-11-24T02:04:45.397" v="11" actId="26606"/>
          <ac:picMkLst>
            <pc:docMk/>
            <pc:sldMk cId="3208588578" sldId="256"/>
            <ac:picMk id="27" creationId="{E820F704-37A2-C030-C669-5F8153653E45}"/>
          </ac:picMkLst>
        </pc:picChg>
        <pc:picChg chg="add del">
          <ac:chgData name="King Rosete" userId="61bc417778c8a4f4" providerId="LiveId" clId="{D16BAE16-F76C-4128-9657-1E479272EDE4}" dt="2023-11-24T02:04:46.809" v="13" actId="26606"/>
          <ac:picMkLst>
            <pc:docMk/>
            <pc:sldMk cId="3208588578" sldId="256"/>
            <ac:picMk id="30" creationId="{3735993C-A32A-55FD-02BC-20726C8D75C6}"/>
          </ac:picMkLst>
        </pc:picChg>
        <pc:picChg chg="add">
          <ac:chgData name="King Rosete" userId="61bc417778c8a4f4" providerId="LiveId" clId="{D16BAE16-F76C-4128-9657-1E479272EDE4}" dt="2023-11-24T02:04:46.854" v="14" actId="26606"/>
          <ac:picMkLst>
            <pc:docMk/>
            <pc:sldMk cId="3208588578" sldId="256"/>
            <ac:picMk id="34" creationId="{403C06AB-4BD2-816D-DBE4-4AD7D298094D}"/>
          </ac:picMkLst>
        </pc:picChg>
      </pc:sldChg>
      <pc:sldChg chg="addSp delSp modSp new mod setBg modNotesTx">
        <pc:chgData name="King Rosete" userId="61bc417778c8a4f4" providerId="LiveId" clId="{D16BAE16-F76C-4128-9657-1E479272EDE4}" dt="2023-11-26T08:31:05.507" v="1796" actId="20577"/>
        <pc:sldMkLst>
          <pc:docMk/>
          <pc:sldMk cId="1978146412" sldId="257"/>
        </pc:sldMkLst>
        <pc:spChg chg="mod">
          <ac:chgData name="King Rosete" userId="61bc417778c8a4f4" providerId="LiveId" clId="{D16BAE16-F76C-4128-9657-1E479272EDE4}" dt="2023-11-24T04:22:26.513" v="277" actId="26606"/>
          <ac:spMkLst>
            <pc:docMk/>
            <pc:sldMk cId="1978146412" sldId="257"/>
            <ac:spMk id="2" creationId="{09CF22E7-7763-C6BB-F8A4-0684D0490AF3}"/>
          </ac:spMkLst>
        </pc:spChg>
        <pc:spChg chg="add del mod">
          <ac:chgData name="King Rosete" userId="61bc417778c8a4f4" providerId="LiveId" clId="{D16BAE16-F76C-4128-9657-1E479272EDE4}" dt="2023-11-24T04:22:26.513" v="277" actId="26606"/>
          <ac:spMkLst>
            <pc:docMk/>
            <pc:sldMk cId="1978146412" sldId="257"/>
            <ac:spMk id="3" creationId="{9E0EFE21-F0C4-6350-612A-B87F93503866}"/>
          </ac:spMkLst>
        </pc:spChg>
        <pc:spChg chg="add del">
          <ac:chgData name="King Rosete" userId="61bc417778c8a4f4" providerId="LiveId" clId="{D16BAE16-F76C-4128-9657-1E479272EDE4}" dt="2023-11-24T04:22:23.364" v="270" actId="26606"/>
          <ac:spMkLst>
            <pc:docMk/>
            <pc:sldMk cId="1978146412" sldId="257"/>
            <ac:spMk id="9" creationId="{308119F7-B84E-4EBF-919F-A9B0F6D92473}"/>
          </ac:spMkLst>
        </pc:spChg>
        <pc:spChg chg="add del">
          <ac:chgData name="King Rosete" userId="61bc417778c8a4f4" providerId="LiveId" clId="{D16BAE16-F76C-4128-9657-1E479272EDE4}" dt="2023-11-24T04:22:23.364" v="270" actId="26606"/>
          <ac:spMkLst>
            <pc:docMk/>
            <pc:sldMk cId="1978146412" sldId="257"/>
            <ac:spMk id="11" creationId="{DAA17479-17CB-402A-8689-750C6F38584C}"/>
          </ac:spMkLst>
        </pc:spChg>
        <pc:spChg chg="add del">
          <ac:chgData name="King Rosete" userId="61bc417778c8a4f4" providerId="LiveId" clId="{D16BAE16-F76C-4128-9657-1E479272EDE4}" dt="2023-11-24T04:22:23.364" v="270" actId="26606"/>
          <ac:spMkLst>
            <pc:docMk/>
            <pc:sldMk cId="1978146412" sldId="257"/>
            <ac:spMk id="13" creationId="{F534AA72-89BF-4BB0-B339-DEB9FC7F1BF2}"/>
          </ac:spMkLst>
        </pc:spChg>
        <pc:spChg chg="add del">
          <ac:chgData name="King Rosete" userId="61bc417778c8a4f4" providerId="LiveId" clId="{D16BAE16-F76C-4128-9657-1E479272EDE4}" dt="2023-11-24T04:22:24.063" v="272" actId="26606"/>
          <ac:spMkLst>
            <pc:docMk/>
            <pc:sldMk cId="1978146412" sldId="257"/>
            <ac:spMk id="15" creationId="{7F532A73-CC48-4B70-913D-D8D4400F85DE}"/>
          </ac:spMkLst>
        </pc:spChg>
        <pc:spChg chg="add del">
          <ac:chgData name="King Rosete" userId="61bc417778c8a4f4" providerId="LiveId" clId="{D16BAE16-F76C-4128-9657-1E479272EDE4}" dt="2023-11-24T04:22:25.527" v="274" actId="26606"/>
          <ac:spMkLst>
            <pc:docMk/>
            <pc:sldMk cId="1978146412" sldId="257"/>
            <ac:spMk id="22" creationId="{2BFB0E95-9CAE-4968-A118-2B9F7C8BBBEC}"/>
          </ac:spMkLst>
        </pc:spChg>
        <pc:spChg chg="add del">
          <ac:chgData name="King Rosete" userId="61bc417778c8a4f4" providerId="LiveId" clId="{D16BAE16-F76C-4128-9657-1E479272EDE4}" dt="2023-11-24T04:22:25.527" v="274" actId="26606"/>
          <ac:spMkLst>
            <pc:docMk/>
            <pc:sldMk cId="1978146412" sldId="257"/>
            <ac:spMk id="23" creationId="{D277D65C-DA10-481D-B5A1-7DB78CF638DD}"/>
          </ac:spMkLst>
        </pc:spChg>
        <pc:spChg chg="add del">
          <ac:chgData name="King Rosete" userId="61bc417778c8a4f4" providerId="LiveId" clId="{D16BAE16-F76C-4128-9657-1E479272EDE4}" dt="2023-11-24T04:22:25.527" v="274" actId="26606"/>
          <ac:spMkLst>
            <pc:docMk/>
            <pc:sldMk cId="1978146412" sldId="257"/>
            <ac:spMk id="24" creationId="{72133437-BFEB-412D-978C-59379BF575EC}"/>
          </ac:spMkLst>
        </pc:spChg>
        <pc:spChg chg="add del">
          <ac:chgData name="King Rosete" userId="61bc417778c8a4f4" providerId="LiveId" clId="{D16BAE16-F76C-4128-9657-1E479272EDE4}" dt="2023-11-24T04:22:26.477" v="276" actId="26606"/>
          <ac:spMkLst>
            <pc:docMk/>
            <pc:sldMk cId="1978146412" sldId="257"/>
            <ac:spMk id="30" creationId="{05D1035C-3BF0-4FE0-B3A3-1062F86009CA}"/>
          </ac:spMkLst>
        </pc:spChg>
        <pc:spChg chg="add del">
          <ac:chgData name="King Rosete" userId="61bc417778c8a4f4" providerId="LiveId" clId="{D16BAE16-F76C-4128-9657-1E479272EDE4}" dt="2023-11-24T04:22:26.477" v="276" actId="26606"/>
          <ac:spMkLst>
            <pc:docMk/>
            <pc:sldMk cId="1978146412" sldId="257"/>
            <ac:spMk id="31" creationId="{9E0EFE21-F0C4-6350-612A-B87F93503866}"/>
          </ac:spMkLst>
        </pc:spChg>
        <pc:spChg chg="add">
          <ac:chgData name="King Rosete" userId="61bc417778c8a4f4" providerId="LiveId" clId="{D16BAE16-F76C-4128-9657-1E479272EDE4}" dt="2023-11-24T04:22:26.513" v="277" actId="26606"/>
          <ac:spMkLst>
            <pc:docMk/>
            <pc:sldMk cId="1978146412" sldId="257"/>
            <ac:spMk id="34" creationId="{308119F7-B84E-4EBF-919F-A9B0F6D92473}"/>
          </ac:spMkLst>
        </pc:spChg>
        <pc:spChg chg="add">
          <ac:chgData name="King Rosete" userId="61bc417778c8a4f4" providerId="LiveId" clId="{D16BAE16-F76C-4128-9657-1E479272EDE4}" dt="2023-11-24T04:22:26.513" v="277" actId="26606"/>
          <ac:spMkLst>
            <pc:docMk/>
            <pc:sldMk cId="1978146412" sldId="257"/>
            <ac:spMk id="35" creationId="{DAA17479-17CB-402A-8689-750C6F38584C}"/>
          </ac:spMkLst>
        </pc:spChg>
        <pc:spChg chg="add">
          <ac:chgData name="King Rosete" userId="61bc417778c8a4f4" providerId="LiveId" clId="{D16BAE16-F76C-4128-9657-1E479272EDE4}" dt="2023-11-24T04:22:26.513" v="277" actId="26606"/>
          <ac:spMkLst>
            <pc:docMk/>
            <pc:sldMk cId="1978146412" sldId="257"/>
            <ac:spMk id="36" creationId="{F534AA72-89BF-4BB0-B339-DEB9FC7F1BF2}"/>
          </ac:spMkLst>
        </pc:spChg>
        <pc:grpChg chg="add del">
          <ac:chgData name="King Rosete" userId="61bc417778c8a4f4" providerId="LiveId" clId="{D16BAE16-F76C-4128-9657-1E479272EDE4}" dt="2023-11-24T04:22:25.527" v="274" actId="26606"/>
          <ac:grpSpMkLst>
            <pc:docMk/>
            <pc:sldMk cId="1978146412" sldId="257"/>
            <ac:grpSpMk id="18" creationId="{9F9D18AC-8DBF-44B9-B251-652985A640D9}"/>
          </ac:grpSpMkLst>
        </pc:grpChg>
        <pc:grpChg chg="add del">
          <ac:chgData name="King Rosete" userId="61bc417778c8a4f4" providerId="LiveId" clId="{D16BAE16-F76C-4128-9657-1E479272EDE4}" dt="2023-11-24T04:22:25.527" v="274" actId="26606"/>
          <ac:grpSpMkLst>
            <pc:docMk/>
            <pc:sldMk cId="1978146412" sldId="257"/>
            <ac:grpSpMk id="25" creationId="{898907C4-FC8B-4436-8D59-610E3736136D}"/>
          </ac:grpSpMkLst>
        </pc:grpChg>
        <pc:graphicFrameChg chg="add del">
          <ac:chgData name="King Rosete" userId="61bc417778c8a4f4" providerId="LiveId" clId="{D16BAE16-F76C-4128-9657-1E479272EDE4}" dt="2023-11-24T04:22:23.364" v="270" actId="26606"/>
          <ac:graphicFrameMkLst>
            <pc:docMk/>
            <pc:sldMk cId="1978146412" sldId="257"/>
            <ac:graphicFrameMk id="5" creationId="{A4496A57-868C-A59E-E791-E874B5765C8A}"/>
          </ac:graphicFrameMkLst>
        </pc:graphicFrameChg>
        <pc:graphicFrameChg chg="add del">
          <ac:chgData name="King Rosete" userId="61bc417778c8a4f4" providerId="LiveId" clId="{D16BAE16-F76C-4128-9657-1E479272EDE4}" dt="2023-11-24T04:22:24.063" v="272" actId="26606"/>
          <ac:graphicFrameMkLst>
            <pc:docMk/>
            <pc:sldMk cId="1978146412" sldId="257"/>
            <ac:graphicFrameMk id="16" creationId="{C0957E37-1F39-34DF-3103-B7C9DCA2DC5D}"/>
          </ac:graphicFrameMkLst>
        </pc:graphicFrameChg>
        <pc:graphicFrameChg chg="add del">
          <ac:chgData name="King Rosete" userId="61bc417778c8a4f4" providerId="LiveId" clId="{D16BAE16-F76C-4128-9657-1E479272EDE4}" dt="2023-11-24T04:22:25.527" v="274" actId="26606"/>
          <ac:graphicFrameMkLst>
            <pc:docMk/>
            <pc:sldMk cId="1978146412" sldId="257"/>
            <ac:graphicFrameMk id="28" creationId="{9A8966C0-6E0D-4D2B-D87C-7423D683AA3A}"/>
          </ac:graphicFrameMkLst>
        </pc:graphicFrameChg>
        <pc:graphicFrameChg chg="add">
          <ac:chgData name="King Rosete" userId="61bc417778c8a4f4" providerId="LiveId" clId="{D16BAE16-F76C-4128-9657-1E479272EDE4}" dt="2023-11-24T04:22:26.513" v="277" actId="26606"/>
          <ac:graphicFrameMkLst>
            <pc:docMk/>
            <pc:sldMk cId="1978146412" sldId="257"/>
            <ac:graphicFrameMk id="37" creationId="{A4496A57-868C-A59E-E791-E874B5765C8A}"/>
          </ac:graphicFrameMkLst>
        </pc:graphicFrameChg>
        <pc:picChg chg="add del">
          <ac:chgData name="King Rosete" userId="61bc417778c8a4f4" providerId="LiveId" clId="{D16BAE16-F76C-4128-9657-1E479272EDE4}" dt="2023-11-24T04:22:26.477" v="276" actId="26606"/>
          <ac:picMkLst>
            <pc:docMk/>
            <pc:sldMk cId="1978146412" sldId="257"/>
            <ac:picMk id="32" creationId="{29656BC5-55A4-2F8B-7A86-4231AB69BECA}"/>
          </ac:picMkLst>
        </pc:picChg>
      </pc:sldChg>
      <pc:sldChg chg="addSp delSp modSp new mod setBg modNotesTx">
        <pc:chgData name="King Rosete" userId="61bc417778c8a4f4" providerId="LiveId" clId="{D16BAE16-F76C-4128-9657-1E479272EDE4}" dt="2023-11-28T16:31:06.527" v="12314" actId="26606"/>
        <pc:sldMkLst>
          <pc:docMk/>
          <pc:sldMk cId="1028876441" sldId="258"/>
        </pc:sldMkLst>
        <pc:spChg chg="mod">
          <ac:chgData name="King Rosete" userId="61bc417778c8a4f4" providerId="LiveId" clId="{D16BAE16-F76C-4128-9657-1E479272EDE4}" dt="2023-11-28T16:31:06.527" v="12314" actId="26606"/>
          <ac:spMkLst>
            <pc:docMk/>
            <pc:sldMk cId="1028876441" sldId="258"/>
            <ac:spMk id="2" creationId="{DFDEA192-11FA-7203-A512-71E79DE18993}"/>
          </ac:spMkLst>
        </pc:spChg>
        <pc:spChg chg="add del mod">
          <ac:chgData name="King Rosete" userId="61bc417778c8a4f4" providerId="LiveId" clId="{D16BAE16-F76C-4128-9657-1E479272EDE4}" dt="2023-11-26T09:42:37.334" v="3735" actId="26606"/>
          <ac:spMkLst>
            <pc:docMk/>
            <pc:sldMk cId="1028876441" sldId="258"/>
            <ac:spMk id="3" creationId="{F08D379B-CD49-D75D-9BC9-E81BFCC354A3}"/>
          </ac:spMkLst>
        </pc:spChg>
        <pc:spChg chg="add del">
          <ac:chgData name="King Rosete" userId="61bc417778c8a4f4" providerId="LiveId" clId="{D16BAE16-F76C-4128-9657-1E479272EDE4}" dt="2023-11-26T09:42:33.723" v="3730" actId="26606"/>
          <ac:spMkLst>
            <pc:docMk/>
            <pc:sldMk cId="1028876441" sldId="258"/>
            <ac:spMk id="6" creationId="{2BFB0E95-9CAE-4968-A118-2B9F7C8BBBEC}"/>
          </ac:spMkLst>
        </pc:spChg>
        <pc:spChg chg="add del">
          <ac:chgData name="King Rosete" userId="61bc417778c8a4f4" providerId="LiveId" clId="{D16BAE16-F76C-4128-9657-1E479272EDE4}" dt="2023-11-26T08:59:43.561" v="2120" actId="26606"/>
          <ac:spMkLst>
            <pc:docMk/>
            <pc:sldMk cId="1028876441" sldId="258"/>
            <ac:spMk id="8" creationId="{C52E2836-9095-4D3C-85DB-A013CBD51365}"/>
          </ac:spMkLst>
        </pc:spChg>
        <pc:spChg chg="add del">
          <ac:chgData name="King Rosete" userId="61bc417778c8a4f4" providerId="LiveId" clId="{D16BAE16-F76C-4128-9657-1E479272EDE4}" dt="2023-11-26T08:59:13.938" v="2088" actId="26606"/>
          <ac:spMkLst>
            <pc:docMk/>
            <pc:sldMk cId="1028876441" sldId="258"/>
            <ac:spMk id="9" creationId="{5ED9E2D9-EE69-4775-8CE5-9EAC35AD2F2E}"/>
          </ac:spMkLst>
        </pc:spChg>
        <pc:spChg chg="add del">
          <ac:chgData name="King Rosete" userId="61bc417778c8a4f4" providerId="LiveId" clId="{D16BAE16-F76C-4128-9657-1E479272EDE4}" dt="2023-11-26T08:59:20.526" v="2094" actId="26606"/>
          <ac:spMkLst>
            <pc:docMk/>
            <pc:sldMk cId="1028876441" sldId="258"/>
            <ac:spMk id="10" creationId="{2A3E2477-CB24-4FE6-B9C0-F9800FF83EF6}"/>
          </ac:spMkLst>
        </pc:spChg>
        <pc:spChg chg="add del">
          <ac:chgData name="King Rosete" userId="61bc417778c8a4f4" providerId="LiveId" clId="{D16BAE16-F76C-4128-9657-1E479272EDE4}" dt="2023-11-26T08:59:13.938" v="2088" actId="26606"/>
          <ac:spMkLst>
            <pc:docMk/>
            <pc:sldMk cId="1028876441" sldId="258"/>
            <ac:spMk id="11" creationId="{3D75B673-1FA7-415E-8B2E-7A0550C8BDDF}"/>
          </ac:spMkLst>
        </pc:spChg>
        <pc:spChg chg="add del">
          <ac:chgData name="King Rosete" userId="61bc417778c8a4f4" providerId="LiveId" clId="{D16BAE16-F76C-4128-9657-1E479272EDE4}" dt="2023-11-26T08:59:20.526" v="2094" actId="26606"/>
          <ac:spMkLst>
            <pc:docMk/>
            <pc:sldMk cId="1028876441" sldId="258"/>
            <ac:spMk id="12" creationId="{B965638C-2268-4A1B-96C3-95E79EF44B96}"/>
          </ac:spMkLst>
        </pc:spChg>
        <pc:spChg chg="add del">
          <ac:chgData name="King Rosete" userId="61bc417778c8a4f4" providerId="LiveId" clId="{D16BAE16-F76C-4128-9657-1E479272EDE4}" dt="2023-11-26T08:59:15.441" v="2090" actId="26606"/>
          <ac:spMkLst>
            <pc:docMk/>
            <pc:sldMk cId="1028876441" sldId="258"/>
            <ac:spMk id="13" creationId="{05D1035C-3BF0-4FE0-B3A3-1062F86009CA}"/>
          </ac:spMkLst>
        </pc:spChg>
        <pc:spChg chg="add del">
          <ac:chgData name="King Rosete" userId="61bc417778c8a4f4" providerId="LiveId" clId="{D16BAE16-F76C-4128-9657-1E479272EDE4}" dt="2023-11-26T09:42:33.723" v="3730" actId="26606"/>
          <ac:spMkLst>
            <pc:docMk/>
            <pc:sldMk cId="1028876441" sldId="258"/>
            <ac:spMk id="15" creationId="{90BBC371-361C-45F7-9235-C3252E336B5B}"/>
          </ac:spMkLst>
        </pc:spChg>
        <pc:spChg chg="add del">
          <ac:chgData name="King Rosete" userId="61bc417778c8a4f4" providerId="LiveId" clId="{D16BAE16-F76C-4128-9657-1E479272EDE4}" dt="2023-11-26T08:59:18.427" v="2092" actId="26606"/>
          <ac:spMkLst>
            <pc:docMk/>
            <pc:sldMk cId="1028876441" sldId="258"/>
            <ac:spMk id="16" creationId="{2BFB0E95-9CAE-4968-A118-2B9F7C8BBBEC}"/>
          </ac:spMkLst>
        </pc:spChg>
        <pc:spChg chg="add del">
          <ac:chgData name="King Rosete" userId="61bc417778c8a4f4" providerId="LiveId" clId="{D16BAE16-F76C-4128-9657-1E479272EDE4}" dt="2023-11-26T08:59:18.427" v="2092" actId="26606"/>
          <ac:spMkLst>
            <pc:docMk/>
            <pc:sldMk cId="1028876441" sldId="258"/>
            <ac:spMk id="17" creationId="{90BBC371-361C-45F7-9235-C3252E336B5B}"/>
          </ac:spMkLst>
        </pc:spChg>
        <pc:spChg chg="add del">
          <ac:chgData name="King Rosete" userId="61bc417778c8a4f4" providerId="LiveId" clId="{D16BAE16-F76C-4128-9657-1E479272EDE4}" dt="2023-11-26T08:59:18.427" v="2092" actId="26606"/>
          <ac:spMkLst>
            <pc:docMk/>
            <pc:sldMk cId="1028876441" sldId="258"/>
            <ac:spMk id="18" creationId="{4172FA92-6FD3-495F-95A0-4FD85861D89C}"/>
          </ac:spMkLst>
        </pc:spChg>
        <pc:spChg chg="add del">
          <ac:chgData name="King Rosete" userId="61bc417778c8a4f4" providerId="LiveId" clId="{D16BAE16-F76C-4128-9657-1E479272EDE4}" dt="2023-11-26T09:42:33.723" v="3730" actId="26606"/>
          <ac:spMkLst>
            <pc:docMk/>
            <pc:sldMk cId="1028876441" sldId="258"/>
            <ac:spMk id="20" creationId="{4172FA92-6FD3-495F-95A0-4FD85861D89C}"/>
          </ac:spMkLst>
        </pc:spChg>
        <pc:spChg chg="add del">
          <ac:chgData name="King Rosete" userId="61bc417778c8a4f4" providerId="LiveId" clId="{D16BAE16-F76C-4128-9657-1E479272EDE4}" dt="2023-11-26T08:59:20.526" v="2094" actId="26606"/>
          <ac:spMkLst>
            <pc:docMk/>
            <pc:sldMk cId="1028876441" sldId="258"/>
            <ac:spMk id="21" creationId="{F08D379B-CD49-D75D-9BC9-E81BFCC354A3}"/>
          </ac:spMkLst>
        </pc:spChg>
        <pc:spChg chg="add del">
          <ac:chgData name="King Rosete" userId="61bc417778c8a4f4" providerId="LiveId" clId="{D16BAE16-F76C-4128-9657-1E479272EDE4}" dt="2023-11-26T08:59:20.526" v="2094" actId="26606"/>
          <ac:spMkLst>
            <pc:docMk/>
            <pc:sldMk cId="1028876441" sldId="258"/>
            <ac:spMk id="22" creationId="{97D0825D-5142-4F4A-A141-3CCD5E99CB4F}"/>
          </ac:spMkLst>
        </pc:spChg>
        <pc:spChg chg="add del">
          <ac:chgData name="King Rosete" userId="61bc417778c8a4f4" providerId="LiveId" clId="{D16BAE16-F76C-4128-9657-1E479272EDE4}" dt="2023-11-26T08:59:56.510" v="2128" actId="26606"/>
          <ac:spMkLst>
            <pc:docMk/>
            <pc:sldMk cId="1028876441" sldId="258"/>
            <ac:spMk id="23" creationId="{D277D65C-DA10-481D-B5A1-7DB78CF638DD}"/>
          </ac:spMkLst>
        </pc:spChg>
        <pc:spChg chg="add del">
          <ac:chgData name="King Rosete" userId="61bc417778c8a4f4" providerId="LiveId" clId="{D16BAE16-F76C-4128-9657-1E479272EDE4}" dt="2023-11-26T08:59:21.680" v="2096" actId="26606"/>
          <ac:spMkLst>
            <pc:docMk/>
            <pc:sldMk cId="1028876441" sldId="258"/>
            <ac:spMk id="24" creationId="{2A3E2477-CB24-4FE6-B9C0-F9800FF83EF6}"/>
          </ac:spMkLst>
        </pc:spChg>
        <pc:spChg chg="add del">
          <ac:chgData name="King Rosete" userId="61bc417778c8a4f4" providerId="LiveId" clId="{D16BAE16-F76C-4128-9657-1E479272EDE4}" dt="2023-11-26T08:59:21.680" v="2096" actId="26606"/>
          <ac:spMkLst>
            <pc:docMk/>
            <pc:sldMk cId="1028876441" sldId="258"/>
            <ac:spMk id="25" creationId="{B965638C-2268-4A1B-96C3-95E79EF44B96}"/>
          </ac:spMkLst>
        </pc:spChg>
        <pc:spChg chg="add del">
          <ac:chgData name="King Rosete" userId="61bc417778c8a4f4" providerId="LiveId" clId="{D16BAE16-F76C-4128-9657-1E479272EDE4}" dt="2023-11-26T08:59:21.680" v="2096" actId="26606"/>
          <ac:spMkLst>
            <pc:docMk/>
            <pc:sldMk cId="1028876441" sldId="258"/>
            <ac:spMk id="26" creationId="{F08D379B-CD49-D75D-9BC9-E81BFCC354A3}"/>
          </ac:spMkLst>
        </pc:spChg>
        <pc:spChg chg="add del">
          <ac:chgData name="King Rosete" userId="61bc417778c8a4f4" providerId="LiveId" clId="{D16BAE16-F76C-4128-9657-1E479272EDE4}" dt="2023-11-26T08:59:21.680" v="2096" actId="26606"/>
          <ac:spMkLst>
            <pc:docMk/>
            <pc:sldMk cId="1028876441" sldId="258"/>
            <ac:spMk id="27" creationId="{97D0825D-5142-4F4A-A141-3CCD5E99CB4F}"/>
          </ac:spMkLst>
        </pc:spChg>
        <pc:spChg chg="add del">
          <ac:chgData name="King Rosete" userId="61bc417778c8a4f4" providerId="LiveId" clId="{D16BAE16-F76C-4128-9657-1E479272EDE4}" dt="2023-11-26T08:59:24.108" v="2098" actId="26606"/>
          <ac:spMkLst>
            <pc:docMk/>
            <pc:sldMk cId="1028876441" sldId="258"/>
            <ac:spMk id="30" creationId="{2A3E2477-CB24-4FE6-B9C0-F9800FF83EF6}"/>
          </ac:spMkLst>
        </pc:spChg>
        <pc:spChg chg="add del">
          <ac:chgData name="King Rosete" userId="61bc417778c8a4f4" providerId="LiveId" clId="{D16BAE16-F76C-4128-9657-1E479272EDE4}" dt="2023-11-26T08:59:24.108" v="2098" actId="26606"/>
          <ac:spMkLst>
            <pc:docMk/>
            <pc:sldMk cId="1028876441" sldId="258"/>
            <ac:spMk id="31" creationId="{B965638C-2268-4A1B-96C3-95E79EF44B96}"/>
          </ac:spMkLst>
        </pc:spChg>
        <pc:spChg chg="add del">
          <ac:chgData name="King Rosete" userId="61bc417778c8a4f4" providerId="LiveId" clId="{D16BAE16-F76C-4128-9657-1E479272EDE4}" dt="2023-11-26T08:59:24.108" v="2098" actId="26606"/>
          <ac:spMkLst>
            <pc:docMk/>
            <pc:sldMk cId="1028876441" sldId="258"/>
            <ac:spMk id="32" creationId="{F08D379B-CD49-D75D-9BC9-E81BFCC354A3}"/>
          </ac:spMkLst>
        </pc:spChg>
        <pc:spChg chg="add del">
          <ac:chgData name="King Rosete" userId="61bc417778c8a4f4" providerId="LiveId" clId="{D16BAE16-F76C-4128-9657-1E479272EDE4}" dt="2023-11-26T08:59:24.108" v="2098" actId="26606"/>
          <ac:spMkLst>
            <pc:docMk/>
            <pc:sldMk cId="1028876441" sldId="258"/>
            <ac:spMk id="33" creationId="{97D0825D-5142-4F4A-A141-3CCD5E99CB4F}"/>
          </ac:spMkLst>
        </pc:spChg>
        <pc:spChg chg="add del">
          <ac:chgData name="King Rosete" userId="61bc417778c8a4f4" providerId="LiveId" clId="{D16BAE16-F76C-4128-9657-1E479272EDE4}" dt="2023-11-26T09:42:36.103" v="3732" actId="26606"/>
          <ac:spMkLst>
            <pc:docMk/>
            <pc:sldMk cId="1028876441" sldId="258"/>
            <ac:spMk id="35" creationId="{5ED9E2D9-EE69-4775-8CE5-9EAC35AD2F2E}"/>
          </ac:spMkLst>
        </pc:spChg>
        <pc:spChg chg="add del">
          <ac:chgData name="King Rosete" userId="61bc417778c8a4f4" providerId="LiveId" clId="{D16BAE16-F76C-4128-9657-1E479272EDE4}" dt="2023-11-26T09:42:36.103" v="3732" actId="26606"/>
          <ac:spMkLst>
            <pc:docMk/>
            <pc:sldMk cId="1028876441" sldId="258"/>
            <ac:spMk id="37" creationId="{3D75B673-1FA7-415E-8B2E-7A0550C8BDDF}"/>
          </ac:spMkLst>
        </pc:spChg>
        <pc:spChg chg="add del">
          <ac:chgData name="King Rosete" userId="61bc417778c8a4f4" providerId="LiveId" clId="{D16BAE16-F76C-4128-9657-1E479272EDE4}" dt="2023-11-26T09:42:36.103" v="3732" actId="26606"/>
          <ac:spMkLst>
            <pc:docMk/>
            <pc:sldMk cId="1028876441" sldId="258"/>
            <ac:spMk id="41" creationId="{F08D379B-CD49-D75D-9BC9-E81BFCC354A3}"/>
          </ac:spMkLst>
        </pc:spChg>
        <pc:spChg chg="add del">
          <ac:chgData name="King Rosete" userId="61bc417778c8a4f4" providerId="LiveId" clId="{D16BAE16-F76C-4128-9657-1E479272EDE4}" dt="2023-11-26T09:42:37.328" v="3734" actId="26606"/>
          <ac:spMkLst>
            <pc:docMk/>
            <pc:sldMk cId="1028876441" sldId="258"/>
            <ac:spMk id="43" creationId="{05D1035C-3BF0-4FE0-B3A3-1062F86009CA}"/>
          </ac:spMkLst>
        </pc:spChg>
        <pc:spChg chg="add del">
          <ac:chgData name="King Rosete" userId="61bc417778c8a4f4" providerId="LiveId" clId="{D16BAE16-F76C-4128-9657-1E479272EDE4}" dt="2023-11-26T09:42:37.328" v="3734" actId="26606"/>
          <ac:spMkLst>
            <pc:docMk/>
            <pc:sldMk cId="1028876441" sldId="258"/>
            <ac:spMk id="45" creationId="{F08D379B-CD49-D75D-9BC9-E81BFCC354A3}"/>
          </ac:spMkLst>
        </pc:spChg>
        <pc:spChg chg="add del">
          <ac:chgData name="King Rosete" userId="61bc417778c8a4f4" providerId="LiveId" clId="{D16BAE16-F76C-4128-9657-1E479272EDE4}" dt="2023-11-28T16:31:06.527" v="12314" actId="26606"/>
          <ac:spMkLst>
            <pc:docMk/>
            <pc:sldMk cId="1028876441" sldId="258"/>
            <ac:spMk id="49" creationId="{769CF112-CE49-4CE6-991F-E4A6FCAD4EC4}"/>
          </ac:spMkLst>
        </pc:spChg>
        <pc:spChg chg="add mod">
          <ac:chgData name="King Rosete" userId="61bc417778c8a4f4" providerId="LiveId" clId="{D16BAE16-F76C-4128-9657-1E479272EDE4}" dt="2023-11-28T16:31:06.527" v="12314" actId="26606"/>
          <ac:spMkLst>
            <pc:docMk/>
            <pc:sldMk cId="1028876441" sldId="258"/>
            <ac:spMk id="53" creationId="{F08D379B-CD49-D75D-9BC9-E81BFCC354A3}"/>
          </ac:spMkLst>
        </pc:spChg>
        <pc:spChg chg="add del">
          <ac:chgData name="King Rosete" userId="61bc417778c8a4f4" providerId="LiveId" clId="{D16BAE16-F76C-4128-9657-1E479272EDE4}" dt="2023-11-26T08:59:42.145" v="2118" actId="26606"/>
          <ac:spMkLst>
            <pc:docMk/>
            <pc:sldMk cId="1028876441" sldId="258"/>
            <ac:spMk id="54" creationId="{B950CAB9-F0AE-414E-805C-776919054E49}"/>
          </ac:spMkLst>
        </pc:spChg>
        <pc:spChg chg="add del">
          <ac:chgData name="King Rosete" userId="61bc417778c8a4f4" providerId="LiveId" clId="{D16BAE16-F76C-4128-9657-1E479272EDE4}" dt="2023-11-26T08:59:42.145" v="2118" actId="26606"/>
          <ac:spMkLst>
            <pc:docMk/>
            <pc:sldMk cId="1028876441" sldId="258"/>
            <ac:spMk id="55" creationId="{227C80BC-190C-4813-9BAE-C4B56C5C7E84}"/>
          </ac:spMkLst>
        </pc:spChg>
        <pc:spChg chg="add del">
          <ac:chgData name="King Rosete" userId="61bc417778c8a4f4" providerId="LiveId" clId="{D16BAE16-F76C-4128-9657-1E479272EDE4}" dt="2023-11-26T08:59:42.145" v="2118" actId="26606"/>
          <ac:spMkLst>
            <pc:docMk/>
            <pc:sldMk cId="1028876441" sldId="258"/>
            <ac:spMk id="56" creationId="{F08D379B-CD49-D75D-9BC9-E81BFCC354A3}"/>
          </ac:spMkLst>
        </pc:spChg>
        <pc:spChg chg="add">
          <ac:chgData name="King Rosete" userId="61bc417778c8a4f4" providerId="LiveId" clId="{D16BAE16-F76C-4128-9657-1E479272EDE4}" dt="2023-11-28T16:31:06.527" v="12314" actId="26606"/>
          <ac:spMkLst>
            <pc:docMk/>
            <pc:sldMk cId="1028876441" sldId="258"/>
            <ac:spMk id="58" creationId="{05D1035C-3BF0-4FE0-B3A3-1062F86009CA}"/>
          </ac:spMkLst>
        </pc:spChg>
        <pc:spChg chg="add del">
          <ac:chgData name="King Rosete" userId="61bc417778c8a4f4" providerId="LiveId" clId="{D16BAE16-F76C-4128-9657-1E479272EDE4}" dt="2023-11-26T08:59:43.561" v="2120" actId="26606"/>
          <ac:spMkLst>
            <pc:docMk/>
            <pc:sldMk cId="1028876441" sldId="258"/>
            <ac:spMk id="59" creationId="{A92B8916-626C-4C83-B808-82B7DF02CA35}"/>
          </ac:spMkLst>
        </pc:spChg>
        <pc:spChg chg="add del">
          <ac:chgData name="King Rosete" userId="61bc417778c8a4f4" providerId="LiveId" clId="{D16BAE16-F76C-4128-9657-1E479272EDE4}" dt="2023-11-26T08:59:43.561" v="2120" actId="26606"/>
          <ac:spMkLst>
            <pc:docMk/>
            <pc:sldMk cId="1028876441" sldId="258"/>
            <ac:spMk id="60" creationId="{14DAEE6D-D7E7-4E31-9E45-96B6E2F6E0CB}"/>
          </ac:spMkLst>
        </pc:spChg>
        <pc:spChg chg="add del">
          <ac:chgData name="King Rosete" userId="61bc417778c8a4f4" providerId="LiveId" clId="{D16BAE16-F76C-4128-9657-1E479272EDE4}" dt="2023-11-26T08:59:43.561" v="2120" actId="26606"/>
          <ac:spMkLst>
            <pc:docMk/>
            <pc:sldMk cId="1028876441" sldId="258"/>
            <ac:spMk id="61" creationId="{5D976E54-F014-4833-9EB7-2588113E1C06}"/>
          </ac:spMkLst>
        </pc:spChg>
        <pc:spChg chg="add del">
          <ac:chgData name="King Rosete" userId="61bc417778c8a4f4" providerId="LiveId" clId="{D16BAE16-F76C-4128-9657-1E479272EDE4}" dt="2023-11-26T08:59:43.561" v="2120" actId="26606"/>
          <ac:spMkLst>
            <pc:docMk/>
            <pc:sldMk cId="1028876441" sldId="258"/>
            <ac:spMk id="62" creationId="{F08D379B-CD49-D75D-9BC9-E81BFCC354A3}"/>
          </ac:spMkLst>
        </pc:spChg>
        <pc:spChg chg="add del">
          <ac:chgData name="King Rosete" userId="61bc417778c8a4f4" providerId="LiveId" clId="{D16BAE16-F76C-4128-9657-1E479272EDE4}" dt="2023-11-26T08:59:44.603" v="2122" actId="26606"/>
          <ac:spMkLst>
            <pc:docMk/>
            <pc:sldMk cId="1028876441" sldId="258"/>
            <ac:spMk id="64" creationId="{AFAE2A12-140C-4527-B721-72C1DD3FC66D}"/>
          </ac:spMkLst>
        </pc:spChg>
        <pc:spChg chg="add del">
          <ac:chgData name="King Rosete" userId="61bc417778c8a4f4" providerId="LiveId" clId="{D16BAE16-F76C-4128-9657-1E479272EDE4}" dt="2023-11-26T08:59:44.603" v="2122" actId="26606"/>
          <ac:spMkLst>
            <pc:docMk/>
            <pc:sldMk cId="1028876441" sldId="258"/>
            <ac:spMk id="65" creationId="{A5B43FC7-6A19-4DF3-8506-485B555007D9}"/>
          </ac:spMkLst>
        </pc:spChg>
        <pc:spChg chg="add del">
          <ac:chgData name="King Rosete" userId="61bc417778c8a4f4" providerId="LiveId" clId="{D16BAE16-F76C-4128-9657-1E479272EDE4}" dt="2023-11-26T08:59:44.603" v="2122" actId="26606"/>
          <ac:spMkLst>
            <pc:docMk/>
            <pc:sldMk cId="1028876441" sldId="258"/>
            <ac:spMk id="66" creationId="{7E689040-6301-4CD3-A20F-EA809EAD514F}"/>
          </ac:spMkLst>
        </pc:spChg>
        <pc:spChg chg="add del">
          <ac:chgData name="King Rosete" userId="61bc417778c8a4f4" providerId="LiveId" clId="{D16BAE16-F76C-4128-9657-1E479272EDE4}" dt="2023-11-26T08:59:44.603" v="2122" actId="26606"/>
          <ac:spMkLst>
            <pc:docMk/>
            <pc:sldMk cId="1028876441" sldId="258"/>
            <ac:spMk id="67" creationId="{F08D379B-CD49-D75D-9BC9-E81BFCC354A3}"/>
          </ac:spMkLst>
        </pc:spChg>
        <pc:spChg chg="add del">
          <ac:chgData name="King Rosete" userId="61bc417778c8a4f4" providerId="LiveId" clId="{D16BAE16-F76C-4128-9657-1E479272EDE4}" dt="2023-11-26T08:59:47.906" v="2124" actId="26606"/>
          <ac:spMkLst>
            <pc:docMk/>
            <pc:sldMk cId="1028876441" sldId="258"/>
            <ac:spMk id="69" creationId="{3F58D3F4-AD3E-4263-85BF-7EB71245838E}"/>
          </ac:spMkLst>
        </pc:spChg>
        <pc:spChg chg="add del">
          <ac:chgData name="King Rosete" userId="61bc417778c8a4f4" providerId="LiveId" clId="{D16BAE16-F76C-4128-9657-1E479272EDE4}" dt="2023-11-26T08:59:47.906" v="2124" actId="26606"/>
          <ac:spMkLst>
            <pc:docMk/>
            <pc:sldMk cId="1028876441" sldId="258"/>
            <ac:spMk id="70" creationId="{B383AC10-A272-4982-A610-DDA728D78139}"/>
          </ac:spMkLst>
        </pc:spChg>
        <pc:spChg chg="add del">
          <ac:chgData name="King Rosete" userId="61bc417778c8a4f4" providerId="LiveId" clId="{D16BAE16-F76C-4128-9657-1E479272EDE4}" dt="2023-11-26T08:59:47.906" v="2124" actId="26606"/>
          <ac:spMkLst>
            <pc:docMk/>
            <pc:sldMk cId="1028876441" sldId="258"/>
            <ac:spMk id="71" creationId="{F6FDED66-1461-4834-9923-329986747FE6}"/>
          </ac:spMkLst>
        </pc:spChg>
        <pc:spChg chg="add del">
          <ac:chgData name="King Rosete" userId="61bc417778c8a4f4" providerId="LiveId" clId="{D16BAE16-F76C-4128-9657-1E479272EDE4}" dt="2023-11-26T08:59:47.906" v="2124" actId="26606"/>
          <ac:spMkLst>
            <pc:docMk/>
            <pc:sldMk cId="1028876441" sldId="258"/>
            <ac:spMk id="72" creationId="{1607CD53-0FF9-47E9-94AD-2BF64BA801B1}"/>
          </ac:spMkLst>
        </pc:spChg>
        <pc:spChg chg="add del">
          <ac:chgData name="King Rosete" userId="61bc417778c8a4f4" providerId="LiveId" clId="{D16BAE16-F76C-4128-9657-1E479272EDE4}" dt="2023-11-26T08:59:47.906" v="2124" actId="26606"/>
          <ac:spMkLst>
            <pc:docMk/>
            <pc:sldMk cId="1028876441" sldId="258"/>
            <ac:spMk id="73" creationId="{F08D379B-CD49-D75D-9BC9-E81BFCC354A3}"/>
          </ac:spMkLst>
        </pc:spChg>
        <pc:spChg chg="add del">
          <ac:chgData name="King Rosete" userId="61bc417778c8a4f4" providerId="LiveId" clId="{D16BAE16-F76C-4128-9657-1E479272EDE4}" dt="2023-11-26T08:59:49.155" v="2126" actId="26606"/>
          <ac:spMkLst>
            <pc:docMk/>
            <pc:sldMk cId="1028876441" sldId="258"/>
            <ac:spMk id="75" creationId="{76A10F56-4600-4E72-882F-DF9A3D70548A}"/>
          </ac:spMkLst>
        </pc:spChg>
        <pc:spChg chg="add del">
          <ac:chgData name="King Rosete" userId="61bc417778c8a4f4" providerId="LiveId" clId="{D16BAE16-F76C-4128-9657-1E479272EDE4}" dt="2023-11-26T08:59:49.155" v="2126" actId="26606"/>
          <ac:spMkLst>
            <pc:docMk/>
            <pc:sldMk cId="1028876441" sldId="258"/>
            <ac:spMk id="76" creationId="{44E7C649-57E0-4A93-B134-67101C0725AD}"/>
          </ac:spMkLst>
        </pc:spChg>
        <pc:spChg chg="add del">
          <ac:chgData name="King Rosete" userId="61bc417778c8a4f4" providerId="LiveId" clId="{D16BAE16-F76C-4128-9657-1E479272EDE4}" dt="2023-11-26T08:59:49.155" v="2126" actId="26606"/>
          <ac:spMkLst>
            <pc:docMk/>
            <pc:sldMk cId="1028876441" sldId="258"/>
            <ac:spMk id="77" creationId="{AA35AF4F-B82E-435B-8949-29173A0559E8}"/>
          </ac:spMkLst>
        </pc:spChg>
        <pc:spChg chg="add del">
          <ac:chgData name="King Rosete" userId="61bc417778c8a4f4" providerId="LiveId" clId="{D16BAE16-F76C-4128-9657-1E479272EDE4}" dt="2023-11-26T08:59:49.155" v="2126" actId="26606"/>
          <ac:spMkLst>
            <pc:docMk/>
            <pc:sldMk cId="1028876441" sldId="258"/>
            <ac:spMk id="78" creationId="{F08D379B-CD49-D75D-9BC9-E81BFCC354A3}"/>
          </ac:spMkLst>
        </pc:spChg>
        <pc:spChg chg="add del">
          <ac:chgData name="King Rosete" userId="61bc417778c8a4f4" providerId="LiveId" clId="{D16BAE16-F76C-4128-9657-1E479272EDE4}" dt="2023-11-26T08:59:56.510" v="2128" actId="26606"/>
          <ac:spMkLst>
            <pc:docMk/>
            <pc:sldMk cId="1028876441" sldId="258"/>
            <ac:spMk id="80" creationId="{2BFB0E95-9CAE-4968-A118-2B9F7C8BBBEC}"/>
          </ac:spMkLst>
        </pc:spChg>
        <pc:spChg chg="add del">
          <ac:chgData name="King Rosete" userId="61bc417778c8a4f4" providerId="LiveId" clId="{D16BAE16-F76C-4128-9657-1E479272EDE4}" dt="2023-11-26T08:59:56.510" v="2128" actId="26606"/>
          <ac:spMkLst>
            <pc:docMk/>
            <pc:sldMk cId="1028876441" sldId="258"/>
            <ac:spMk id="81" creationId="{72133437-BFEB-412D-978C-59379BF575EC}"/>
          </ac:spMkLst>
        </pc:spChg>
        <pc:grpChg chg="add del">
          <ac:chgData name="King Rosete" userId="61bc417778c8a4f4" providerId="LiveId" clId="{D16BAE16-F76C-4128-9657-1E479272EDE4}" dt="2023-11-26T08:59:56.510" v="2128" actId="26606"/>
          <ac:grpSpMkLst>
            <pc:docMk/>
            <pc:sldMk cId="1028876441" sldId="258"/>
            <ac:grpSpMk id="82" creationId="{898907C4-FC8B-4436-8D59-610E3736136D}"/>
          </ac:grpSpMkLst>
        </pc:grpChg>
        <pc:grpChg chg="add del">
          <ac:chgData name="King Rosete" userId="61bc417778c8a4f4" providerId="LiveId" clId="{D16BAE16-F76C-4128-9657-1E479272EDE4}" dt="2023-11-26T08:59:56.510" v="2128" actId="26606"/>
          <ac:grpSpMkLst>
            <pc:docMk/>
            <pc:sldMk cId="1028876441" sldId="258"/>
            <ac:grpSpMk id="85" creationId="{9F9D18AC-8DBF-44B9-B251-652985A640D9}"/>
          </ac:grpSpMkLst>
        </pc:grpChg>
        <pc:graphicFrameChg chg="add del">
          <ac:chgData name="King Rosete" userId="61bc417778c8a4f4" providerId="LiveId" clId="{D16BAE16-F76C-4128-9657-1E479272EDE4}" dt="2023-11-26T08:59:18.427" v="2092" actId="26606"/>
          <ac:graphicFrameMkLst>
            <pc:docMk/>
            <pc:sldMk cId="1028876441" sldId="258"/>
            <ac:graphicFrameMk id="19" creationId="{7D2E1A4B-7FC0-D513-F704-6FBCE854036E}"/>
          </ac:graphicFrameMkLst>
        </pc:graphicFrameChg>
        <pc:graphicFrameChg chg="add del">
          <ac:chgData name="King Rosete" userId="61bc417778c8a4f4" providerId="LiveId" clId="{D16BAE16-F76C-4128-9657-1E479272EDE4}" dt="2023-11-26T09:42:33.723" v="3730" actId="26606"/>
          <ac:graphicFrameMkLst>
            <pc:docMk/>
            <pc:sldMk cId="1028876441" sldId="258"/>
            <ac:graphicFrameMk id="29" creationId="{6793725B-2E1E-22DA-B45C-AE8B21C2BA1D}"/>
          </ac:graphicFrameMkLst>
        </pc:graphicFrameChg>
        <pc:graphicFrameChg chg="add del">
          <ac:chgData name="King Rosete" userId="61bc417778c8a4f4" providerId="LiveId" clId="{D16BAE16-F76C-4128-9657-1E479272EDE4}" dt="2023-11-26T08:59:26.742" v="2100" actId="26606"/>
          <ac:graphicFrameMkLst>
            <pc:docMk/>
            <pc:sldMk cId="1028876441" sldId="258"/>
            <ac:graphicFrameMk id="36" creationId="{76F9FFF5-FE7E-5709-5219-78B273E9819C}"/>
          </ac:graphicFrameMkLst>
        </pc:graphicFrameChg>
        <pc:graphicFrameChg chg="add del">
          <ac:chgData name="King Rosete" userId="61bc417778c8a4f4" providerId="LiveId" clId="{D16BAE16-F76C-4128-9657-1E479272EDE4}" dt="2023-11-26T08:59:27.305" v="2102" actId="26606"/>
          <ac:graphicFrameMkLst>
            <pc:docMk/>
            <pc:sldMk cId="1028876441" sldId="258"/>
            <ac:graphicFrameMk id="38" creationId="{F696AD5B-18CF-CA7C-361F-36944FEC6277}"/>
          </ac:graphicFrameMkLst>
        </pc:graphicFrameChg>
        <pc:graphicFrameChg chg="add del">
          <ac:chgData name="King Rosete" userId="61bc417778c8a4f4" providerId="LiveId" clId="{D16BAE16-F76C-4128-9657-1E479272EDE4}" dt="2023-11-26T08:59:28.273" v="2104" actId="26606"/>
          <ac:graphicFrameMkLst>
            <pc:docMk/>
            <pc:sldMk cId="1028876441" sldId="258"/>
            <ac:graphicFrameMk id="40" creationId="{6ACA7AED-36CA-4A6A-769D-DB77AD6D3C1D}"/>
          </ac:graphicFrameMkLst>
        </pc:graphicFrameChg>
        <pc:graphicFrameChg chg="add del">
          <ac:chgData name="King Rosete" userId="61bc417778c8a4f4" providerId="LiveId" clId="{D16BAE16-F76C-4128-9657-1E479272EDE4}" dt="2023-11-26T08:59:30.670" v="2106" actId="26606"/>
          <ac:graphicFrameMkLst>
            <pc:docMk/>
            <pc:sldMk cId="1028876441" sldId="258"/>
            <ac:graphicFrameMk id="42" creationId="{F696AD5B-18CF-CA7C-361F-36944FEC6277}"/>
          </ac:graphicFrameMkLst>
        </pc:graphicFrameChg>
        <pc:graphicFrameChg chg="add del">
          <ac:chgData name="King Rosete" userId="61bc417778c8a4f4" providerId="LiveId" clId="{D16BAE16-F76C-4128-9657-1E479272EDE4}" dt="2023-11-26T08:59:31.887" v="2108" actId="26606"/>
          <ac:graphicFrameMkLst>
            <pc:docMk/>
            <pc:sldMk cId="1028876441" sldId="258"/>
            <ac:graphicFrameMk id="44" creationId="{C682C107-33CC-0523-A558-0BE376433B92}"/>
          </ac:graphicFrameMkLst>
        </pc:graphicFrameChg>
        <pc:graphicFrameChg chg="add del">
          <ac:chgData name="King Rosete" userId="61bc417778c8a4f4" providerId="LiveId" clId="{D16BAE16-F76C-4128-9657-1E479272EDE4}" dt="2023-11-26T08:59:32.473" v="2110" actId="26606"/>
          <ac:graphicFrameMkLst>
            <pc:docMk/>
            <pc:sldMk cId="1028876441" sldId="258"/>
            <ac:graphicFrameMk id="46" creationId="{6ACA7AED-36CA-4A6A-769D-DB77AD6D3C1D}"/>
          </ac:graphicFrameMkLst>
        </pc:graphicFrameChg>
        <pc:graphicFrameChg chg="add del">
          <ac:chgData name="King Rosete" userId="61bc417778c8a4f4" providerId="LiveId" clId="{D16BAE16-F76C-4128-9657-1E479272EDE4}" dt="2023-11-26T08:59:33.088" v="2112" actId="26606"/>
          <ac:graphicFrameMkLst>
            <pc:docMk/>
            <pc:sldMk cId="1028876441" sldId="258"/>
            <ac:graphicFrameMk id="48" creationId="{F696AD5B-18CF-CA7C-361F-36944FEC6277}"/>
          </ac:graphicFrameMkLst>
        </pc:graphicFrameChg>
        <pc:graphicFrameChg chg="add del">
          <ac:chgData name="King Rosete" userId="61bc417778c8a4f4" providerId="LiveId" clId="{D16BAE16-F76C-4128-9657-1E479272EDE4}" dt="2023-11-26T08:59:33.848" v="2114" actId="26606"/>
          <ac:graphicFrameMkLst>
            <pc:docMk/>
            <pc:sldMk cId="1028876441" sldId="258"/>
            <ac:graphicFrameMk id="50" creationId="{6ACA7AED-36CA-4A6A-769D-DB77AD6D3C1D}"/>
          </ac:graphicFrameMkLst>
        </pc:graphicFrameChg>
        <pc:graphicFrameChg chg="add del">
          <ac:chgData name="King Rosete" userId="61bc417778c8a4f4" providerId="LiveId" clId="{D16BAE16-F76C-4128-9657-1E479272EDE4}" dt="2023-11-26T08:59:40.676" v="2116" actId="26606"/>
          <ac:graphicFrameMkLst>
            <pc:docMk/>
            <pc:sldMk cId="1028876441" sldId="258"/>
            <ac:graphicFrameMk id="52" creationId="{F696AD5B-18CF-CA7C-361F-36944FEC6277}"/>
          </ac:graphicFrameMkLst>
        </pc:graphicFrameChg>
        <pc:graphicFrameChg chg="add del">
          <ac:chgData name="King Rosete" userId="61bc417778c8a4f4" providerId="LiveId" clId="{D16BAE16-F76C-4128-9657-1E479272EDE4}" dt="2023-11-26T08:59:56.510" v="2128" actId="26606"/>
          <ac:graphicFrameMkLst>
            <pc:docMk/>
            <pc:sldMk cId="1028876441" sldId="258"/>
            <ac:graphicFrameMk id="88" creationId="{02735BCE-9034-740A-52D5-99FF6526140A}"/>
          </ac:graphicFrameMkLst>
        </pc:graphicFrameChg>
        <pc:picChg chg="add del">
          <ac:chgData name="King Rosete" userId="61bc417778c8a4f4" providerId="LiveId" clId="{D16BAE16-F76C-4128-9657-1E479272EDE4}" dt="2023-11-26T08:59:13.938" v="2088" actId="26606"/>
          <ac:picMkLst>
            <pc:docMk/>
            <pc:sldMk cId="1028876441" sldId="258"/>
            <ac:picMk id="5" creationId="{E3DE3078-8451-3FA4-9E7A-FBD4E8BB8E03}"/>
          </ac:picMkLst>
        </pc:picChg>
        <pc:picChg chg="add del">
          <ac:chgData name="King Rosete" userId="61bc417778c8a4f4" providerId="LiveId" clId="{D16BAE16-F76C-4128-9657-1E479272EDE4}" dt="2023-11-26T08:59:20.526" v="2094" actId="26606"/>
          <ac:picMkLst>
            <pc:docMk/>
            <pc:sldMk cId="1028876441" sldId="258"/>
            <ac:picMk id="7" creationId="{87612EF2-3502-D1FC-92BB-47563EF21B4C}"/>
          </ac:picMkLst>
        </pc:picChg>
        <pc:picChg chg="add del">
          <ac:chgData name="King Rosete" userId="61bc417778c8a4f4" providerId="LiveId" clId="{D16BAE16-F76C-4128-9657-1E479272EDE4}" dt="2023-11-26T08:59:15.441" v="2090" actId="26606"/>
          <ac:picMkLst>
            <pc:docMk/>
            <pc:sldMk cId="1028876441" sldId="258"/>
            <ac:picMk id="14" creationId="{DCC1C2CB-613C-5D16-5719-7CE53A1BD63E}"/>
          </ac:picMkLst>
        </pc:picChg>
        <pc:picChg chg="add del">
          <ac:chgData name="King Rosete" userId="61bc417778c8a4f4" providerId="LiveId" clId="{D16BAE16-F76C-4128-9657-1E479272EDE4}" dt="2023-11-26T08:59:21.680" v="2096" actId="26606"/>
          <ac:picMkLst>
            <pc:docMk/>
            <pc:sldMk cId="1028876441" sldId="258"/>
            <ac:picMk id="28" creationId="{B98F4203-0A54-8B13-0198-504F66965168}"/>
          </ac:picMkLst>
        </pc:picChg>
        <pc:picChg chg="add del">
          <ac:chgData name="King Rosete" userId="61bc417778c8a4f4" providerId="LiveId" clId="{D16BAE16-F76C-4128-9657-1E479272EDE4}" dt="2023-11-26T08:59:24.108" v="2098" actId="26606"/>
          <ac:picMkLst>
            <pc:docMk/>
            <pc:sldMk cId="1028876441" sldId="258"/>
            <ac:picMk id="34" creationId="{87612EF2-3502-D1FC-92BB-47563EF21B4C}"/>
          </ac:picMkLst>
        </pc:picChg>
        <pc:picChg chg="add del">
          <ac:chgData name="King Rosete" userId="61bc417778c8a4f4" providerId="LiveId" clId="{D16BAE16-F76C-4128-9657-1E479272EDE4}" dt="2023-11-26T09:42:36.103" v="3732" actId="26606"/>
          <ac:picMkLst>
            <pc:docMk/>
            <pc:sldMk cId="1028876441" sldId="258"/>
            <ac:picMk id="39" creationId="{51F554C4-D143-7229-8F1B-9FED5E5B225D}"/>
          </ac:picMkLst>
        </pc:picChg>
        <pc:picChg chg="add del">
          <ac:chgData name="King Rosete" userId="61bc417778c8a4f4" providerId="LiveId" clId="{D16BAE16-F76C-4128-9657-1E479272EDE4}" dt="2023-11-26T09:42:37.328" v="3734" actId="26606"/>
          <ac:picMkLst>
            <pc:docMk/>
            <pc:sldMk cId="1028876441" sldId="258"/>
            <ac:picMk id="47" creationId="{52C06984-59B8-B76E-186D-C532BAB5AEA3}"/>
          </ac:picMkLst>
        </pc:picChg>
        <pc:picChg chg="add mod ord">
          <ac:chgData name="King Rosete" userId="61bc417778c8a4f4" providerId="LiveId" clId="{D16BAE16-F76C-4128-9657-1E479272EDE4}" dt="2023-11-28T16:31:06.527" v="12314" actId="26606"/>
          <ac:picMkLst>
            <pc:docMk/>
            <pc:sldMk cId="1028876441" sldId="258"/>
            <ac:picMk id="51" creationId="{CEAA6EB2-20C2-5340-7C98-61278A25AAC1}"/>
          </ac:picMkLst>
        </pc:picChg>
        <pc:picChg chg="add del">
          <ac:chgData name="King Rosete" userId="61bc417778c8a4f4" providerId="LiveId" clId="{D16BAE16-F76C-4128-9657-1E479272EDE4}" dt="2023-11-26T08:59:42.145" v="2118" actId="26606"/>
          <ac:picMkLst>
            <pc:docMk/>
            <pc:sldMk cId="1028876441" sldId="258"/>
            <ac:picMk id="57" creationId="{1283163F-8AA6-6900-9A93-5C008D4449BE}"/>
          </ac:picMkLst>
        </pc:picChg>
      </pc:sldChg>
      <pc:sldChg chg="addSp delSp modSp new mod setBg modNotesTx">
        <pc:chgData name="King Rosete" userId="61bc417778c8a4f4" providerId="LiveId" clId="{D16BAE16-F76C-4128-9657-1E479272EDE4}" dt="2023-11-28T16:23:15.380" v="11961" actId="20577"/>
        <pc:sldMkLst>
          <pc:docMk/>
          <pc:sldMk cId="2606738077" sldId="259"/>
        </pc:sldMkLst>
        <pc:spChg chg="mod">
          <ac:chgData name="King Rosete" userId="61bc417778c8a4f4" providerId="LiveId" clId="{D16BAE16-F76C-4128-9657-1E479272EDE4}" dt="2023-11-28T10:11:32.764" v="9374" actId="26606"/>
          <ac:spMkLst>
            <pc:docMk/>
            <pc:sldMk cId="2606738077" sldId="259"/>
            <ac:spMk id="2" creationId="{98406EB3-3EAC-4620-021C-FF4F7FA20BED}"/>
          </ac:spMkLst>
        </pc:spChg>
        <pc:spChg chg="add del mod">
          <ac:chgData name="King Rosete" userId="61bc417778c8a4f4" providerId="LiveId" clId="{D16BAE16-F76C-4128-9657-1E479272EDE4}" dt="2023-11-26T10:13:09.238" v="5238" actId="26606"/>
          <ac:spMkLst>
            <pc:docMk/>
            <pc:sldMk cId="2606738077" sldId="259"/>
            <ac:spMk id="3" creationId="{B699C12C-B6E6-DFA6-7500-C99506A93612}"/>
          </ac:spMkLst>
        </pc:spChg>
        <pc:spChg chg="add del">
          <ac:chgData name="King Rosete" userId="61bc417778c8a4f4" providerId="LiveId" clId="{D16BAE16-F76C-4128-9657-1E479272EDE4}" dt="2023-11-26T10:13:02.393" v="5223" actId="26606"/>
          <ac:spMkLst>
            <pc:docMk/>
            <pc:sldMk cId="2606738077" sldId="259"/>
            <ac:spMk id="9" creationId="{5ED9E2D9-EE69-4775-8CE5-9EAC35AD2F2E}"/>
          </ac:spMkLst>
        </pc:spChg>
        <pc:spChg chg="add del">
          <ac:chgData name="King Rosete" userId="61bc417778c8a4f4" providerId="LiveId" clId="{D16BAE16-F76C-4128-9657-1E479272EDE4}" dt="2023-11-26T10:13:02.393" v="5223" actId="26606"/>
          <ac:spMkLst>
            <pc:docMk/>
            <pc:sldMk cId="2606738077" sldId="259"/>
            <ac:spMk id="11" creationId="{3D75B673-1FA7-415E-8B2E-7A0550C8BDDF}"/>
          </ac:spMkLst>
        </pc:spChg>
        <pc:spChg chg="add del">
          <ac:chgData name="King Rosete" userId="61bc417778c8a4f4" providerId="LiveId" clId="{D16BAE16-F76C-4128-9657-1E479272EDE4}" dt="2023-11-26T10:13:03.380" v="5225" actId="26606"/>
          <ac:spMkLst>
            <pc:docMk/>
            <pc:sldMk cId="2606738077" sldId="259"/>
            <ac:spMk id="13" creationId="{769CF112-CE49-4CE6-991F-E4A6FCAD4EC4}"/>
          </ac:spMkLst>
        </pc:spChg>
        <pc:spChg chg="add del">
          <ac:chgData name="King Rosete" userId="61bc417778c8a4f4" providerId="LiveId" clId="{D16BAE16-F76C-4128-9657-1E479272EDE4}" dt="2023-11-26T10:13:04.308" v="5227" actId="26606"/>
          <ac:spMkLst>
            <pc:docMk/>
            <pc:sldMk cId="2606738077" sldId="259"/>
            <ac:spMk id="16" creationId="{05D1035C-3BF0-4FE0-B3A3-1062F86009CA}"/>
          </ac:spMkLst>
        </pc:spChg>
        <pc:spChg chg="add del">
          <ac:chgData name="King Rosete" userId="61bc417778c8a4f4" providerId="LiveId" clId="{D16BAE16-F76C-4128-9657-1E479272EDE4}" dt="2023-11-26T10:13:04.885" v="5229" actId="26606"/>
          <ac:spMkLst>
            <pc:docMk/>
            <pc:sldMk cId="2606738077" sldId="259"/>
            <ac:spMk id="19" creationId="{2BFB0E95-9CAE-4968-A118-2B9F7C8BBBEC}"/>
          </ac:spMkLst>
        </pc:spChg>
        <pc:spChg chg="add del">
          <ac:chgData name="King Rosete" userId="61bc417778c8a4f4" providerId="LiveId" clId="{D16BAE16-F76C-4128-9657-1E479272EDE4}" dt="2023-11-26T10:13:04.885" v="5229" actId="26606"/>
          <ac:spMkLst>
            <pc:docMk/>
            <pc:sldMk cId="2606738077" sldId="259"/>
            <ac:spMk id="20" creationId="{90BBC371-361C-45F7-9235-C3252E336B5B}"/>
          </ac:spMkLst>
        </pc:spChg>
        <pc:spChg chg="add del">
          <ac:chgData name="King Rosete" userId="61bc417778c8a4f4" providerId="LiveId" clId="{D16BAE16-F76C-4128-9657-1E479272EDE4}" dt="2023-11-26T10:13:04.885" v="5229" actId="26606"/>
          <ac:spMkLst>
            <pc:docMk/>
            <pc:sldMk cId="2606738077" sldId="259"/>
            <ac:spMk id="21" creationId="{4172FA92-6FD3-495F-95A0-4FD85861D89C}"/>
          </ac:spMkLst>
        </pc:spChg>
        <pc:spChg chg="add del">
          <ac:chgData name="King Rosete" userId="61bc417778c8a4f4" providerId="LiveId" clId="{D16BAE16-F76C-4128-9657-1E479272EDE4}" dt="2023-11-26T10:13:06.126" v="5231" actId="26606"/>
          <ac:spMkLst>
            <pc:docMk/>
            <pc:sldMk cId="2606738077" sldId="259"/>
            <ac:spMk id="24" creationId="{2BFB0E95-9CAE-4968-A118-2B9F7C8BBBEC}"/>
          </ac:spMkLst>
        </pc:spChg>
        <pc:spChg chg="add del">
          <ac:chgData name="King Rosete" userId="61bc417778c8a4f4" providerId="LiveId" clId="{D16BAE16-F76C-4128-9657-1E479272EDE4}" dt="2023-11-26T10:13:06.126" v="5231" actId="26606"/>
          <ac:spMkLst>
            <pc:docMk/>
            <pc:sldMk cId="2606738077" sldId="259"/>
            <ac:spMk id="25" creationId="{90BBC371-361C-45F7-9235-C3252E336B5B}"/>
          </ac:spMkLst>
        </pc:spChg>
        <pc:spChg chg="add del">
          <ac:chgData name="King Rosete" userId="61bc417778c8a4f4" providerId="LiveId" clId="{D16BAE16-F76C-4128-9657-1E479272EDE4}" dt="2023-11-26T10:13:06.126" v="5231" actId="26606"/>
          <ac:spMkLst>
            <pc:docMk/>
            <pc:sldMk cId="2606738077" sldId="259"/>
            <ac:spMk id="26" creationId="{4172FA92-6FD3-495F-95A0-4FD85861D89C}"/>
          </ac:spMkLst>
        </pc:spChg>
        <pc:spChg chg="add del">
          <ac:chgData name="King Rosete" userId="61bc417778c8a4f4" providerId="LiveId" clId="{D16BAE16-F76C-4128-9657-1E479272EDE4}" dt="2023-11-26T10:13:07.921" v="5233" actId="26606"/>
          <ac:spMkLst>
            <pc:docMk/>
            <pc:sldMk cId="2606738077" sldId="259"/>
            <ac:spMk id="29" creationId="{B950CAB9-F0AE-414E-805C-776919054E49}"/>
          </ac:spMkLst>
        </pc:spChg>
        <pc:spChg chg="add del">
          <ac:chgData name="King Rosete" userId="61bc417778c8a4f4" providerId="LiveId" clId="{D16BAE16-F76C-4128-9657-1E479272EDE4}" dt="2023-11-26T10:13:07.921" v="5233" actId="26606"/>
          <ac:spMkLst>
            <pc:docMk/>
            <pc:sldMk cId="2606738077" sldId="259"/>
            <ac:spMk id="30" creationId="{227C80BC-190C-4813-9BAE-C4B56C5C7E84}"/>
          </ac:spMkLst>
        </pc:spChg>
        <pc:spChg chg="add del">
          <ac:chgData name="King Rosete" userId="61bc417778c8a4f4" providerId="LiveId" clId="{D16BAE16-F76C-4128-9657-1E479272EDE4}" dt="2023-11-26T10:13:07.921" v="5233" actId="26606"/>
          <ac:spMkLst>
            <pc:docMk/>
            <pc:sldMk cId="2606738077" sldId="259"/>
            <ac:spMk id="31" creationId="{B699C12C-B6E6-DFA6-7500-C99506A93612}"/>
          </ac:spMkLst>
        </pc:spChg>
        <pc:spChg chg="add del">
          <ac:chgData name="King Rosete" userId="61bc417778c8a4f4" providerId="LiveId" clId="{D16BAE16-F76C-4128-9657-1E479272EDE4}" dt="2023-11-26T10:13:25.755" v="5241" actId="26606"/>
          <ac:spMkLst>
            <pc:docMk/>
            <pc:sldMk cId="2606738077" sldId="259"/>
            <ac:spMk id="43" creationId="{308119F7-B84E-4EBF-919F-A9B0F6D92473}"/>
          </ac:spMkLst>
        </pc:spChg>
        <pc:spChg chg="add del">
          <ac:chgData name="King Rosete" userId="61bc417778c8a4f4" providerId="LiveId" clId="{D16BAE16-F76C-4128-9657-1E479272EDE4}" dt="2023-11-26T10:13:25.755" v="5241" actId="26606"/>
          <ac:spMkLst>
            <pc:docMk/>
            <pc:sldMk cId="2606738077" sldId="259"/>
            <ac:spMk id="45" creationId="{DAA17479-17CB-402A-8689-750C6F38584C}"/>
          </ac:spMkLst>
        </pc:spChg>
        <pc:spChg chg="add del">
          <ac:chgData name="King Rosete" userId="61bc417778c8a4f4" providerId="LiveId" clId="{D16BAE16-F76C-4128-9657-1E479272EDE4}" dt="2023-11-26T10:13:25.755" v="5241" actId="26606"/>
          <ac:spMkLst>
            <pc:docMk/>
            <pc:sldMk cId="2606738077" sldId="259"/>
            <ac:spMk id="47" creationId="{F534AA72-89BF-4BB0-B339-DEB9FC7F1BF2}"/>
          </ac:spMkLst>
        </pc:spChg>
        <pc:spChg chg="add del">
          <ac:chgData name="King Rosete" userId="61bc417778c8a4f4" providerId="LiveId" clId="{D16BAE16-F76C-4128-9657-1E479272EDE4}" dt="2023-11-28T10:11:11.033" v="9364" actId="26606"/>
          <ac:spMkLst>
            <pc:docMk/>
            <pc:sldMk cId="2606738077" sldId="259"/>
            <ac:spMk id="51" creationId="{2BFB0E95-9CAE-4968-A118-2B9F7C8BBBEC}"/>
          </ac:spMkLst>
        </pc:spChg>
        <pc:spChg chg="add del">
          <ac:chgData name="King Rosete" userId="61bc417778c8a4f4" providerId="LiveId" clId="{D16BAE16-F76C-4128-9657-1E479272EDE4}" dt="2023-11-28T10:11:11.033" v="9364" actId="26606"/>
          <ac:spMkLst>
            <pc:docMk/>
            <pc:sldMk cId="2606738077" sldId="259"/>
            <ac:spMk id="56" creationId="{72133437-BFEB-412D-978C-59379BF575EC}"/>
          </ac:spMkLst>
        </pc:spChg>
        <pc:spChg chg="add del">
          <ac:chgData name="King Rosete" userId="61bc417778c8a4f4" providerId="LiveId" clId="{D16BAE16-F76C-4128-9657-1E479272EDE4}" dt="2023-11-28T10:11:11.033" v="9364" actId="26606"/>
          <ac:spMkLst>
            <pc:docMk/>
            <pc:sldMk cId="2606738077" sldId="259"/>
            <ac:spMk id="57" creationId="{D277D65C-DA10-481D-B5A1-7DB78CF638DD}"/>
          </ac:spMkLst>
        </pc:spChg>
        <pc:spChg chg="add del">
          <ac:chgData name="King Rosete" userId="61bc417778c8a4f4" providerId="LiveId" clId="{D16BAE16-F76C-4128-9657-1E479272EDE4}" dt="2023-11-28T10:11:04.062" v="9353" actId="26606"/>
          <ac:spMkLst>
            <pc:docMk/>
            <pc:sldMk cId="2606738077" sldId="259"/>
            <ac:spMk id="63" creationId="{2BFB0E95-9CAE-4968-A118-2B9F7C8BBBEC}"/>
          </ac:spMkLst>
        </pc:spChg>
        <pc:spChg chg="add del">
          <ac:chgData name="King Rosete" userId="61bc417778c8a4f4" providerId="LiveId" clId="{D16BAE16-F76C-4128-9657-1E479272EDE4}" dt="2023-11-28T10:11:04.062" v="9353" actId="26606"/>
          <ac:spMkLst>
            <pc:docMk/>
            <pc:sldMk cId="2606738077" sldId="259"/>
            <ac:spMk id="65" creationId="{90BBC371-361C-45F7-9235-C3252E336B5B}"/>
          </ac:spMkLst>
        </pc:spChg>
        <pc:spChg chg="add del">
          <ac:chgData name="King Rosete" userId="61bc417778c8a4f4" providerId="LiveId" clId="{D16BAE16-F76C-4128-9657-1E479272EDE4}" dt="2023-11-28T10:11:04.062" v="9353" actId="26606"/>
          <ac:spMkLst>
            <pc:docMk/>
            <pc:sldMk cId="2606738077" sldId="259"/>
            <ac:spMk id="67" creationId="{4172FA92-6FD3-495F-95A0-4FD85861D89C}"/>
          </ac:spMkLst>
        </pc:spChg>
        <pc:spChg chg="add del">
          <ac:chgData name="King Rosete" userId="61bc417778c8a4f4" providerId="LiveId" clId="{D16BAE16-F76C-4128-9657-1E479272EDE4}" dt="2023-11-28T10:11:05.465" v="9355" actId="26606"/>
          <ac:spMkLst>
            <pc:docMk/>
            <pc:sldMk cId="2606738077" sldId="259"/>
            <ac:spMk id="69" creationId="{308119F7-B84E-4EBF-919F-A9B0F6D92473}"/>
          </ac:spMkLst>
        </pc:spChg>
        <pc:spChg chg="add del">
          <ac:chgData name="King Rosete" userId="61bc417778c8a4f4" providerId="LiveId" clId="{D16BAE16-F76C-4128-9657-1E479272EDE4}" dt="2023-11-28T10:11:05.465" v="9355" actId="26606"/>
          <ac:spMkLst>
            <pc:docMk/>
            <pc:sldMk cId="2606738077" sldId="259"/>
            <ac:spMk id="70" creationId="{DAA17479-17CB-402A-8689-750C6F38584C}"/>
          </ac:spMkLst>
        </pc:spChg>
        <pc:spChg chg="add del">
          <ac:chgData name="King Rosete" userId="61bc417778c8a4f4" providerId="LiveId" clId="{D16BAE16-F76C-4128-9657-1E479272EDE4}" dt="2023-11-28T10:11:05.465" v="9355" actId="26606"/>
          <ac:spMkLst>
            <pc:docMk/>
            <pc:sldMk cId="2606738077" sldId="259"/>
            <ac:spMk id="71" creationId="{F534AA72-89BF-4BB0-B339-DEB9FC7F1BF2}"/>
          </ac:spMkLst>
        </pc:spChg>
        <pc:spChg chg="add del">
          <ac:chgData name="King Rosete" userId="61bc417778c8a4f4" providerId="LiveId" clId="{D16BAE16-F76C-4128-9657-1E479272EDE4}" dt="2023-11-28T10:11:06.274" v="9357" actId="26606"/>
          <ac:spMkLst>
            <pc:docMk/>
            <pc:sldMk cId="2606738077" sldId="259"/>
            <ac:spMk id="73" creationId="{2BFB0E95-9CAE-4968-A118-2B9F7C8BBBEC}"/>
          </ac:spMkLst>
        </pc:spChg>
        <pc:spChg chg="add del">
          <ac:chgData name="King Rosete" userId="61bc417778c8a4f4" providerId="LiveId" clId="{D16BAE16-F76C-4128-9657-1E479272EDE4}" dt="2023-11-28T10:11:06.274" v="9357" actId="26606"/>
          <ac:spMkLst>
            <pc:docMk/>
            <pc:sldMk cId="2606738077" sldId="259"/>
            <ac:spMk id="74" creationId="{90BBC371-361C-45F7-9235-C3252E336B5B}"/>
          </ac:spMkLst>
        </pc:spChg>
        <pc:spChg chg="add del">
          <ac:chgData name="King Rosete" userId="61bc417778c8a4f4" providerId="LiveId" clId="{D16BAE16-F76C-4128-9657-1E479272EDE4}" dt="2023-11-28T10:11:06.274" v="9357" actId="26606"/>
          <ac:spMkLst>
            <pc:docMk/>
            <pc:sldMk cId="2606738077" sldId="259"/>
            <ac:spMk id="75" creationId="{4172FA92-6FD3-495F-95A0-4FD85861D89C}"/>
          </ac:spMkLst>
        </pc:spChg>
        <pc:spChg chg="add del">
          <ac:chgData name="King Rosete" userId="61bc417778c8a4f4" providerId="LiveId" clId="{D16BAE16-F76C-4128-9657-1E479272EDE4}" dt="2023-11-28T10:11:07.128" v="9359" actId="26606"/>
          <ac:spMkLst>
            <pc:docMk/>
            <pc:sldMk cId="2606738077" sldId="259"/>
            <ac:spMk id="77" creationId="{308119F7-B84E-4EBF-919F-A9B0F6D92473}"/>
          </ac:spMkLst>
        </pc:spChg>
        <pc:spChg chg="add del">
          <ac:chgData name="King Rosete" userId="61bc417778c8a4f4" providerId="LiveId" clId="{D16BAE16-F76C-4128-9657-1E479272EDE4}" dt="2023-11-28T10:11:07.128" v="9359" actId="26606"/>
          <ac:spMkLst>
            <pc:docMk/>
            <pc:sldMk cId="2606738077" sldId="259"/>
            <ac:spMk id="78" creationId="{DAA17479-17CB-402A-8689-750C6F38584C}"/>
          </ac:spMkLst>
        </pc:spChg>
        <pc:spChg chg="add del">
          <ac:chgData name="King Rosete" userId="61bc417778c8a4f4" providerId="LiveId" clId="{D16BAE16-F76C-4128-9657-1E479272EDE4}" dt="2023-11-28T10:11:07.128" v="9359" actId="26606"/>
          <ac:spMkLst>
            <pc:docMk/>
            <pc:sldMk cId="2606738077" sldId="259"/>
            <ac:spMk id="79" creationId="{F534AA72-89BF-4BB0-B339-DEB9FC7F1BF2}"/>
          </ac:spMkLst>
        </pc:spChg>
        <pc:spChg chg="add del">
          <ac:chgData name="King Rosete" userId="61bc417778c8a4f4" providerId="LiveId" clId="{D16BAE16-F76C-4128-9657-1E479272EDE4}" dt="2023-11-28T10:11:08.892" v="9361" actId="26606"/>
          <ac:spMkLst>
            <pc:docMk/>
            <pc:sldMk cId="2606738077" sldId="259"/>
            <ac:spMk id="81" creationId="{2BFB0E95-9CAE-4968-A118-2B9F7C8BBBEC}"/>
          </ac:spMkLst>
        </pc:spChg>
        <pc:spChg chg="add del">
          <ac:chgData name="King Rosete" userId="61bc417778c8a4f4" providerId="LiveId" clId="{D16BAE16-F76C-4128-9657-1E479272EDE4}" dt="2023-11-28T10:11:08.892" v="9361" actId="26606"/>
          <ac:spMkLst>
            <pc:docMk/>
            <pc:sldMk cId="2606738077" sldId="259"/>
            <ac:spMk id="82" creationId="{90BBC371-361C-45F7-9235-C3252E336B5B}"/>
          </ac:spMkLst>
        </pc:spChg>
        <pc:spChg chg="add del">
          <ac:chgData name="King Rosete" userId="61bc417778c8a4f4" providerId="LiveId" clId="{D16BAE16-F76C-4128-9657-1E479272EDE4}" dt="2023-11-28T10:11:08.892" v="9361" actId="26606"/>
          <ac:spMkLst>
            <pc:docMk/>
            <pc:sldMk cId="2606738077" sldId="259"/>
            <ac:spMk id="83" creationId="{4172FA92-6FD3-495F-95A0-4FD85861D89C}"/>
          </ac:spMkLst>
        </pc:spChg>
        <pc:spChg chg="add del">
          <ac:chgData name="King Rosete" userId="61bc417778c8a4f4" providerId="LiveId" clId="{D16BAE16-F76C-4128-9657-1E479272EDE4}" dt="2023-11-28T10:11:11.015" v="9363" actId="26606"/>
          <ac:spMkLst>
            <pc:docMk/>
            <pc:sldMk cId="2606738077" sldId="259"/>
            <ac:spMk id="85" creationId="{308119F7-B84E-4EBF-919F-A9B0F6D92473}"/>
          </ac:spMkLst>
        </pc:spChg>
        <pc:spChg chg="add del">
          <ac:chgData name="King Rosete" userId="61bc417778c8a4f4" providerId="LiveId" clId="{D16BAE16-F76C-4128-9657-1E479272EDE4}" dt="2023-11-28T10:11:11.015" v="9363" actId="26606"/>
          <ac:spMkLst>
            <pc:docMk/>
            <pc:sldMk cId="2606738077" sldId="259"/>
            <ac:spMk id="86" creationId="{DAA17479-17CB-402A-8689-750C6F38584C}"/>
          </ac:spMkLst>
        </pc:spChg>
        <pc:spChg chg="add del">
          <ac:chgData name="King Rosete" userId="61bc417778c8a4f4" providerId="LiveId" clId="{D16BAE16-F76C-4128-9657-1E479272EDE4}" dt="2023-11-28T10:11:11.015" v="9363" actId="26606"/>
          <ac:spMkLst>
            <pc:docMk/>
            <pc:sldMk cId="2606738077" sldId="259"/>
            <ac:spMk id="87" creationId="{F534AA72-89BF-4BB0-B339-DEB9FC7F1BF2}"/>
          </ac:spMkLst>
        </pc:spChg>
        <pc:spChg chg="add del">
          <ac:chgData name="King Rosete" userId="61bc417778c8a4f4" providerId="LiveId" clId="{D16BAE16-F76C-4128-9657-1E479272EDE4}" dt="2023-11-28T10:11:32.764" v="9374" actId="26606"/>
          <ac:spMkLst>
            <pc:docMk/>
            <pc:sldMk cId="2606738077" sldId="259"/>
            <ac:spMk id="89" creationId="{2BFB0E95-9CAE-4968-A118-2B9F7C8BBBEC}"/>
          </ac:spMkLst>
        </pc:spChg>
        <pc:spChg chg="add del">
          <ac:chgData name="King Rosete" userId="61bc417778c8a4f4" providerId="LiveId" clId="{D16BAE16-F76C-4128-9657-1E479272EDE4}" dt="2023-11-28T10:11:32.764" v="9374" actId="26606"/>
          <ac:spMkLst>
            <pc:docMk/>
            <pc:sldMk cId="2606738077" sldId="259"/>
            <ac:spMk id="90" creationId="{72133437-BFEB-412D-978C-59379BF575EC}"/>
          </ac:spMkLst>
        </pc:spChg>
        <pc:spChg chg="add del">
          <ac:chgData name="King Rosete" userId="61bc417778c8a4f4" providerId="LiveId" clId="{D16BAE16-F76C-4128-9657-1E479272EDE4}" dt="2023-11-28T10:11:32.764" v="9374" actId="26606"/>
          <ac:spMkLst>
            <pc:docMk/>
            <pc:sldMk cId="2606738077" sldId="259"/>
            <ac:spMk id="97" creationId="{D277D65C-DA10-481D-B5A1-7DB78CF638DD}"/>
          </ac:spMkLst>
        </pc:spChg>
        <pc:spChg chg="add del">
          <ac:chgData name="King Rosete" userId="61bc417778c8a4f4" providerId="LiveId" clId="{D16BAE16-F76C-4128-9657-1E479272EDE4}" dt="2023-11-28T10:11:25.891" v="9369" actId="26606"/>
          <ac:spMkLst>
            <pc:docMk/>
            <pc:sldMk cId="2606738077" sldId="259"/>
            <ac:spMk id="102" creationId="{308119F7-B84E-4EBF-919F-A9B0F6D92473}"/>
          </ac:spMkLst>
        </pc:spChg>
        <pc:spChg chg="add del">
          <ac:chgData name="King Rosete" userId="61bc417778c8a4f4" providerId="LiveId" clId="{D16BAE16-F76C-4128-9657-1E479272EDE4}" dt="2023-11-28T10:11:25.891" v="9369" actId="26606"/>
          <ac:spMkLst>
            <pc:docMk/>
            <pc:sldMk cId="2606738077" sldId="259"/>
            <ac:spMk id="104" creationId="{DAA17479-17CB-402A-8689-750C6F38584C}"/>
          </ac:spMkLst>
        </pc:spChg>
        <pc:spChg chg="add del">
          <ac:chgData name="King Rosete" userId="61bc417778c8a4f4" providerId="LiveId" clId="{D16BAE16-F76C-4128-9657-1E479272EDE4}" dt="2023-11-28T10:11:25.891" v="9369" actId="26606"/>
          <ac:spMkLst>
            <pc:docMk/>
            <pc:sldMk cId="2606738077" sldId="259"/>
            <ac:spMk id="106" creationId="{F534AA72-89BF-4BB0-B339-DEB9FC7F1BF2}"/>
          </ac:spMkLst>
        </pc:spChg>
        <pc:spChg chg="add del">
          <ac:chgData name="King Rosete" userId="61bc417778c8a4f4" providerId="LiveId" clId="{D16BAE16-F76C-4128-9657-1E479272EDE4}" dt="2023-11-28T10:11:32.359" v="9371" actId="26606"/>
          <ac:spMkLst>
            <pc:docMk/>
            <pc:sldMk cId="2606738077" sldId="259"/>
            <ac:spMk id="108" creationId="{2BFB0E95-9CAE-4968-A118-2B9F7C8BBBEC}"/>
          </ac:spMkLst>
        </pc:spChg>
        <pc:spChg chg="add del">
          <ac:chgData name="King Rosete" userId="61bc417778c8a4f4" providerId="LiveId" clId="{D16BAE16-F76C-4128-9657-1E479272EDE4}" dt="2023-11-28T10:11:32.359" v="9371" actId="26606"/>
          <ac:spMkLst>
            <pc:docMk/>
            <pc:sldMk cId="2606738077" sldId="259"/>
            <ac:spMk id="109" creationId="{72133437-BFEB-412D-978C-59379BF575EC}"/>
          </ac:spMkLst>
        </pc:spChg>
        <pc:spChg chg="add del">
          <ac:chgData name="King Rosete" userId="61bc417778c8a4f4" providerId="LiveId" clId="{D16BAE16-F76C-4128-9657-1E479272EDE4}" dt="2023-11-28T10:11:32.359" v="9371" actId="26606"/>
          <ac:spMkLst>
            <pc:docMk/>
            <pc:sldMk cId="2606738077" sldId="259"/>
            <ac:spMk id="118" creationId="{D277D65C-DA10-481D-B5A1-7DB78CF638DD}"/>
          </ac:spMkLst>
        </pc:spChg>
        <pc:spChg chg="add del">
          <ac:chgData name="King Rosete" userId="61bc417778c8a4f4" providerId="LiveId" clId="{D16BAE16-F76C-4128-9657-1E479272EDE4}" dt="2023-11-28T10:11:32.729" v="9373" actId="26606"/>
          <ac:spMkLst>
            <pc:docMk/>
            <pc:sldMk cId="2606738077" sldId="259"/>
            <ac:spMk id="120" creationId="{2BFB0E95-9CAE-4968-A118-2B9F7C8BBBEC}"/>
          </ac:spMkLst>
        </pc:spChg>
        <pc:spChg chg="add del">
          <ac:chgData name="King Rosete" userId="61bc417778c8a4f4" providerId="LiveId" clId="{D16BAE16-F76C-4128-9657-1E479272EDE4}" dt="2023-11-28T10:11:32.729" v="9373" actId="26606"/>
          <ac:spMkLst>
            <pc:docMk/>
            <pc:sldMk cId="2606738077" sldId="259"/>
            <ac:spMk id="121" creationId="{90BBC371-361C-45F7-9235-C3252E336B5B}"/>
          </ac:spMkLst>
        </pc:spChg>
        <pc:spChg chg="add del">
          <ac:chgData name="King Rosete" userId="61bc417778c8a4f4" providerId="LiveId" clId="{D16BAE16-F76C-4128-9657-1E479272EDE4}" dt="2023-11-28T10:11:32.729" v="9373" actId="26606"/>
          <ac:spMkLst>
            <pc:docMk/>
            <pc:sldMk cId="2606738077" sldId="259"/>
            <ac:spMk id="122" creationId="{4172FA92-6FD3-495F-95A0-4FD85861D89C}"/>
          </ac:spMkLst>
        </pc:spChg>
        <pc:spChg chg="add">
          <ac:chgData name="King Rosete" userId="61bc417778c8a4f4" providerId="LiveId" clId="{D16BAE16-F76C-4128-9657-1E479272EDE4}" dt="2023-11-28T10:11:32.764" v="9374" actId="26606"/>
          <ac:spMkLst>
            <pc:docMk/>
            <pc:sldMk cId="2606738077" sldId="259"/>
            <ac:spMk id="124" creationId="{308119F7-B84E-4EBF-919F-A9B0F6D92473}"/>
          </ac:spMkLst>
        </pc:spChg>
        <pc:spChg chg="add">
          <ac:chgData name="King Rosete" userId="61bc417778c8a4f4" providerId="LiveId" clId="{D16BAE16-F76C-4128-9657-1E479272EDE4}" dt="2023-11-28T10:11:32.764" v="9374" actId="26606"/>
          <ac:spMkLst>
            <pc:docMk/>
            <pc:sldMk cId="2606738077" sldId="259"/>
            <ac:spMk id="125" creationId="{DAA17479-17CB-402A-8689-750C6F38584C}"/>
          </ac:spMkLst>
        </pc:spChg>
        <pc:spChg chg="add">
          <ac:chgData name="King Rosete" userId="61bc417778c8a4f4" providerId="LiveId" clId="{D16BAE16-F76C-4128-9657-1E479272EDE4}" dt="2023-11-28T10:11:32.764" v="9374" actId="26606"/>
          <ac:spMkLst>
            <pc:docMk/>
            <pc:sldMk cId="2606738077" sldId="259"/>
            <ac:spMk id="126" creationId="{F534AA72-89BF-4BB0-B339-DEB9FC7F1BF2}"/>
          </ac:spMkLst>
        </pc:spChg>
        <pc:grpChg chg="add del">
          <ac:chgData name="King Rosete" userId="61bc417778c8a4f4" providerId="LiveId" clId="{D16BAE16-F76C-4128-9657-1E479272EDE4}" dt="2023-11-28T10:11:11.033" v="9364" actId="26606"/>
          <ac:grpSpMkLst>
            <pc:docMk/>
            <pc:sldMk cId="2606738077" sldId="259"/>
            <ac:grpSpMk id="52" creationId="{9F9D18AC-8DBF-44B9-B251-652985A640D9}"/>
          </ac:grpSpMkLst>
        </pc:grpChg>
        <pc:grpChg chg="add del">
          <ac:chgData name="King Rosete" userId="61bc417778c8a4f4" providerId="LiveId" clId="{D16BAE16-F76C-4128-9657-1E479272EDE4}" dt="2023-11-28T10:11:11.033" v="9364" actId="26606"/>
          <ac:grpSpMkLst>
            <pc:docMk/>
            <pc:sldMk cId="2606738077" sldId="259"/>
            <ac:grpSpMk id="58" creationId="{898907C4-FC8B-4436-8D59-610E3736136D}"/>
          </ac:grpSpMkLst>
        </pc:grpChg>
        <pc:grpChg chg="add del">
          <ac:chgData name="King Rosete" userId="61bc417778c8a4f4" providerId="LiveId" clId="{D16BAE16-F76C-4128-9657-1E479272EDE4}" dt="2023-11-28T10:11:32.764" v="9374" actId="26606"/>
          <ac:grpSpMkLst>
            <pc:docMk/>
            <pc:sldMk cId="2606738077" sldId="259"/>
            <ac:grpSpMk id="72" creationId="{9F9D18AC-8DBF-44B9-B251-652985A640D9}"/>
          </ac:grpSpMkLst>
        </pc:grpChg>
        <pc:grpChg chg="add del">
          <ac:chgData name="King Rosete" userId="61bc417778c8a4f4" providerId="LiveId" clId="{D16BAE16-F76C-4128-9657-1E479272EDE4}" dt="2023-11-28T10:11:32.764" v="9374" actId="26606"/>
          <ac:grpSpMkLst>
            <pc:docMk/>
            <pc:sldMk cId="2606738077" sldId="259"/>
            <ac:grpSpMk id="91" creationId="{898907C4-FC8B-4436-8D59-610E3736136D}"/>
          </ac:grpSpMkLst>
        </pc:grpChg>
        <pc:grpChg chg="add del">
          <ac:chgData name="King Rosete" userId="61bc417778c8a4f4" providerId="LiveId" clId="{D16BAE16-F76C-4128-9657-1E479272EDE4}" dt="2023-11-28T10:11:32.359" v="9371" actId="26606"/>
          <ac:grpSpMkLst>
            <pc:docMk/>
            <pc:sldMk cId="2606738077" sldId="259"/>
            <ac:grpSpMk id="110" creationId="{898907C4-FC8B-4436-8D59-610E3736136D}"/>
          </ac:grpSpMkLst>
        </pc:grpChg>
        <pc:grpChg chg="add del">
          <ac:chgData name="King Rosete" userId="61bc417778c8a4f4" providerId="LiveId" clId="{D16BAE16-F76C-4128-9657-1E479272EDE4}" dt="2023-11-28T10:11:32.359" v="9371" actId="26606"/>
          <ac:grpSpMkLst>
            <pc:docMk/>
            <pc:sldMk cId="2606738077" sldId="259"/>
            <ac:grpSpMk id="114" creationId="{9F9D18AC-8DBF-44B9-B251-652985A640D9}"/>
          </ac:grpSpMkLst>
        </pc:grpChg>
        <pc:graphicFrameChg chg="add del">
          <ac:chgData name="King Rosete" userId="61bc417778c8a4f4" providerId="LiveId" clId="{D16BAE16-F76C-4128-9657-1E479272EDE4}" dt="2023-11-26T10:13:04.885" v="5229" actId="26606"/>
          <ac:graphicFrameMkLst>
            <pc:docMk/>
            <pc:sldMk cId="2606738077" sldId="259"/>
            <ac:graphicFrameMk id="22" creationId="{0302AA85-AC44-038C-2471-1E288FCB5F3B}"/>
          </ac:graphicFrameMkLst>
        </pc:graphicFrameChg>
        <pc:graphicFrameChg chg="add del">
          <ac:chgData name="King Rosete" userId="61bc417778c8a4f4" providerId="LiveId" clId="{D16BAE16-F76C-4128-9657-1E479272EDE4}" dt="2023-11-26T10:13:06.126" v="5231" actId="26606"/>
          <ac:graphicFrameMkLst>
            <pc:docMk/>
            <pc:sldMk cId="2606738077" sldId="259"/>
            <ac:graphicFrameMk id="27" creationId="{EC5F19CE-F9F8-FC13-7A53-9639F8A8CC21}"/>
          </ac:graphicFrameMkLst>
        </pc:graphicFrameChg>
        <pc:graphicFrameChg chg="add del">
          <ac:chgData name="King Rosete" userId="61bc417778c8a4f4" providerId="LiveId" clId="{D16BAE16-F76C-4128-9657-1E479272EDE4}" dt="2023-11-26T10:13:08.429" v="5235" actId="26606"/>
          <ac:graphicFrameMkLst>
            <pc:docMk/>
            <pc:sldMk cId="2606738077" sldId="259"/>
            <ac:graphicFrameMk id="34" creationId="{533BAD80-8085-EBB2-AADF-2407D6ADEFC0}"/>
          </ac:graphicFrameMkLst>
        </pc:graphicFrameChg>
        <pc:graphicFrameChg chg="add del">
          <ac:chgData name="King Rosete" userId="61bc417778c8a4f4" providerId="LiveId" clId="{D16BAE16-F76C-4128-9657-1E479272EDE4}" dt="2023-11-26T10:13:09.216" v="5237" actId="26606"/>
          <ac:graphicFrameMkLst>
            <pc:docMk/>
            <pc:sldMk cId="2606738077" sldId="259"/>
            <ac:graphicFrameMk id="36" creationId="{C748A152-76F0-39BA-1A7B-E88D375D5FFD}"/>
          </ac:graphicFrameMkLst>
        </pc:graphicFrameChg>
        <pc:graphicFrameChg chg="add mod modGraphic">
          <ac:chgData name="King Rosete" userId="61bc417778c8a4f4" providerId="LiveId" clId="{D16BAE16-F76C-4128-9657-1E479272EDE4}" dt="2023-11-28T16:21:17.628" v="11607" actId="20577"/>
          <ac:graphicFrameMkLst>
            <pc:docMk/>
            <pc:sldMk cId="2606738077" sldId="259"/>
            <ac:graphicFrameMk id="38" creationId="{30873594-B5ED-6E6F-0A57-A91B7F1E70BA}"/>
          </ac:graphicFrameMkLst>
        </pc:graphicFrameChg>
        <pc:picChg chg="add del">
          <ac:chgData name="King Rosete" userId="61bc417778c8a4f4" providerId="LiveId" clId="{D16BAE16-F76C-4128-9657-1E479272EDE4}" dt="2023-11-26T10:13:02.393" v="5223" actId="26606"/>
          <ac:picMkLst>
            <pc:docMk/>
            <pc:sldMk cId="2606738077" sldId="259"/>
            <ac:picMk id="5" creationId="{509C4785-9F15-E9E4-0BB9-92BA01BA12FD}"/>
          </ac:picMkLst>
        </pc:picChg>
        <pc:picChg chg="add del">
          <ac:chgData name="King Rosete" userId="61bc417778c8a4f4" providerId="LiveId" clId="{D16BAE16-F76C-4128-9657-1E479272EDE4}" dt="2023-11-26T10:13:03.380" v="5225" actId="26606"/>
          <ac:picMkLst>
            <pc:docMk/>
            <pc:sldMk cId="2606738077" sldId="259"/>
            <ac:picMk id="14" creationId="{FE611880-DBE5-FF54-4674-C2404458BD35}"/>
          </ac:picMkLst>
        </pc:picChg>
        <pc:picChg chg="add del">
          <ac:chgData name="King Rosete" userId="61bc417778c8a4f4" providerId="LiveId" clId="{D16BAE16-F76C-4128-9657-1E479272EDE4}" dt="2023-11-26T10:13:04.308" v="5227" actId="26606"/>
          <ac:picMkLst>
            <pc:docMk/>
            <pc:sldMk cId="2606738077" sldId="259"/>
            <ac:picMk id="17" creationId="{8B54C88B-C5A6-B97C-5FEC-F2C6F9E0F6D6}"/>
          </ac:picMkLst>
        </pc:picChg>
        <pc:picChg chg="add del">
          <ac:chgData name="King Rosete" userId="61bc417778c8a4f4" providerId="LiveId" clId="{D16BAE16-F76C-4128-9657-1E479272EDE4}" dt="2023-11-26T10:13:07.921" v="5233" actId="26606"/>
          <ac:picMkLst>
            <pc:docMk/>
            <pc:sldMk cId="2606738077" sldId="259"/>
            <ac:picMk id="32" creationId="{94AB744E-B0EA-B3ED-FCB0-E77A21F4367C}"/>
          </ac:picMkLst>
        </pc:picChg>
      </pc:sldChg>
      <pc:sldChg chg="addSp modSp new mod setBg modNotesTx">
        <pc:chgData name="King Rosete" userId="61bc417778c8a4f4" providerId="LiveId" clId="{D16BAE16-F76C-4128-9657-1E479272EDE4}" dt="2023-11-28T16:51:10.850" v="14111" actId="26606"/>
        <pc:sldMkLst>
          <pc:docMk/>
          <pc:sldMk cId="2667993687" sldId="260"/>
        </pc:sldMkLst>
        <pc:spChg chg="mod">
          <ac:chgData name="King Rosete" userId="61bc417778c8a4f4" providerId="LiveId" clId="{D16BAE16-F76C-4128-9657-1E479272EDE4}" dt="2023-11-28T16:51:10.850" v="14111" actId="26606"/>
          <ac:spMkLst>
            <pc:docMk/>
            <pc:sldMk cId="2667993687" sldId="260"/>
            <ac:spMk id="2" creationId="{1548D181-D490-D837-6024-76A889F8C38F}"/>
          </ac:spMkLst>
        </pc:spChg>
        <pc:spChg chg="mod">
          <ac:chgData name="King Rosete" userId="61bc417778c8a4f4" providerId="LiveId" clId="{D16BAE16-F76C-4128-9657-1E479272EDE4}" dt="2023-11-28T16:51:10.850" v="14111" actId="26606"/>
          <ac:spMkLst>
            <pc:docMk/>
            <pc:sldMk cId="2667993687" sldId="260"/>
            <ac:spMk id="3" creationId="{7F82E5C7-DFE6-884E-E586-CE39F2CB4A77}"/>
          </ac:spMkLst>
        </pc:spChg>
        <pc:spChg chg="add">
          <ac:chgData name="King Rosete" userId="61bc417778c8a4f4" providerId="LiveId" clId="{D16BAE16-F76C-4128-9657-1E479272EDE4}" dt="2023-11-28T16:51:10.850" v="14111" actId="26606"/>
          <ac:spMkLst>
            <pc:docMk/>
            <pc:sldMk cId="2667993687" sldId="260"/>
            <ac:spMk id="9" creationId="{5ED9E2D9-EE69-4775-8CE5-9EAC35AD2F2E}"/>
          </ac:spMkLst>
        </pc:spChg>
        <pc:spChg chg="add">
          <ac:chgData name="King Rosete" userId="61bc417778c8a4f4" providerId="LiveId" clId="{D16BAE16-F76C-4128-9657-1E479272EDE4}" dt="2023-11-28T16:51:10.850" v="14111" actId="26606"/>
          <ac:spMkLst>
            <pc:docMk/>
            <pc:sldMk cId="2667993687" sldId="260"/>
            <ac:spMk id="11" creationId="{3D75B673-1FA7-415E-8B2E-7A0550C8BDDF}"/>
          </ac:spMkLst>
        </pc:spChg>
        <pc:picChg chg="add">
          <ac:chgData name="King Rosete" userId="61bc417778c8a4f4" providerId="LiveId" clId="{D16BAE16-F76C-4128-9657-1E479272EDE4}" dt="2023-11-28T16:51:10.850" v="14111" actId="26606"/>
          <ac:picMkLst>
            <pc:docMk/>
            <pc:sldMk cId="2667993687" sldId="260"/>
            <ac:picMk id="5" creationId="{7B6CFB24-B9A2-DA1A-DDE7-FB5496E5EC8A}"/>
          </ac:picMkLst>
        </pc:picChg>
      </pc:sldChg>
      <pc:sldChg chg="addSp delSp modSp new mod modNotesTx">
        <pc:chgData name="King Rosete" userId="61bc417778c8a4f4" providerId="LiveId" clId="{D16BAE16-F76C-4128-9657-1E479272EDE4}" dt="2023-11-28T16:44:02.783" v="14110" actId="20577"/>
        <pc:sldMkLst>
          <pc:docMk/>
          <pc:sldMk cId="2966996680" sldId="261"/>
        </pc:sldMkLst>
        <pc:spChg chg="mod">
          <ac:chgData name="King Rosete" userId="61bc417778c8a4f4" providerId="LiveId" clId="{D16BAE16-F76C-4128-9657-1E479272EDE4}" dt="2023-11-26T10:13:52.923" v="5286" actId="20577"/>
          <ac:spMkLst>
            <pc:docMk/>
            <pc:sldMk cId="2966996680" sldId="261"/>
            <ac:spMk id="2" creationId="{200C77D5-CD0E-573D-2AAA-EA55E3F85AB7}"/>
          </ac:spMkLst>
        </pc:spChg>
        <pc:spChg chg="del mod">
          <ac:chgData name="King Rosete" userId="61bc417778c8a4f4" providerId="LiveId" clId="{D16BAE16-F76C-4128-9657-1E479272EDE4}" dt="2023-11-28T16:33:31.280" v="12316" actId="3680"/>
          <ac:spMkLst>
            <pc:docMk/>
            <pc:sldMk cId="2966996680" sldId="261"/>
            <ac:spMk id="3" creationId="{69E004A5-047C-649D-1B28-8BAA1F4A6028}"/>
          </ac:spMkLst>
        </pc:spChg>
        <pc:graphicFrameChg chg="add mod ord modGraphic">
          <ac:chgData name="King Rosete" userId="61bc417778c8a4f4" providerId="LiveId" clId="{D16BAE16-F76C-4128-9657-1E479272EDE4}" dt="2023-11-28T16:41:10.036" v="13560" actId="20577"/>
          <ac:graphicFrameMkLst>
            <pc:docMk/>
            <pc:sldMk cId="2966996680" sldId="261"/>
            <ac:graphicFrameMk id="4" creationId="{C6EA4A16-66AC-D592-DED0-901A428F6B54}"/>
          </ac:graphicFrameMkLst>
        </pc:graphicFrameChg>
      </pc:sldChg>
      <pc:sldChg chg="addSp delSp modSp new mod setBg addAnim delAnim modNotesTx">
        <pc:chgData name="King Rosete" userId="61bc417778c8a4f4" providerId="LiveId" clId="{D16BAE16-F76C-4128-9657-1E479272EDE4}" dt="2023-11-28T11:42:26.821" v="10399" actId="14100"/>
        <pc:sldMkLst>
          <pc:docMk/>
          <pc:sldMk cId="3635933845" sldId="262"/>
        </pc:sldMkLst>
        <pc:spChg chg="mod">
          <ac:chgData name="King Rosete" userId="61bc417778c8a4f4" providerId="LiveId" clId="{D16BAE16-F76C-4128-9657-1E479272EDE4}" dt="2023-11-28T11:42:16.935" v="10395" actId="26606"/>
          <ac:spMkLst>
            <pc:docMk/>
            <pc:sldMk cId="3635933845" sldId="262"/>
            <ac:spMk id="2" creationId="{8301FDEC-8DBC-D235-6410-1B694EACBDAA}"/>
          </ac:spMkLst>
        </pc:spChg>
        <pc:spChg chg="mod ord">
          <ac:chgData name="King Rosete" userId="61bc417778c8a4f4" providerId="LiveId" clId="{D16BAE16-F76C-4128-9657-1E479272EDE4}" dt="2023-11-28T11:42:16.935" v="10395" actId="26606"/>
          <ac:spMkLst>
            <pc:docMk/>
            <pc:sldMk cId="3635933845" sldId="262"/>
            <ac:spMk id="3" creationId="{A6A59D3D-FE5D-233E-B48C-8F21682B95AD}"/>
          </ac:spMkLst>
        </pc:spChg>
        <pc:spChg chg="add del">
          <ac:chgData name="King Rosete" userId="61bc417778c8a4f4" providerId="LiveId" clId="{D16BAE16-F76C-4128-9657-1E479272EDE4}" dt="2023-11-28T11:39:40.262" v="10368" actId="26606"/>
          <ac:spMkLst>
            <pc:docMk/>
            <pc:sldMk cId="3635933845" sldId="262"/>
            <ac:spMk id="10" creationId="{09646535-AEF6-4883-A4F9-EEC1F8B4319E}"/>
          </ac:spMkLst>
        </pc:spChg>
        <pc:spChg chg="add del">
          <ac:chgData name="King Rosete" userId="61bc417778c8a4f4" providerId="LiveId" clId="{D16BAE16-F76C-4128-9657-1E479272EDE4}" dt="2023-11-28T11:39:40.262" v="10368" actId="26606"/>
          <ac:spMkLst>
            <pc:docMk/>
            <pc:sldMk cId="3635933845" sldId="262"/>
            <ac:spMk id="12" creationId="{AC5689C5-C365-4756-8748-420A638FDB70}"/>
          </ac:spMkLst>
        </pc:spChg>
        <pc:spChg chg="add del">
          <ac:chgData name="King Rosete" userId="61bc417778c8a4f4" providerId="LiveId" clId="{D16BAE16-F76C-4128-9657-1E479272EDE4}" dt="2023-11-28T11:39:40.262" v="10368" actId="26606"/>
          <ac:spMkLst>
            <pc:docMk/>
            <pc:sldMk cId="3635933845" sldId="262"/>
            <ac:spMk id="14" creationId="{D069FC84-C6C5-489C-A3A5-2AF7A7FA3FD9}"/>
          </ac:spMkLst>
        </pc:spChg>
        <pc:spChg chg="add del">
          <ac:chgData name="King Rosete" userId="61bc417778c8a4f4" providerId="LiveId" clId="{D16BAE16-F76C-4128-9657-1E479272EDE4}" dt="2023-11-28T11:39:40.262" v="10368" actId="26606"/>
          <ac:spMkLst>
            <pc:docMk/>
            <pc:sldMk cId="3635933845" sldId="262"/>
            <ac:spMk id="16" creationId="{4172FA92-6FD3-495F-95A0-4FD85861D89C}"/>
          </ac:spMkLst>
        </pc:spChg>
        <pc:spChg chg="add del">
          <ac:chgData name="King Rosete" userId="61bc417778c8a4f4" providerId="LiveId" clId="{D16BAE16-F76C-4128-9657-1E479272EDE4}" dt="2023-11-28T11:41:26.243" v="10374" actId="26606"/>
          <ac:spMkLst>
            <pc:docMk/>
            <pc:sldMk cId="3635933845" sldId="262"/>
            <ac:spMk id="21" creationId="{09646535-AEF6-4883-A4F9-EEC1F8B4319E}"/>
          </ac:spMkLst>
        </pc:spChg>
        <pc:spChg chg="add del">
          <ac:chgData name="King Rosete" userId="61bc417778c8a4f4" providerId="LiveId" clId="{D16BAE16-F76C-4128-9657-1E479272EDE4}" dt="2023-11-28T11:41:26.243" v="10374" actId="26606"/>
          <ac:spMkLst>
            <pc:docMk/>
            <pc:sldMk cId="3635933845" sldId="262"/>
            <ac:spMk id="23" creationId="{0822F368-138D-4537-B730-F699CA3A8173}"/>
          </ac:spMkLst>
        </pc:spChg>
        <pc:spChg chg="add del">
          <ac:chgData name="King Rosete" userId="61bc417778c8a4f4" providerId="LiveId" clId="{D16BAE16-F76C-4128-9657-1E479272EDE4}" dt="2023-11-28T11:41:26.243" v="10374" actId="26606"/>
          <ac:spMkLst>
            <pc:docMk/>
            <pc:sldMk cId="3635933845" sldId="262"/>
            <ac:spMk id="25" creationId="{C45336FC-0055-4ABA-BB8E-7AF6FBDC765C}"/>
          </ac:spMkLst>
        </pc:spChg>
        <pc:spChg chg="add del">
          <ac:chgData name="King Rosete" userId="61bc417778c8a4f4" providerId="LiveId" clId="{D16BAE16-F76C-4128-9657-1E479272EDE4}" dt="2023-11-28T11:41:26.243" v="10374" actId="26606"/>
          <ac:spMkLst>
            <pc:docMk/>
            <pc:sldMk cId="3635933845" sldId="262"/>
            <ac:spMk id="37" creationId="{61DBDC3E-EFBF-429B-957B-6C76FFB44963}"/>
          </ac:spMkLst>
        </pc:spChg>
        <pc:spChg chg="add del">
          <ac:chgData name="King Rosete" userId="61bc417778c8a4f4" providerId="LiveId" clId="{D16BAE16-F76C-4128-9657-1E479272EDE4}" dt="2023-11-28T11:41:26.236" v="10373" actId="26606"/>
          <ac:spMkLst>
            <pc:docMk/>
            <pc:sldMk cId="3635933845" sldId="262"/>
            <ac:spMk id="42" creationId="{09646535-AEF6-4883-A4F9-EEC1F8B4319E}"/>
          </ac:spMkLst>
        </pc:spChg>
        <pc:spChg chg="add del">
          <ac:chgData name="King Rosete" userId="61bc417778c8a4f4" providerId="LiveId" clId="{D16BAE16-F76C-4128-9657-1E479272EDE4}" dt="2023-11-28T11:41:26.236" v="10373" actId="26606"/>
          <ac:spMkLst>
            <pc:docMk/>
            <pc:sldMk cId="3635933845" sldId="262"/>
            <ac:spMk id="44" creationId="{BDE63055-C438-4977-B234-872D73E6C459}"/>
          </ac:spMkLst>
        </pc:spChg>
        <pc:spChg chg="add del">
          <ac:chgData name="King Rosete" userId="61bc417778c8a4f4" providerId="LiveId" clId="{D16BAE16-F76C-4128-9657-1E479272EDE4}" dt="2023-11-28T11:41:26.236" v="10373" actId="26606"/>
          <ac:spMkLst>
            <pc:docMk/>
            <pc:sldMk cId="3635933845" sldId="262"/>
            <ac:spMk id="46" creationId="{497BC505-FE0C-4637-A29D-B71DFBBBAA71}"/>
          </ac:spMkLst>
        </pc:spChg>
        <pc:spChg chg="add del">
          <ac:chgData name="King Rosete" userId="61bc417778c8a4f4" providerId="LiveId" clId="{D16BAE16-F76C-4128-9657-1E479272EDE4}" dt="2023-11-28T11:42:16.935" v="10395" actId="26606"/>
          <ac:spMkLst>
            <pc:docMk/>
            <pc:sldMk cId="3635933845" sldId="262"/>
            <ac:spMk id="58" creationId="{438E27F7-3F29-47F0-B30F-585059182204}"/>
          </ac:spMkLst>
        </pc:spChg>
        <pc:spChg chg="add del">
          <ac:chgData name="King Rosete" userId="61bc417778c8a4f4" providerId="LiveId" clId="{D16BAE16-F76C-4128-9657-1E479272EDE4}" dt="2023-11-28T11:42:16.935" v="10395" actId="26606"/>
          <ac:spMkLst>
            <pc:docMk/>
            <pc:sldMk cId="3635933845" sldId="262"/>
            <ac:spMk id="59" creationId="{6B16CD8D-2899-43D9-995B-DD1278D6B5CD}"/>
          </ac:spMkLst>
        </pc:spChg>
        <pc:spChg chg="add del">
          <ac:chgData name="King Rosete" userId="61bc417778c8a4f4" providerId="LiveId" clId="{D16BAE16-F76C-4128-9657-1E479272EDE4}" dt="2023-11-28T11:42:16.935" v="10395" actId="26606"/>
          <ac:spMkLst>
            <pc:docMk/>
            <pc:sldMk cId="3635933845" sldId="262"/>
            <ac:spMk id="60" creationId="{7F38A32B-CAD5-4D19-8E90-F63EB6902E33}"/>
          </ac:spMkLst>
        </pc:spChg>
        <pc:spChg chg="add del">
          <ac:chgData name="King Rosete" userId="61bc417778c8a4f4" providerId="LiveId" clId="{D16BAE16-F76C-4128-9657-1E479272EDE4}" dt="2023-11-28T11:41:59.449" v="10384" actId="26606"/>
          <ac:spMkLst>
            <pc:docMk/>
            <pc:sldMk cId="3635933845" sldId="262"/>
            <ac:spMk id="65" creationId="{927DE2D3-8A21-4D52-9C8C-8E7A2BE994AF}"/>
          </ac:spMkLst>
        </pc:spChg>
        <pc:spChg chg="add del">
          <ac:chgData name="King Rosete" userId="61bc417778c8a4f4" providerId="LiveId" clId="{D16BAE16-F76C-4128-9657-1E479272EDE4}" dt="2023-11-28T11:41:59.449" v="10384" actId="26606"/>
          <ac:spMkLst>
            <pc:docMk/>
            <pc:sldMk cId="3635933845" sldId="262"/>
            <ac:spMk id="67" creationId="{9C8ABB83-B231-4F0C-BF9E-E405FCF701A1}"/>
          </ac:spMkLst>
        </pc:spChg>
        <pc:spChg chg="add del">
          <ac:chgData name="King Rosete" userId="61bc417778c8a4f4" providerId="LiveId" clId="{D16BAE16-F76C-4128-9657-1E479272EDE4}" dt="2023-11-28T11:42:01.709" v="10386" actId="26606"/>
          <ac:spMkLst>
            <pc:docMk/>
            <pc:sldMk cId="3635933845" sldId="262"/>
            <ac:spMk id="69" creationId="{D50332B2-2BC3-434F-B11C-851A29882D15}"/>
          </ac:spMkLst>
        </pc:spChg>
        <pc:spChg chg="add del">
          <ac:chgData name="King Rosete" userId="61bc417778c8a4f4" providerId="LiveId" clId="{D16BAE16-F76C-4128-9657-1E479272EDE4}" dt="2023-11-28T11:42:01.709" v="10386" actId="26606"/>
          <ac:spMkLst>
            <pc:docMk/>
            <pc:sldMk cId="3635933845" sldId="262"/>
            <ac:spMk id="70" creationId="{09646535-AEF6-4883-A4F9-EEC1F8B4319E}"/>
          </ac:spMkLst>
        </pc:spChg>
        <pc:spChg chg="add del">
          <ac:chgData name="King Rosete" userId="61bc417778c8a4f4" providerId="LiveId" clId="{D16BAE16-F76C-4128-9657-1E479272EDE4}" dt="2023-11-28T11:42:01.709" v="10386" actId="26606"/>
          <ac:spMkLst>
            <pc:docMk/>
            <pc:sldMk cId="3635933845" sldId="262"/>
            <ac:spMk id="71" creationId="{FF54EC60-509D-4A90-A637-580B5967E1DC}"/>
          </ac:spMkLst>
        </pc:spChg>
        <pc:spChg chg="add del">
          <ac:chgData name="King Rosete" userId="61bc417778c8a4f4" providerId="LiveId" clId="{D16BAE16-F76C-4128-9657-1E479272EDE4}" dt="2023-11-28T11:42:01.709" v="10386" actId="26606"/>
          <ac:spMkLst>
            <pc:docMk/>
            <pc:sldMk cId="3635933845" sldId="262"/>
            <ac:spMk id="72" creationId="{A4CEB5B4-CDED-47E6-9A79-D8983C3D4360}"/>
          </ac:spMkLst>
        </pc:spChg>
        <pc:spChg chg="add del">
          <ac:chgData name="King Rosete" userId="61bc417778c8a4f4" providerId="LiveId" clId="{D16BAE16-F76C-4128-9657-1E479272EDE4}" dt="2023-11-28T11:42:01.709" v="10386" actId="26606"/>
          <ac:spMkLst>
            <pc:docMk/>
            <pc:sldMk cId="3635933845" sldId="262"/>
            <ac:spMk id="73" creationId="{FCC4408D-5823-4186-97B4-25D12A9F93B0}"/>
          </ac:spMkLst>
        </pc:spChg>
        <pc:spChg chg="add del">
          <ac:chgData name="King Rosete" userId="61bc417778c8a4f4" providerId="LiveId" clId="{D16BAE16-F76C-4128-9657-1E479272EDE4}" dt="2023-11-28T11:42:05.466" v="10388" actId="26606"/>
          <ac:spMkLst>
            <pc:docMk/>
            <pc:sldMk cId="3635933845" sldId="262"/>
            <ac:spMk id="75" creationId="{119D8FB3-DC82-4F23-93E9-2D2E26F225A0}"/>
          </ac:spMkLst>
        </pc:spChg>
        <pc:spChg chg="add del">
          <ac:chgData name="King Rosete" userId="61bc417778c8a4f4" providerId="LiveId" clId="{D16BAE16-F76C-4128-9657-1E479272EDE4}" dt="2023-11-28T11:42:05.466" v="10388" actId="26606"/>
          <ac:spMkLst>
            <pc:docMk/>
            <pc:sldMk cId="3635933845" sldId="262"/>
            <ac:spMk id="76" creationId="{BE054836-96E4-4E15-9E6C-1AE7ED17FC6C}"/>
          </ac:spMkLst>
        </pc:spChg>
        <pc:spChg chg="add del">
          <ac:chgData name="King Rosete" userId="61bc417778c8a4f4" providerId="LiveId" clId="{D16BAE16-F76C-4128-9657-1E479272EDE4}" dt="2023-11-28T11:42:11.290" v="10391" actId="26606"/>
          <ac:spMkLst>
            <pc:docMk/>
            <pc:sldMk cId="3635933845" sldId="262"/>
            <ac:spMk id="80" creationId="{09646535-AEF6-4883-A4F9-EEC1F8B4319E}"/>
          </ac:spMkLst>
        </pc:spChg>
        <pc:spChg chg="add del">
          <ac:chgData name="King Rosete" userId="61bc417778c8a4f4" providerId="LiveId" clId="{D16BAE16-F76C-4128-9657-1E479272EDE4}" dt="2023-11-28T11:42:11.290" v="10391" actId="26606"/>
          <ac:spMkLst>
            <pc:docMk/>
            <pc:sldMk cId="3635933845" sldId="262"/>
            <ac:spMk id="81" creationId="{613F3963-915E-4812-8B39-BE6EA7CC82DA}"/>
          </ac:spMkLst>
        </pc:spChg>
        <pc:spChg chg="add del">
          <ac:chgData name="King Rosete" userId="61bc417778c8a4f4" providerId="LiveId" clId="{D16BAE16-F76C-4128-9657-1E479272EDE4}" dt="2023-11-28T11:42:11.290" v="10391" actId="26606"/>
          <ac:spMkLst>
            <pc:docMk/>
            <pc:sldMk cId="3635933845" sldId="262"/>
            <ac:spMk id="82" creationId="{99D89EBB-72B3-43C9-BAA0-C3D3A97AD3AC}"/>
          </ac:spMkLst>
        </pc:spChg>
        <pc:spChg chg="add del">
          <ac:chgData name="King Rosete" userId="61bc417778c8a4f4" providerId="LiveId" clId="{D16BAE16-F76C-4128-9657-1E479272EDE4}" dt="2023-11-28T11:42:11.290" v="10391" actId="26606"/>
          <ac:spMkLst>
            <pc:docMk/>
            <pc:sldMk cId="3635933845" sldId="262"/>
            <ac:spMk id="83" creationId="{5A6BA549-E7EA-4091-94B3-7B2B3044E387}"/>
          </ac:spMkLst>
        </pc:spChg>
        <pc:spChg chg="add del">
          <ac:chgData name="King Rosete" userId="61bc417778c8a4f4" providerId="LiveId" clId="{D16BAE16-F76C-4128-9657-1E479272EDE4}" dt="2023-11-28T11:42:16.932" v="10394" actId="26606"/>
          <ac:spMkLst>
            <pc:docMk/>
            <pc:sldMk cId="3635933845" sldId="262"/>
            <ac:spMk id="89" creationId="{09646535-AEF6-4883-A4F9-EEC1F8B4319E}"/>
          </ac:spMkLst>
        </pc:spChg>
        <pc:spChg chg="add del">
          <ac:chgData name="King Rosete" userId="61bc417778c8a4f4" providerId="LiveId" clId="{D16BAE16-F76C-4128-9657-1E479272EDE4}" dt="2023-11-28T11:42:16.932" v="10394" actId="26606"/>
          <ac:spMkLst>
            <pc:docMk/>
            <pc:sldMk cId="3635933845" sldId="262"/>
            <ac:spMk id="90" creationId="{BDE63055-C438-4977-B234-872D73E6C459}"/>
          </ac:spMkLst>
        </pc:spChg>
        <pc:spChg chg="add del">
          <ac:chgData name="King Rosete" userId="61bc417778c8a4f4" providerId="LiveId" clId="{D16BAE16-F76C-4128-9657-1E479272EDE4}" dt="2023-11-28T11:42:16.932" v="10394" actId="26606"/>
          <ac:spMkLst>
            <pc:docMk/>
            <pc:sldMk cId="3635933845" sldId="262"/>
            <ac:spMk id="91" creationId="{497BC505-FE0C-4637-A29D-B71DFBBBAA71}"/>
          </ac:spMkLst>
        </pc:spChg>
        <pc:spChg chg="add">
          <ac:chgData name="King Rosete" userId="61bc417778c8a4f4" providerId="LiveId" clId="{D16BAE16-F76C-4128-9657-1E479272EDE4}" dt="2023-11-28T11:42:16.935" v="10395" actId="26606"/>
          <ac:spMkLst>
            <pc:docMk/>
            <pc:sldMk cId="3635933845" sldId="262"/>
            <ac:spMk id="101" creationId="{927DE2D3-8A21-4D52-9C8C-8E7A2BE994AF}"/>
          </ac:spMkLst>
        </pc:spChg>
        <pc:spChg chg="add">
          <ac:chgData name="King Rosete" userId="61bc417778c8a4f4" providerId="LiveId" clId="{D16BAE16-F76C-4128-9657-1E479272EDE4}" dt="2023-11-28T11:42:16.935" v="10395" actId="26606"/>
          <ac:spMkLst>
            <pc:docMk/>
            <pc:sldMk cId="3635933845" sldId="262"/>
            <ac:spMk id="102" creationId="{9C8ABB83-B231-4F0C-BF9E-E405FCF701A1}"/>
          </ac:spMkLst>
        </pc:spChg>
        <pc:grpChg chg="add del">
          <ac:chgData name="King Rosete" userId="61bc417778c8a4f4" providerId="LiveId" clId="{D16BAE16-F76C-4128-9657-1E479272EDE4}" dt="2023-11-28T11:41:26.243" v="10374" actId="26606"/>
          <ac:grpSpMkLst>
            <pc:docMk/>
            <pc:sldMk cId="3635933845" sldId="262"/>
            <ac:grpSpMk id="27" creationId="{C8F3AECA-1E28-4DB0-901D-747B827596E9}"/>
          </ac:grpSpMkLst>
        </pc:grpChg>
        <pc:grpChg chg="add del">
          <ac:chgData name="King Rosete" userId="61bc417778c8a4f4" providerId="LiveId" clId="{D16BAE16-F76C-4128-9657-1E479272EDE4}" dt="2023-11-28T11:41:26.243" v="10374" actId="26606"/>
          <ac:grpSpMkLst>
            <pc:docMk/>
            <pc:sldMk cId="3635933845" sldId="262"/>
            <ac:grpSpMk id="32" creationId="{3214C51D-3B74-4CCB-82B8-A184460FCAA2}"/>
          </ac:grpSpMkLst>
        </pc:grpChg>
        <pc:grpChg chg="add del">
          <ac:chgData name="King Rosete" userId="61bc417778c8a4f4" providerId="LiveId" clId="{D16BAE16-F76C-4128-9657-1E479272EDE4}" dt="2023-11-28T11:41:26.236" v="10373" actId="26606"/>
          <ac:grpSpMkLst>
            <pc:docMk/>
            <pc:sldMk cId="3635933845" sldId="262"/>
            <ac:grpSpMk id="48" creationId="{F2FD01A0-E6FF-41CD-AEBD-279232B90D43}"/>
          </ac:grpSpMkLst>
        </pc:grpChg>
        <pc:grpChg chg="add del">
          <ac:chgData name="King Rosete" userId="61bc417778c8a4f4" providerId="LiveId" clId="{D16BAE16-F76C-4128-9657-1E479272EDE4}" dt="2023-11-28T11:41:26.236" v="10373" actId="26606"/>
          <ac:grpSpMkLst>
            <pc:docMk/>
            <pc:sldMk cId="3635933845" sldId="262"/>
            <ac:grpSpMk id="53" creationId="{3C9AA14C-80A4-427C-A911-28CD20C56E5E}"/>
          </ac:grpSpMkLst>
        </pc:grpChg>
        <pc:grpChg chg="add del">
          <ac:chgData name="King Rosete" userId="61bc417778c8a4f4" providerId="LiveId" clId="{D16BAE16-F76C-4128-9657-1E479272EDE4}" dt="2023-11-28T11:42:11.290" v="10391" actId="26606"/>
          <ac:grpSpMkLst>
            <pc:docMk/>
            <pc:sldMk cId="3635933845" sldId="262"/>
            <ac:grpSpMk id="84" creationId="{C8F3AECA-1E28-4DB0-901D-747B827596E9}"/>
          </ac:grpSpMkLst>
        </pc:grpChg>
        <pc:grpChg chg="add del">
          <ac:chgData name="King Rosete" userId="61bc417778c8a4f4" providerId="LiveId" clId="{D16BAE16-F76C-4128-9657-1E479272EDE4}" dt="2023-11-28T11:42:11.290" v="10391" actId="26606"/>
          <ac:grpSpMkLst>
            <pc:docMk/>
            <pc:sldMk cId="3635933845" sldId="262"/>
            <ac:grpSpMk id="87" creationId="{3214C51D-3B74-4CCB-82B8-A184460FCAA2}"/>
          </ac:grpSpMkLst>
        </pc:grpChg>
        <pc:grpChg chg="add del">
          <ac:chgData name="King Rosete" userId="61bc417778c8a4f4" providerId="LiveId" clId="{D16BAE16-F76C-4128-9657-1E479272EDE4}" dt="2023-11-28T11:42:16.932" v="10394" actId="26606"/>
          <ac:grpSpMkLst>
            <pc:docMk/>
            <pc:sldMk cId="3635933845" sldId="262"/>
            <ac:grpSpMk id="92" creationId="{F2FD01A0-E6FF-41CD-AEBD-279232B90D43}"/>
          </ac:grpSpMkLst>
        </pc:grpChg>
        <pc:grpChg chg="add del">
          <ac:chgData name="King Rosete" userId="61bc417778c8a4f4" providerId="LiveId" clId="{D16BAE16-F76C-4128-9657-1E479272EDE4}" dt="2023-11-28T11:42:16.932" v="10394" actId="26606"/>
          <ac:grpSpMkLst>
            <pc:docMk/>
            <pc:sldMk cId="3635933845" sldId="262"/>
            <ac:grpSpMk id="96" creationId="{3C9AA14C-80A4-427C-A911-28CD20C56E5E}"/>
          </ac:grpSpMkLst>
        </pc:grpChg>
        <pc:picChg chg="add del mod ord">
          <ac:chgData name="King Rosete" userId="61bc417778c8a4f4" providerId="LiveId" clId="{D16BAE16-F76C-4128-9657-1E479272EDE4}" dt="2023-11-28T11:39:44.143" v="10369" actId="21"/>
          <ac:picMkLst>
            <pc:docMk/>
            <pc:sldMk cId="3635933845" sldId="262"/>
            <ac:picMk id="5" creationId="{27E1EEA0-DAAC-4B96-26CD-2B406F598B84}"/>
          </ac:picMkLst>
        </pc:picChg>
        <pc:picChg chg="add del mod">
          <ac:chgData name="King Rosete" userId="61bc417778c8a4f4" providerId="LiveId" clId="{D16BAE16-F76C-4128-9657-1E479272EDE4}" dt="2023-11-28T11:39:24.916" v="10363" actId="21"/>
          <ac:picMkLst>
            <pc:docMk/>
            <pc:sldMk cId="3635933845" sldId="262"/>
            <ac:picMk id="7" creationId="{E6D886FB-C486-BC2A-4DBD-2DE76BFAE5B0}"/>
          </ac:picMkLst>
        </pc:picChg>
        <pc:picChg chg="add del mod ord">
          <ac:chgData name="King Rosete" userId="61bc417778c8a4f4" providerId="LiveId" clId="{D16BAE16-F76C-4128-9657-1E479272EDE4}" dt="2023-11-28T11:41:28.980" v="10375" actId="21"/>
          <ac:picMkLst>
            <pc:docMk/>
            <pc:sldMk cId="3635933845" sldId="262"/>
            <ac:picMk id="9" creationId="{2859116D-020B-7782-DBA0-C24E83E25E84}"/>
          </ac:picMkLst>
        </pc:picChg>
        <pc:picChg chg="add del mod">
          <ac:chgData name="King Rosete" userId="61bc417778c8a4f4" providerId="LiveId" clId="{D16BAE16-F76C-4128-9657-1E479272EDE4}" dt="2023-11-28T11:41:40.729" v="10379" actId="21"/>
          <ac:picMkLst>
            <pc:docMk/>
            <pc:sldMk cId="3635933845" sldId="262"/>
            <ac:picMk id="13" creationId="{D883329E-3334-1885-C775-FA93E77E7D5D}"/>
          </ac:picMkLst>
        </pc:picChg>
        <pc:picChg chg="add mod ord">
          <ac:chgData name="King Rosete" userId="61bc417778c8a4f4" providerId="LiveId" clId="{D16BAE16-F76C-4128-9657-1E479272EDE4}" dt="2023-11-28T11:42:26.821" v="10399" actId="14100"/>
          <ac:picMkLst>
            <pc:docMk/>
            <pc:sldMk cId="3635933845" sldId="262"/>
            <ac:picMk id="17" creationId="{5BF62DFE-A8EF-2283-DC46-E6B25D7F0FBD}"/>
          </ac:picMkLst>
        </pc:picChg>
      </pc:sldChg>
      <pc:sldChg chg="addSp delSp modSp new mod setBg modNotesTx">
        <pc:chgData name="King Rosete" userId="61bc417778c8a4f4" providerId="LiveId" clId="{D16BAE16-F76C-4128-9657-1E479272EDE4}" dt="2023-11-28T08:59:56.659" v="8510" actId="20577"/>
        <pc:sldMkLst>
          <pc:docMk/>
          <pc:sldMk cId="3403726381" sldId="263"/>
        </pc:sldMkLst>
        <pc:spChg chg="mod">
          <ac:chgData name="King Rosete" userId="61bc417778c8a4f4" providerId="LiveId" clId="{D16BAE16-F76C-4128-9657-1E479272EDE4}" dt="2023-11-28T08:09:51.352" v="6263" actId="26606"/>
          <ac:spMkLst>
            <pc:docMk/>
            <pc:sldMk cId="3403726381" sldId="263"/>
            <ac:spMk id="2" creationId="{92052906-4965-1E32-386C-9EDD5CC26F2C}"/>
          </ac:spMkLst>
        </pc:spChg>
        <pc:spChg chg="del mod">
          <ac:chgData name="King Rosete" userId="61bc417778c8a4f4" providerId="LiveId" clId="{D16BAE16-F76C-4128-9657-1E479272EDE4}" dt="2023-11-28T08:09:51.352" v="6263" actId="26606"/>
          <ac:spMkLst>
            <pc:docMk/>
            <pc:sldMk cId="3403726381" sldId="263"/>
            <ac:spMk id="3" creationId="{73F7A9C5-6F8C-6B68-1351-99849101513A}"/>
          </ac:spMkLst>
        </pc:spChg>
        <pc:spChg chg="add">
          <ac:chgData name="King Rosete" userId="61bc417778c8a4f4" providerId="LiveId" clId="{D16BAE16-F76C-4128-9657-1E479272EDE4}" dt="2023-11-28T08:09:51.352" v="6263" actId="26606"/>
          <ac:spMkLst>
            <pc:docMk/>
            <pc:sldMk cId="3403726381" sldId="263"/>
            <ac:spMk id="9" creationId="{2BFB0E95-9CAE-4968-A118-2B9F7C8BBBEC}"/>
          </ac:spMkLst>
        </pc:spChg>
        <pc:spChg chg="add">
          <ac:chgData name="King Rosete" userId="61bc417778c8a4f4" providerId="LiveId" clId="{D16BAE16-F76C-4128-9657-1E479272EDE4}" dt="2023-11-28T08:09:51.352" v="6263" actId="26606"/>
          <ac:spMkLst>
            <pc:docMk/>
            <pc:sldMk cId="3403726381" sldId="263"/>
            <ac:spMk id="11" creationId="{72133437-BFEB-412D-978C-59379BF575EC}"/>
          </ac:spMkLst>
        </pc:spChg>
        <pc:spChg chg="add">
          <ac:chgData name="King Rosete" userId="61bc417778c8a4f4" providerId="LiveId" clId="{D16BAE16-F76C-4128-9657-1E479272EDE4}" dt="2023-11-28T08:09:51.352" v="6263" actId="26606"/>
          <ac:spMkLst>
            <pc:docMk/>
            <pc:sldMk cId="3403726381" sldId="263"/>
            <ac:spMk id="23" creationId="{D277D65C-DA10-481D-B5A1-7DB78CF638DD}"/>
          </ac:spMkLst>
        </pc:spChg>
        <pc:grpChg chg="add">
          <ac:chgData name="King Rosete" userId="61bc417778c8a4f4" providerId="LiveId" clId="{D16BAE16-F76C-4128-9657-1E479272EDE4}" dt="2023-11-28T08:09:51.352" v="6263" actId="26606"/>
          <ac:grpSpMkLst>
            <pc:docMk/>
            <pc:sldMk cId="3403726381" sldId="263"/>
            <ac:grpSpMk id="13" creationId="{898907C4-FC8B-4436-8D59-610E3736136D}"/>
          </ac:grpSpMkLst>
        </pc:grpChg>
        <pc:grpChg chg="add">
          <ac:chgData name="King Rosete" userId="61bc417778c8a4f4" providerId="LiveId" clId="{D16BAE16-F76C-4128-9657-1E479272EDE4}" dt="2023-11-28T08:09:51.352" v="6263" actId="26606"/>
          <ac:grpSpMkLst>
            <pc:docMk/>
            <pc:sldMk cId="3403726381" sldId="263"/>
            <ac:grpSpMk id="18" creationId="{9F9D18AC-8DBF-44B9-B251-652985A640D9}"/>
          </ac:grpSpMkLst>
        </pc:grpChg>
        <pc:graphicFrameChg chg="add">
          <ac:chgData name="King Rosete" userId="61bc417778c8a4f4" providerId="LiveId" clId="{D16BAE16-F76C-4128-9657-1E479272EDE4}" dt="2023-11-28T08:09:51.352" v="6263" actId="26606"/>
          <ac:graphicFrameMkLst>
            <pc:docMk/>
            <pc:sldMk cId="3403726381" sldId="263"/>
            <ac:graphicFrameMk id="5" creationId="{4A148EAD-599A-50C4-784A-8422FA329414}"/>
          </ac:graphicFrameMkLst>
        </pc:graphicFrameChg>
      </pc:sldChg>
      <pc:sldMasterChg chg="add del addSldLayout delSldLayout">
        <pc:chgData name="King Rosete" userId="61bc417778c8a4f4" providerId="LiveId" clId="{D16BAE16-F76C-4128-9657-1E479272EDE4}" dt="2023-11-24T02:04:46.854" v="14" actId="26606"/>
        <pc:sldMasterMkLst>
          <pc:docMk/>
          <pc:sldMasterMk cId="3402111963" sldId="2147483648"/>
        </pc:sldMasterMkLst>
        <pc:sldLayoutChg chg="add del">
          <pc:chgData name="King Rosete" userId="61bc417778c8a4f4" providerId="LiveId" clId="{D16BAE16-F76C-4128-9657-1E479272EDE4}" dt="2023-11-24T02:04:46.854" v="14" actId="26606"/>
          <pc:sldLayoutMkLst>
            <pc:docMk/>
            <pc:sldMasterMk cId="3402111963" sldId="2147483648"/>
            <pc:sldLayoutMk cId="3042814533" sldId="2147483649"/>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2775662703" sldId="2147483650"/>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2756286672" sldId="2147483651"/>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2580798264" sldId="2147483652"/>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995822618" sldId="2147483653"/>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3010962420" sldId="2147483654"/>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3467125329" sldId="2147483655"/>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690294579" sldId="2147483656"/>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1786981759" sldId="2147483657"/>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104034640" sldId="2147483658"/>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4050680266" sldId="2147483659"/>
          </pc:sldLayoutMkLst>
        </pc:sldLayoutChg>
      </pc:sldMasterChg>
      <pc:sldMasterChg chg="add del replId addSldLayout delSldLayout">
        <pc:chgData name="King Rosete" userId="61bc417778c8a4f4" providerId="LiveId" clId="{D16BAE16-F76C-4128-9657-1E479272EDE4}" dt="2023-11-24T02:04:36.413" v="2" actId="26606"/>
        <pc:sldMasterMkLst>
          <pc:docMk/>
          <pc:sldMasterMk cId="2604172214" sldId="2147483660"/>
        </pc:sldMasterMkLst>
        <pc:sldLayoutChg chg="add del">
          <pc:chgData name="King Rosete" userId="61bc417778c8a4f4" providerId="LiveId" clId="{D16BAE16-F76C-4128-9657-1E479272EDE4}" dt="2023-11-24T02:04:36.413" v="2" actId="26606"/>
          <pc:sldLayoutMkLst>
            <pc:docMk/>
            <pc:sldMasterMk cId="2604172214" sldId="2147483660"/>
            <pc:sldLayoutMk cId="908065203" sldId="2147483661"/>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2711143500" sldId="2147483662"/>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2098558643" sldId="2147483663"/>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2568502387" sldId="2147483664"/>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1689238262" sldId="2147483665"/>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801538879" sldId="2147483666"/>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912476447" sldId="2147483667"/>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4110100953" sldId="2147483668"/>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2866140435" sldId="2147483669"/>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2664410090" sldId="2147483670"/>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3688865943" sldId="2147483671"/>
          </pc:sldLayoutMkLst>
        </pc:sldLayoutChg>
      </pc:sldMasterChg>
      <pc:sldMasterChg chg="add del addSldLayout delSldLayout">
        <pc:chgData name="King Rosete" userId="61bc417778c8a4f4" providerId="LiveId" clId="{D16BAE16-F76C-4128-9657-1E479272EDE4}" dt="2023-11-24T02:04:38.604" v="5" actId="26606"/>
        <pc:sldMasterMkLst>
          <pc:docMk/>
          <pc:sldMasterMk cId="3018262458" sldId="2147483673"/>
        </pc:sldMasterMkLst>
        <pc:sldLayoutChg chg="add del">
          <pc:chgData name="King Rosete" userId="61bc417778c8a4f4" providerId="LiveId" clId="{D16BAE16-F76C-4128-9657-1E479272EDE4}" dt="2023-11-24T02:04:38.604" v="5" actId="26606"/>
          <pc:sldLayoutMkLst>
            <pc:docMk/>
            <pc:sldMasterMk cId="3018262458" sldId="2147483673"/>
            <pc:sldLayoutMk cId="2020079862" sldId="2147483662"/>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2925631615" sldId="2147483663"/>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1202174001" sldId="2147483664"/>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1122212564" sldId="2147483665"/>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559369039" sldId="2147483666"/>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887216269" sldId="2147483667"/>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3084938880" sldId="2147483668"/>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3180402542" sldId="2147483669"/>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3843414075" sldId="2147483670"/>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2351069956" sldId="2147483671"/>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2712013356" sldId="2147483672"/>
          </pc:sldLayoutMkLst>
        </pc:sldLayoutChg>
      </pc:sldMasterChg>
      <pc:sldMasterChg chg="add del addSldLayout delSldLayout">
        <pc:chgData name="King Rosete" userId="61bc417778c8a4f4" providerId="LiveId" clId="{D16BAE16-F76C-4128-9657-1E479272EDE4}" dt="2023-11-24T02:04:40.431" v="7" actId="26606"/>
        <pc:sldMasterMkLst>
          <pc:docMk/>
          <pc:sldMasterMk cId="2620668904" sldId="2147483687"/>
        </pc:sldMasterMkLst>
        <pc:sldLayoutChg chg="add del">
          <pc:chgData name="King Rosete" userId="61bc417778c8a4f4" providerId="LiveId" clId="{D16BAE16-F76C-4128-9657-1E479272EDE4}" dt="2023-11-24T02:04:40.431" v="7" actId="26606"/>
          <pc:sldLayoutMkLst>
            <pc:docMk/>
            <pc:sldMasterMk cId="2620668904" sldId="2147483687"/>
            <pc:sldLayoutMk cId="2418003137" sldId="2147483675"/>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2421522663" sldId="2147483676"/>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2938933693" sldId="2147483677"/>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3657098374" sldId="2147483678"/>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646068899" sldId="2147483679"/>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301979005" sldId="2147483680"/>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928771638" sldId="2147483681"/>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2707110958" sldId="2147483682"/>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790039609" sldId="2147483683"/>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4256133824" sldId="2147483684"/>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770118515" sldId="2147483685"/>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148619754" sldId="2147483686"/>
          </pc:sldLayoutMkLst>
        </pc:sldLayoutChg>
      </pc:sldMasterChg>
      <pc:sldMasterChg chg="add del addSldLayout delSldLayout">
        <pc:chgData name="King Rosete" userId="61bc417778c8a4f4" providerId="LiveId" clId="{D16BAE16-F76C-4128-9657-1E479272EDE4}" dt="2023-11-24T02:04:46.854" v="14" actId="26606"/>
        <pc:sldMasterMkLst>
          <pc:docMk/>
          <pc:sldMasterMk cId="1883506686" sldId="2147483700"/>
        </pc:sldMasterMkLst>
        <pc:sldLayoutChg chg="add del">
          <pc:chgData name="King Rosete" userId="61bc417778c8a4f4" providerId="LiveId" clId="{D16BAE16-F76C-4128-9657-1E479272EDE4}" dt="2023-11-24T02:04:46.854" v="14" actId="26606"/>
          <pc:sldLayoutMkLst>
            <pc:docMk/>
            <pc:sldMasterMk cId="1883506686" sldId="2147483700"/>
            <pc:sldLayoutMk cId="2784252600" sldId="2147483689"/>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532924354" sldId="2147483690"/>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3062213045" sldId="2147483691"/>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3413207043" sldId="2147483692"/>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4087771015" sldId="2147483693"/>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897469385" sldId="2147483694"/>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13214125" sldId="2147483695"/>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3595034941" sldId="2147483696"/>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237883693" sldId="2147483697"/>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1795562463" sldId="2147483698"/>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898504355" sldId="2147483699"/>
          </pc:sldLayoutMkLst>
        </pc:sldLayoutChg>
      </pc:sldMasterChg>
      <pc:sldMasterChg chg="add del addSldLayout delSldLayout">
        <pc:chgData name="King Rosete" userId="61bc417778c8a4f4" providerId="LiveId" clId="{D16BAE16-F76C-4128-9657-1E479272EDE4}" dt="2023-11-24T02:04:45.397" v="11" actId="26606"/>
        <pc:sldMasterMkLst>
          <pc:docMk/>
          <pc:sldMasterMk cId="3637691588" sldId="2147483713"/>
        </pc:sldMasterMkLst>
        <pc:sldLayoutChg chg="add del">
          <pc:chgData name="King Rosete" userId="61bc417778c8a4f4" providerId="LiveId" clId="{D16BAE16-F76C-4128-9657-1E479272EDE4}" dt="2023-11-24T02:04:45.397" v="11" actId="26606"/>
          <pc:sldLayoutMkLst>
            <pc:docMk/>
            <pc:sldMasterMk cId="3637691588" sldId="2147483713"/>
            <pc:sldLayoutMk cId="1738127727" sldId="2147483702"/>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390125279" sldId="2147483703"/>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2872618246" sldId="2147483704"/>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85522747" sldId="2147483705"/>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2118245909" sldId="2147483706"/>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3624207706" sldId="2147483707"/>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1015862766" sldId="2147483708"/>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3724181558" sldId="2147483709"/>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4136031297" sldId="2147483710"/>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313173741" sldId="2147483711"/>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1973577991" sldId="2147483712"/>
          </pc:sldLayoutMkLst>
        </pc:sldLayoutChg>
      </pc:sldMasterChg>
      <pc:sldMasterChg chg="add del addSldLayout delSldLayout">
        <pc:chgData name="King Rosete" userId="61bc417778c8a4f4" providerId="LiveId" clId="{D16BAE16-F76C-4128-9657-1E479272EDE4}" dt="2023-11-24T02:04:46.809" v="13" actId="26606"/>
        <pc:sldMasterMkLst>
          <pc:docMk/>
          <pc:sldMasterMk cId="564266535" sldId="2147483726"/>
        </pc:sldMasterMkLst>
        <pc:sldLayoutChg chg="add del">
          <pc:chgData name="King Rosete" userId="61bc417778c8a4f4" providerId="LiveId" clId="{D16BAE16-F76C-4128-9657-1E479272EDE4}" dt="2023-11-24T02:04:46.809" v="13" actId="26606"/>
          <pc:sldLayoutMkLst>
            <pc:docMk/>
            <pc:sldMasterMk cId="564266535" sldId="2147483726"/>
            <pc:sldLayoutMk cId="1614672204" sldId="2147483715"/>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4020984864" sldId="2147483716"/>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470640365" sldId="2147483717"/>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841649239" sldId="2147483718"/>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42388297" sldId="2147483719"/>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2984572855" sldId="2147483720"/>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2222131335" sldId="2147483721"/>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3599595375" sldId="2147483722"/>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2648495979" sldId="2147483723"/>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847788219" sldId="2147483724"/>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494337178" sldId="2147483725"/>
          </pc:sldLayoutMkLst>
        </pc:sldLayoutChg>
      </pc:sldMasterChg>
    </pc:docChg>
  </pc:docChgLst>
  <pc:docChgLst>
    <pc:chgData name="King Rosete" userId="61bc417778c8a4f4" providerId="LiveId" clId="{426AD6DF-904F-4962-B74D-1CBB4678008C}"/>
    <pc:docChg chg="custSel addSld modSld sldOrd modSection">
      <pc:chgData name="King Rosete" userId="61bc417778c8a4f4" providerId="LiveId" clId="{426AD6DF-904F-4962-B74D-1CBB4678008C}" dt="2023-11-28T20:02:33.043" v="79"/>
      <pc:docMkLst>
        <pc:docMk/>
      </pc:docMkLst>
      <pc:sldChg chg="modSp mod">
        <pc:chgData name="King Rosete" userId="61bc417778c8a4f4" providerId="LiveId" clId="{426AD6DF-904F-4962-B74D-1CBB4678008C}" dt="2023-11-28T19:07:13.621" v="21" actId="20577"/>
        <pc:sldMkLst>
          <pc:docMk/>
          <pc:sldMk cId="3208588578" sldId="256"/>
        </pc:sldMkLst>
        <pc:spChg chg="mod">
          <ac:chgData name="King Rosete" userId="61bc417778c8a4f4" providerId="LiveId" clId="{426AD6DF-904F-4962-B74D-1CBB4678008C}" dt="2023-11-28T19:07:13.621" v="21" actId="20577"/>
          <ac:spMkLst>
            <pc:docMk/>
            <pc:sldMk cId="3208588578" sldId="256"/>
            <ac:spMk id="3" creationId="{1384D670-D8ED-797C-7E72-5EC647F4AD56}"/>
          </ac:spMkLst>
        </pc:spChg>
      </pc:sldChg>
      <pc:sldChg chg="modNotesTx">
        <pc:chgData name="King Rosete" userId="61bc417778c8a4f4" providerId="LiveId" clId="{426AD6DF-904F-4962-B74D-1CBB4678008C}" dt="2023-11-28T19:16:07.923" v="77" actId="20577"/>
        <pc:sldMkLst>
          <pc:docMk/>
          <pc:sldMk cId="3403726381" sldId="263"/>
        </pc:sldMkLst>
      </pc:sldChg>
      <pc:sldChg chg="addSp delSp modSp new mod ord setBg">
        <pc:chgData name="King Rosete" userId="61bc417778c8a4f4" providerId="LiveId" clId="{426AD6DF-904F-4962-B74D-1CBB4678008C}" dt="2023-11-28T20:02:33.043" v="79"/>
        <pc:sldMkLst>
          <pc:docMk/>
          <pc:sldMk cId="638950908" sldId="264"/>
        </pc:sldMkLst>
        <pc:spChg chg="mod">
          <ac:chgData name="King Rosete" userId="61bc417778c8a4f4" providerId="LiveId" clId="{426AD6DF-904F-4962-B74D-1CBB4678008C}" dt="2023-11-28T19:11:26.705" v="38" actId="26606"/>
          <ac:spMkLst>
            <pc:docMk/>
            <pc:sldMk cId="638950908" sldId="264"/>
            <ac:spMk id="2" creationId="{DFDD975D-8F55-0491-772A-E55C1E1DB1D2}"/>
          </ac:spMkLst>
        </pc:spChg>
        <pc:spChg chg="del">
          <ac:chgData name="King Rosete" userId="61bc417778c8a4f4" providerId="LiveId" clId="{426AD6DF-904F-4962-B74D-1CBB4678008C}" dt="2023-11-28T19:11:26.705" v="38" actId="26606"/>
          <ac:spMkLst>
            <pc:docMk/>
            <pc:sldMk cId="638950908" sldId="264"/>
            <ac:spMk id="3" creationId="{33F412E6-101F-A648-C86D-579827A5F141}"/>
          </ac:spMkLst>
        </pc:spChg>
        <pc:spChg chg="add">
          <ac:chgData name="King Rosete" userId="61bc417778c8a4f4" providerId="LiveId" clId="{426AD6DF-904F-4962-B74D-1CBB4678008C}" dt="2023-11-28T19:11:26.705" v="38" actId="26606"/>
          <ac:spMkLst>
            <pc:docMk/>
            <pc:sldMk cId="638950908" sldId="264"/>
            <ac:spMk id="10" creationId="{09646535-AEF6-4883-A4F9-EEC1F8B4319E}"/>
          </ac:spMkLst>
        </pc:spChg>
        <pc:spChg chg="add">
          <ac:chgData name="King Rosete" userId="61bc417778c8a4f4" providerId="LiveId" clId="{426AD6DF-904F-4962-B74D-1CBB4678008C}" dt="2023-11-28T19:11:26.705" v="38" actId="26606"/>
          <ac:spMkLst>
            <pc:docMk/>
            <pc:sldMk cId="638950908" sldId="264"/>
            <ac:spMk id="12" creationId="{335243F2-87BD-4C47-8358-ACFE608D3DB3}"/>
          </ac:spMkLst>
        </pc:spChg>
        <pc:spChg chg="add">
          <ac:chgData name="King Rosete" userId="61bc417778c8a4f4" providerId="LiveId" clId="{426AD6DF-904F-4962-B74D-1CBB4678008C}" dt="2023-11-28T19:11:26.705" v="38" actId="26606"/>
          <ac:spMkLst>
            <pc:docMk/>
            <pc:sldMk cId="638950908" sldId="264"/>
            <ac:spMk id="14" creationId="{65B33439-EC96-4835-9DF2-CFA3336E0E41}"/>
          </ac:spMkLst>
        </pc:spChg>
        <pc:grpChg chg="add">
          <ac:chgData name="King Rosete" userId="61bc417778c8a4f4" providerId="LiveId" clId="{426AD6DF-904F-4962-B74D-1CBB4678008C}" dt="2023-11-28T19:11:26.705" v="38" actId="26606"/>
          <ac:grpSpMkLst>
            <pc:docMk/>
            <pc:sldMk cId="638950908" sldId="264"/>
            <ac:grpSpMk id="16" creationId="{F2FD01A0-E6FF-41CD-AEBD-279232B90D43}"/>
          </ac:grpSpMkLst>
        </pc:grpChg>
        <pc:grpChg chg="add">
          <ac:chgData name="King Rosete" userId="61bc417778c8a4f4" providerId="LiveId" clId="{426AD6DF-904F-4962-B74D-1CBB4678008C}" dt="2023-11-28T19:11:26.705" v="38" actId="26606"/>
          <ac:grpSpMkLst>
            <pc:docMk/>
            <pc:sldMk cId="638950908" sldId="264"/>
            <ac:grpSpMk id="21" creationId="{3C9AA14C-80A4-427C-A911-28CD20C56E5E}"/>
          </ac:grpSpMkLst>
        </pc:grpChg>
        <pc:picChg chg="add">
          <ac:chgData name="King Rosete" userId="61bc417778c8a4f4" providerId="LiveId" clId="{426AD6DF-904F-4962-B74D-1CBB4678008C}" dt="2023-11-28T19:11:26.705" v="38" actId="26606"/>
          <ac:picMkLst>
            <pc:docMk/>
            <pc:sldMk cId="638950908" sldId="264"/>
            <ac:picMk id="7" creationId="{B48C2254-7539-0401-DD7F-ABB1829362D8}"/>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47E58A-6B34-471C-9524-2F6074826E6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A6E2099-2D3C-4F7F-A272-2C0671301AE1}">
      <dgm:prSet/>
      <dgm:spPr/>
      <dgm:t>
        <a:bodyPr/>
        <a:lstStyle/>
        <a:p>
          <a:r>
            <a:rPr lang="en-US" baseline="0"/>
            <a:t>Introduction</a:t>
          </a:r>
          <a:endParaRPr lang="en-US"/>
        </a:p>
      </dgm:t>
    </dgm:pt>
    <dgm:pt modelId="{9561B423-4961-4CC6-97E0-22FA86555AD5}" type="parTrans" cxnId="{C2268315-022E-4814-A611-B5E17216E0BC}">
      <dgm:prSet/>
      <dgm:spPr/>
      <dgm:t>
        <a:bodyPr/>
        <a:lstStyle/>
        <a:p>
          <a:endParaRPr lang="en-US"/>
        </a:p>
      </dgm:t>
    </dgm:pt>
    <dgm:pt modelId="{BA540D28-44B9-4666-B85D-3F2BFE0DAFA5}" type="sibTrans" cxnId="{C2268315-022E-4814-A611-B5E17216E0BC}">
      <dgm:prSet/>
      <dgm:spPr/>
      <dgm:t>
        <a:bodyPr/>
        <a:lstStyle/>
        <a:p>
          <a:endParaRPr lang="en-US"/>
        </a:p>
      </dgm:t>
    </dgm:pt>
    <dgm:pt modelId="{57B2A247-4ECC-449F-9E16-2B5367BC73A7}">
      <dgm:prSet/>
      <dgm:spPr/>
      <dgm:t>
        <a:bodyPr/>
        <a:lstStyle/>
        <a:p>
          <a:r>
            <a:rPr lang="en-US" baseline="0"/>
            <a:t>Problem Definition</a:t>
          </a:r>
          <a:endParaRPr lang="en-US"/>
        </a:p>
      </dgm:t>
    </dgm:pt>
    <dgm:pt modelId="{1F3F1C1E-CE07-4D1E-8821-8B40C37E5628}" type="parTrans" cxnId="{A745897F-89F4-4349-AB02-7CBAF306B10A}">
      <dgm:prSet/>
      <dgm:spPr/>
      <dgm:t>
        <a:bodyPr/>
        <a:lstStyle/>
        <a:p>
          <a:endParaRPr lang="en-US"/>
        </a:p>
      </dgm:t>
    </dgm:pt>
    <dgm:pt modelId="{6C717D30-5C52-4125-A716-207C098CA63B}" type="sibTrans" cxnId="{A745897F-89F4-4349-AB02-7CBAF306B10A}">
      <dgm:prSet/>
      <dgm:spPr/>
      <dgm:t>
        <a:bodyPr/>
        <a:lstStyle/>
        <a:p>
          <a:endParaRPr lang="en-US"/>
        </a:p>
      </dgm:t>
    </dgm:pt>
    <dgm:pt modelId="{C53AF95E-CDF1-4645-88E7-D88D34C60F77}">
      <dgm:prSet/>
      <dgm:spPr/>
      <dgm:t>
        <a:bodyPr/>
        <a:lstStyle/>
        <a:p>
          <a:r>
            <a:rPr lang="en-US" baseline="0"/>
            <a:t>Design Requirements</a:t>
          </a:r>
          <a:endParaRPr lang="en-US"/>
        </a:p>
      </dgm:t>
    </dgm:pt>
    <dgm:pt modelId="{C5CB234F-A936-4677-AA82-66D7DF9171F3}" type="parTrans" cxnId="{0B64BDB0-1469-4BF1-ABB1-130A0C6F91C5}">
      <dgm:prSet/>
      <dgm:spPr/>
      <dgm:t>
        <a:bodyPr/>
        <a:lstStyle/>
        <a:p>
          <a:endParaRPr lang="en-US"/>
        </a:p>
      </dgm:t>
    </dgm:pt>
    <dgm:pt modelId="{F64E4F2A-9A9A-4AE9-A468-B0A1A3EA053F}" type="sibTrans" cxnId="{0B64BDB0-1469-4BF1-ABB1-130A0C6F91C5}">
      <dgm:prSet/>
      <dgm:spPr/>
      <dgm:t>
        <a:bodyPr/>
        <a:lstStyle/>
        <a:p>
          <a:endParaRPr lang="en-US"/>
        </a:p>
      </dgm:t>
    </dgm:pt>
    <dgm:pt modelId="{E0318A9B-68A2-42C8-B5CB-8DF493EE56F6}">
      <dgm:prSet/>
      <dgm:spPr/>
      <dgm:t>
        <a:bodyPr/>
        <a:lstStyle/>
        <a:p>
          <a:r>
            <a:rPr lang="en-US" baseline="0"/>
            <a:t>Solutions</a:t>
          </a:r>
          <a:endParaRPr lang="en-US"/>
        </a:p>
      </dgm:t>
    </dgm:pt>
    <dgm:pt modelId="{59D5EC7A-DE3F-4500-B9A6-F8D6583E5422}" type="parTrans" cxnId="{EF74A192-AF38-4ECD-81EB-494C2AB84368}">
      <dgm:prSet/>
      <dgm:spPr/>
      <dgm:t>
        <a:bodyPr/>
        <a:lstStyle/>
        <a:p>
          <a:endParaRPr lang="en-US"/>
        </a:p>
      </dgm:t>
    </dgm:pt>
    <dgm:pt modelId="{BB751C6E-8CA7-4CFA-B762-48BC21839A7E}" type="sibTrans" cxnId="{EF74A192-AF38-4ECD-81EB-494C2AB84368}">
      <dgm:prSet/>
      <dgm:spPr/>
      <dgm:t>
        <a:bodyPr/>
        <a:lstStyle/>
        <a:p>
          <a:endParaRPr lang="en-US"/>
        </a:p>
      </dgm:t>
    </dgm:pt>
    <dgm:pt modelId="{D998447D-9A1A-4C21-8BED-F17F6617E8B8}">
      <dgm:prSet/>
      <dgm:spPr/>
      <dgm:t>
        <a:bodyPr/>
        <a:lstStyle/>
        <a:p>
          <a:r>
            <a:rPr lang="en-US" baseline="0"/>
            <a:t>Project Management</a:t>
          </a:r>
          <a:endParaRPr lang="en-US"/>
        </a:p>
      </dgm:t>
    </dgm:pt>
    <dgm:pt modelId="{60B819C4-20E9-429F-B6DE-F2B20DF95A25}" type="parTrans" cxnId="{3FD25C58-7591-4228-9EE9-9C6AA3EFCABA}">
      <dgm:prSet/>
      <dgm:spPr/>
      <dgm:t>
        <a:bodyPr/>
        <a:lstStyle/>
        <a:p>
          <a:endParaRPr lang="en-US"/>
        </a:p>
      </dgm:t>
    </dgm:pt>
    <dgm:pt modelId="{FF2E00E7-38F0-4706-8D62-61028693C0FC}" type="sibTrans" cxnId="{3FD25C58-7591-4228-9EE9-9C6AA3EFCABA}">
      <dgm:prSet/>
      <dgm:spPr/>
      <dgm:t>
        <a:bodyPr/>
        <a:lstStyle/>
        <a:p>
          <a:endParaRPr lang="en-US"/>
        </a:p>
      </dgm:t>
    </dgm:pt>
    <dgm:pt modelId="{4E7BE9AC-839B-44CB-B72B-06BCA8FE35C5}">
      <dgm:prSet/>
      <dgm:spPr/>
      <dgm:t>
        <a:bodyPr/>
        <a:lstStyle/>
        <a:p>
          <a:r>
            <a:rPr lang="en-US" baseline="0"/>
            <a:t>Conclusion and Future Work</a:t>
          </a:r>
          <a:endParaRPr lang="en-US"/>
        </a:p>
      </dgm:t>
    </dgm:pt>
    <dgm:pt modelId="{5DF1D779-1236-4E46-AAC2-7208C6883903}" type="parTrans" cxnId="{DD74BC58-94F7-4ABB-B5DC-D7FBB956E593}">
      <dgm:prSet/>
      <dgm:spPr/>
      <dgm:t>
        <a:bodyPr/>
        <a:lstStyle/>
        <a:p>
          <a:endParaRPr lang="en-US"/>
        </a:p>
      </dgm:t>
    </dgm:pt>
    <dgm:pt modelId="{C2009655-6519-47C0-A14B-B2308DE76767}" type="sibTrans" cxnId="{DD74BC58-94F7-4ABB-B5DC-D7FBB956E593}">
      <dgm:prSet/>
      <dgm:spPr/>
      <dgm:t>
        <a:bodyPr/>
        <a:lstStyle/>
        <a:p>
          <a:endParaRPr lang="en-US"/>
        </a:p>
      </dgm:t>
    </dgm:pt>
    <dgm:pt modelId="{B349DDC7-71DE-4BC2-B26C-F072EDB643C3}" type="pres">
      <dgm:prSet presAssocID="{D847E58A-6B34-471C-9524-2F6074826E64}" presName="root" presStyleCnt="0">
        <dgm:presLayoutVars>
          <dgm:dir/>
          <dgm:resizeHandles val="exact"/>
        </dgm:presLayoutVars>
      </dgm:prSet>
      <dgm:spPr/>
    </dgm:pt>
    <dgm:pt modelId="{69BFBE3C-FA72-4C3B-BDB4-81E067CD02E5}" type="pres">
      <dgm:prSet presAssocID="{CA6E2099-2D3C-4F7F-A272-2C0671301AE1}" presName="compNode" presStyleCnt="0"/>
      <dgm:spPr/>
    </dgm:pt>
    <dgm:pt modelId="{3AF6AF55-0E07-46C9-8627-197CE7717A7C}" type="pres">
      <dgm:prSet presAssocID="{CA6E2099-2D3C-4F7F-A272-2C0671301AE1}" presName="bgRect" presStyleLbl="bgShp" presStyleIdx="0" presStyleCnt="6"/>
      <dgm:spPr/>
    </dgm:pt>
    <dgm:pt modelId="{DE7CF8FB-D9D8-46B5-8028-A1DD17BC39C2}" type="pres">
      <dgm:prSet presAssocID="{CA6E2099-2D3C-4F7F-A272-2C0671301AE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E264B6D3-F4DB-4A3F-BCDC-46F6D98E7791}" type="pres">
      <dgm:prSet presAssocID="{CA6E2099-2D3C-4F7F-A272-2C0671301AE1}" presName="spaceRect" presStyleCnt="0"/>
      <dgm:spPr/>
    </dgm:pt>
    <dgm:pt modelId="{9DC9A9FB-C17B-411A-9931-C51D34842215}" type="pres">
      <dgm:prSet presAssocID="{CA6E2099-2D3C-4F7F-A272-2C0671301AE1}" presName="parTx" presStyleLbl="revTx" presStyleIdx="0" presStyleCnt="6">
        <dgm:presLayoutVars>
          <dgm:chMax val="0"/>
          <dgm:chPref val="0"/>
        </dgm:presLayoutVars>
      </dgm:prSet>
      <dgm:spPr/>
    </dgm:pt>
    <dgm:pt modelId="{BEC2AC26-E037-483D-929A-FDB82E33C967}" type="pres">
      <dgm:prSet presAssocID="{BA540D28-44B9-4666-B85D-3F2BFE0DAFA5}" presName="sibTrans" presStyleCnt="0"/>
      <dgm:spPr/>
    </dgm:pt>
    <dgm:pt modelId="{E1FFD1E0-A3CC-47D2-B510-0B7604018BC1}" type="pres">
      <dgm:prSet presAssocID="{57B2A247-4ECC-449F-9E16-2B5367BC73A7}" presName="compNode" presStyleCnt="0"/>
      <dgm:spPr/>
    </dgm:pt>
    <dgm:pt modelId="{6E1AB1ED-D36F-4222-BA1D-8BF5B2449BDF}" type="pres">
      <dgm:prSet presAssocID="{57B2A247-4ECC-449F-9E16-2B5367BC73A7}" presName="bgRect" presStyleLbl="bgShp" presStyleIdx="1" presStyleCnt="6"/>
      <dgm:spPr/>
    </dgm:pt>
    <dgm:pt modelId="{8C99E77C-F0B3-4C62-838C-1CE51F3663AA}" type="pres">
      <dgm:prSet presAssocID="{57B2A247-4ECC-449F-9E16-2B5367BC73A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4A083C2B-E5F9-4B7A-9E7D-280A80034A19}" type="pres">
      <dgm:prSet presAssocID="{57B2A247-4ECC-449F-9E16-2B5367BC73A7}" presName="spaceRect" presStyleCnt="0"/>
      <dgm:spPr/>
    </dgm:pt>
    <dgm:pt modelId="{93B0655B-B3B9-4807-8361-3FA6777E1E4D}" type="pres">
      <dgm:prSet presAssocID="{57B2A247-4ECC-449F-9E16-2B5367BC73A7}" presName="parTx" presStyleLbl="revTx" presStyleIdx="1" presStyleCnt="6">
        <dgm:presLayoutVars>
          <dgm:chMax val="0"/>
          <dgm:chPref val="0"/>
        </dgm:presLayoutVars>
      </dgm:prSet>
      <dgm:spPr/>
    </dgm:pt>
    <dgm:pt modelId="{A321B7D8-9F9E-423B-9911-6B3A95C11919}" type="pres">
      <dgm:prSet presAssocID="{6C717D30-5C52-4125-A716-207C098CA63B}" presName="sibTrans" presStyleCnt="0"/>
      <dgm:spPr/>
    </dgm:pt>
    <dgm:pt modelId="{9F35D596-4F83-41E7-8A84-97C7943B56D7}" type="pres">
      <dgm:prSet presAssocID="{C53AF95E-CDF1-4645-88E7-D88D34C60F77}" presName="compNode" presStyleCnt="0"/>
      <dgm:spPr/>
    </dgm:pt>
    <dgm:pt modelId="{B36155AD-6015-469F-9D53-88AC240227D7}" type="pres">
      <dgm:prSet presAssocID="{C53AF95E-CDF1-4645-88E7-D88D34C60F77}" presName="bgRect" presStyleLbl="bgShp" presStyleIdx="2" presStyleCnt="6"/>
      <dgm:spPr/>
    </dgm:pt>
    <dgm:pt modelId="{7385E72E-7172-4A29-A0B4-33E666ED6969}" type="pres">
      <dgm:prSet presAssocID="{C53AF95E-CDF1-4645-88E7-D88D34C60F7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ign"/>
        </a:ext>
      </dgm:extLst>
    </dgm:pt>
    <dgm:pt modelId="{FBFE00A4-BB73-48C1-B8CE-2E70F46FAA2B}" type="pres">
      <dgm:prSet presAssocID="{C53AF95E-CDF1-4645-88E7-D88D34C60F77}" presName="spaceRect" presStyleCnt="0"/>
      <dgm:spPr/>
    </dgm:pt>
    <dgm:pt modelId="{3D12931E-4044-49A8-8998-4654F20AC354}" type="pres">
      <dgm:prSet presAssocID="{C53AF95E-CDF1-4645-88E7-D88D34C60F77}" presName="parTx" presStyleLbl="revTx" presStyleIdx="2" presStyleCnt="6">
        <dgm:presLayoutVars>
          <dgm:chMax val="0"/>
          <dgm:chPref val="0"/>
        </dgm:presLayoutVars>
      </dgm:prSet>
      <dgm:spPr/>
    </dgm:pt>
    <dgm:pt modelId="{E10F7C73-C86D-4C3C-A312-59C3B0803842}" type="pres">
      <dgm:prSet presAssocID="{F64E4F2A-9A9A-4AE9-A468-B0A1A3EA053F}" presName="sibTrans" presStyleCnt="0"/>
      <dgm:spPr/>
    </dgm:pt>
    <dgm:pt modelId="{7D2BEB9A-BC75-4CF8-B895-096D62ECCB6A}" type="pres">
      <dgm:prSet presAssocID="{E0318A9B-68A2-42C8-B5CB-8DF493EE56F6}" presName="compNode" presStyleCnt="0"/>
      <dgm:spPr/>
    </dgm:pt>
    <dgm:pt modelId="{04CBE7C3-E096-4424-935B-E1196EC4D36E}" type="pres">
      <dgm:prSet presAssocID="{E0318A9B-68A2-42C8-B5CB-8DF493EE56F6}" presName="bgRect" presStyleLbl="bgShp" presStyleIdx="3" presStyleCnt="6"/>
      <dgm:spPr/>
    </dgm:pt>
    <dgm:pt modelId="{30A3C9A4-7635-4588-BBD3-50F3AC7E351D}" type="pres">
      <dgm:prSet presAssocID="{E0318A9B-68A2-42C8-B5CB-8DF493EE56F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figuration"/>
        </a:ext>
      </dgm:extLst>
    </dgm:pt>
    <dgm:pt modelId="{B13A026E-C723-4749-A6E0-EDFA4ADE6235}" type="pres">
      <dgm:prSet presAssocID="{E0318A9B-68A2-42C8-B5CB-8DF493EE56F6}" presName="spaceRect" presStyleCnt="0"/>
      <dgm:spPr/>
    </dgm:pt>
    <dgm:pt modelId="{18C84345-7B05-46FD-A885-08936C1ABD07}" type="pres">
      <dgm:prSet presAssocID="{E0318A9B-68A2-42C8-B5CB-8DF493EE56F6}" presName="parTx" presStyleLbl="revTx" presStyleIdx="3" presStyleCnt="6">
        <dgm:presLayoutVars>
          <dgm:chMax val="0"/>
          <dgm:chPref val="0"/>
        </dgm:presLayoutVars>
      </dgm:prSet>
      <dgm:spPr/>
    </dgm:pt>
    <dgm:pt modelId="{4B66647F-5D19-4AB0-ADB0-2AC69AD74C52}" type="pres">
      <dgm:prSet presAssocID="{BB751C6E-8CA7-4CFA-B762-48BC21839A7E}" presName="sibTrans" presStyleCnt="0"/>
      <dgm:spPr/>
    </dgm:pt>
    <dgm:pt modelId="{E35D0425-F8E9-4A0E-9B07-09685725D29C}" type="pres">
      <dgm:prSet presAssocID="{D998447D-9A1A-4C21-8BED-F17F6617E8B8}" presName="compNode" presStyleCnt="0"/>
      <dgm:spPr/>
    </dgm:pt>
    <dgm:pt modelId="{3EC92760-EA1F-42E2-BB16-260DB7552A5B}" type="pres">
      <dgm:prSet presAssocID="{D998447D-9A1A-4C21-8BED-F17F6617E8B8}" presName="bgRect" presStyleLbl="bgShp" presStyleIdx="4" presStyleCnt="6"/>
      <dgm:spPr/>
    </dgm:pt>
    <dgm:pt modelId="{1D4F9919-C879-45A3-9E1E-A75C170F19B6}" type="pres">
      <dgm:prSet presAssocID="{D998447D-9A1A-4C21-8BED-F17F6617E8B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w Team Project"/>
        </a:ext>
      </dgm:extLst>
    </dgm:pt>
    <dgm:pt modelId="{0BFB1FC9-2F4D-4B4B-B568-F49B6621C2B8}" type="pres">
      <dgm:prSet presAssocID="{D998447D-9A1A-4C21-8BED-F17F6617E8B8}" presName="spaceRect" presStyleCnt="0"/>
      <dgm:spPr/>
    </dgm:pt>
    <dgm:pt modelId="{135B94B5-64FC-4C91-BE93-006E8CC5AB22}" type="pres">
      <dgm:prSet presAssocID="{D998447D-9A1A-4C21-8BED-F17F6617E8B8}" presName="parTx" presStyleLbl="revTx" presStyleIdx="4" presStyleCnt="6">
        <dgm:presLayoutVars>
          <dgm:chMax val="0"/>
          <dgm:chPref val="0"/>
        </dgm:presLayoutVars>
      </dgm:prSet>
      <dgm:spPr/>
    </dgm:pt>
    <dgm:pt modelId="{0918E865-AF7E-4FBC-BA47-4AD3DE7914DC}" type="pres">
      <dgm:prSet presAssocID="{FF2E00E7-38F0-4706-8D62-61028693C0FC}" presName="sibTrans" presStyleCnt="0"/>
      <dgm:spPr/>
    </dgm:pt>
    <dgm:pt modelId="{D95424D4-80FF-4E81-AC50-3676962FDAD6}" type="pres">
      <dgm:prSet presAssocID="{4E7BE9AC-839B-44CB-B72B-06BCA8FE35C5}" presName="compNode" presStyleCnt="0"/>
      <dgm:spPr/>
    </dgm:pt>
    <dgm:pt modelId="{F47BC554-0751-4394-93C0-41DDB6435B20}" type="pres">
      <dgm:prSet presAssocID="{4E7BE9AC-839B-44CB-B72B-06BCA8FE35C5}" presName="bgRect" presStyleLbl="bgShp" presStyleIdx="5" presStyleCnt="6"/>
      <dgm:spPr/>
    </dgm:pt>
    <dgm:pt modelId="{A5A731C2-2B19-43E7-9CF5-3A20ABAC3360}" type="pres">
      <dgm:prSet presAssocID="{4E7BE9AC-839B-44CB-B72B-06BCA8FE35C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story"/>
        </a:ext>
      </dgm:extLst>
    </dgm:pt>
    <dgm:pt modelId="{C7D0B4B3-A2C4-44DB-8809-199A8A04C0B1}" type="pres">
      <dgm:prSet presAssocID="{4E7BE9AC-839B-44CB-B72B-06BCA8FE35C5}" presName="spaceRect" presStyleCnt="0"/>
      <dgm:spPr/>
    </dgm:pt>
    <dgm:pt modelId="{BF2DBA47-ED34-4991-BDB4-917F8227E02D}" type="pres">
      <dgm:prSet presAssocID="{4E7BE9AC-839B-44CB-B72B-06BCA8FE35C5}" presName="parTx" presStyleLbl="revTx" presStyleIdx="5" presStyleCnt="6">
        <dgm:presLayoutVars>
          <dgm:chMax val="0"/>
          <dgm:chPref val="0"/>
        </dgm:presLayoutVars>
      </dgm:prSet>
      <dgm:spPr/>
    </dgm:pt>
  </dgm:ptLst>
  <dgm:cxnLst>
    <dgm:cxn modelId="{C2268315-022E-4814-A611-B5E17216E0BC}" srcId="{D847E58A-6B34-471C-9524-2F6074826E64}" destId="{CA6E2099-2D3C-4F7F-A272-2C0671301AE1}" srcOrd="0" destOrd="0" parTransId="{9561B423-4961-4CC6-97E0-22FA86555AD5}" sibTransId="{BA540D28-44B9-4666-B85D-3F2BFE0DAFA5}"/>
    <dgm:cxn modelId="{3D6C6840-268B-4EA0-BCCC-0A9F2D0C4171}" type="presOf" srcId="{4E7BE9AC-839B-44CB-B72B-06BCA8FE35C5}" destId="{BF2DBA47-ED34-4991-BDB4-917F8227E02D}" srcOrd="0" destOrd="0" presId="urn:microsoft.com/office/officeart/2018/2/layout/IconVerticalSolidList"/>
    <dgm:cxn modelId="{B63A9550-1B88-4DA8-A4E3-39400A5B0ED3}" type="presOf" srcId="{57B2A247-4ECC-449F-9E16-2B5367BC73A7}" destId="{93B0655B-B3B9-4807-8361-3FA6777E1E4D}" srcOrd="0" destOrd="0" presId="urn:microsoft.com/office/officeart/2018/2/layout/IconVerticalSolidList"/>
    <dgm:cxn modelId="{FA24D677-25C3-4451-A89B-D642B715486E}" type="presOf" srcId="{D847E58A-6B34-471C-9524-2F6074826E64}" destId="{B349DDC7-71DE-4BC2-B26C-F072EDB643C3}" srcOrd="0" destOrd="0" presId="urn:microsoft.com/office/officeart/2018/2/layout/IconVerticalSolidList"/>
    <dgm:cxn modelId="{3FD25C58-7591-4228-9EE9-9C6AA3EFCABA}" srcId="{D847E58A-6B34-471C-9524-2F6074826E64}" destId="{D998447D-9A1A-4C21-8BED-F17F6617E8B8}" srcOrd="4" destOrd="0" parTransId="{60B819C4-20E9-429F-B6DE-F2B20DF95A25}" sibTransId="{FF2E00E7-38F0-4706-8D62-61028693C0FC}"/>
    <dgm:cxn modelId="{DD74BC58-94F7-4ABB-B5DC-D7FBB956E593}" srcId="{D847E58A-6B34-471C-9524-2F6074826E64}" destId="{4E7BE9AC-839B-44CB-B72B-06BCA8FE35C5}" srcOrd="5" destOrd="0" parTransId="{5DF1D779-1236-4E46-AAC2-7208C6883903}" sibTransId="{C2009655-6519-47C0-A14B-B2308DE76767}"/>
    <dgm:cxn modelId="{FDE0247B-D223-4D59-9BCB-6831FAAB93F8}" type="presOf" srcId="{C53AF95E-CDF1-4645-88E7-D88D34C60F77}" destId="{3D12931E-4044-49A8-8998-4654F20AC354}" srcOrd="0" destOrd="0" presId="urn:microsoft.com/office/officeart/2018/2/layout/IconVerticalSolidList"/>
    <dgm:cxn modelId="{A745897F-89F4-4349-AB02-7CBAF306B10A}" srcId="{D847E58A-6B34-471C-9524-2F6074826E64}" destId="{57B2A247-4ECC-449F-9E16-2B5367BC73A7}" srcOrd="1" destOrd="0" parTransId="{1F3F1C1E-CE07-4D1E-8821-8B40C37E5628}" sibTransId="{6C717D30-5C52-4125-A716-207C098CA63B}"/>
    <dgm:cxn modelId="{EF74A192-AF38-4ECD-81EB-494C2AB84368}" srcId="{D847E58A-6B34-471C-9524-2F6074826E64}" destId="{E0318A9B-68A2-42C8-B5CB-8DF493EE56F6}" srcOrd="3" destOrd="0" parTransId="{59D5EC7A-DE3F-4500-B9A6-F8D6583E5422}" sibTransId="{BB751C6E-8CA7-4CFA-B762-48BC21839A7E}"/>
    <dgm:cxn modelId="{0B64BDB0-1469-4BF1-ABB1-130A0C6F91C5}" srcId="{D847E58A-6B34-471C-9524-2F6074826E64}" destId="{C53AF95E-CDF1-4645-88E7-D88D34C60F77}" srcOrd="2" destOrd="0" parTransId="{C5CB234F-A936-4677-AA82-66D7DF9171F3}" sibTransId="{F64E4F2A-9A9A-4AE9-A468-B0A1A3EA053F}"/>
    <dgm:cxn modelId="{CB39B3C9-5AAD-4FB5-9A8A-E12B53304657}" type="presOf" srcId="{D998447D-9A1A-4C21-8BED-F17F6617E8B8}" destId="{135B94B5-64FC-4C91-BE93-006E8CC5AB22}" srcOrd="0" destOrd="0" presId="urn:microsoft.com/office/officeart/2018/2/layout/IconVerticalSolidList"/>
    <dgm:cxn modelId="{22F8C3D0-B8BD-4177-98AA-EF3127317057}" type="presOf" srcId="{CA6E2099-2D3C-4F7F-A272-2C0671301AE1}" destId="{9DC9A9FB-C17B-411A-9931-C51D34842215}" srcOrd="0" destOrd="0" presId="urn:microsoft.com/office/officeart/2018/2/layout/IconVerticalSolidList"/>
    <dgm:cxn modelId="{8E1B9AEF-20AB-47F1-8888-04892C5CA50F}" type="presOf" srcId="{E0318A9B-68A2-42C8-B5CB-8DF493EE56F6}" destId="{18C84345-7B05-46FD-A885-08936C1ABD07}" srcOrd="0" destOrd="0" presId="urn:microsoft.com/office/officeart/2018/2/layout/IconVerticalSolidList"/>
    <dgm:cxn modelId="{07B6F607-2005-4593-B235-E6D3ECBE1B7E}" type="presParOf" srcId="{B349DDC7-71DE-4BC2-B26C-F072EDB643C3}" destId="{69BFBE3C-FA72-4C3B-BDB4-81E067CD02E5}" srcOrd="0" destOrd="0" presId="urn:microsoft.com/office/officeart/2018/2/layout/IconVerticalSolidList"/>
    <dgm:cxn modelId="{E2AD845F-BF33-432E-A797-6EA72E7F11CB}" type="presParOf" srcId="{69BFBE3C-FA72-4C3B-BDB4-81E067CD02E5}" destId="{3AF6AF55-0E07-46C9-8627-197CE7717A7C}" srcOrd="0" destOrd="0" presId="urn:microsoft.com/office/officeart/2018/2/layout/IconVerticalSolidList"/>
    <dgm:cxn modelId="{0A95D970-6EBC-486C-9FAE-6175BBC4637E}" type="presParOf" srcId="{69BFBE3C-FA72-4C3B-BDB4-81E067CD02E5}" destId="{DE7CF8FB-D9D8-46B5-8028-A1DD17BC39C2}" srcOrd="1" destOrd="0" presId="urn:microsoft.com/office/officeart/2018/2/layout/IconVerticalSolidList"/>
    <dgm:cxn modelId="{3A3403D4-4D57-4FBF-8A27-86BE81360CB5}" type="presParOf" srcId="{69BFBE3C-FA72-4C3B-BDB4-81E067CD02E5}" destId="{E264B6D3-F4DB-4A3F-BCDC-46F6D98E7791}" srcOrd="2" destOrd="0" presId="urn:microsoft.com/office/officeart/2018/2/layout/IconVerticalSolidList"/>
    <dgm:cxn modelId="{DE9BC7F0-47E6-40AF-A5AF-DB6F1C236FAF}" type="presParOf" srcId="{69BFBE3C-FA72-4C3B-BDB4-81E067CD02E5}" destId="{9DC9A9FB-C17B-411A-9931-C51D34842215}" srcOrd="3" destOrd="0" presId="urn:microsoft.com/office/officeart/2018/2/layout/IconVerticalSolidList"/>
    <dgm:cxn modelId="{5D976101-7916-44BD-919A-F13158734841}" type="presParOf" srcId="{B349DDC7-71DE-4BC2-B26C-F072EDB643C3}" destId="{BEC2AC26-E037-483D-929A-FDB82E33C967}" srcOrd="1" destOrd="0" presId="urn:microsoft.com/office/officeart/2018/2/layout/IconVerticalSolidList"/>
    <dgm:cxn modelId="{D8CF17EF-9979-4017-A481-EC232F885766}" type="presParOf" srcId="{B349DDC7-71DE-4BC2-B26C-F072EDB643C3}" destId="{E1FFD1E0-A3CC-47D2-B510-0B7604018BC1}" srcOrd="2" destOrd="0" presId="urn:microsoft.com/office/officeart/2018/2/layout/IconVerticalSolidList"/>
    <dgm:cxn modelId="{257AB209-BCBB-4AC2-9EC3-02598EB3EEE8}" type="presParOf" srcId="{E1FFD1E0-A3CC-47D2-B510-0B7604018BC1}" destId="{6E1AB1ED-D36F-4222-BA1D-8BF5B2449BDF}" srcOrd="0" destOrd="0" presId="urn:microsoft.com/office/officeart/2018/2/layout/IconVerticalSolidList"/>
    <dgm:cxn modelId="{C3CF6FA8-7670-47DB-9E72-F6756118D80C}" type="presParOf" srcId="{E1FFD1E0-A3CC-47D2-B510-0B7604018BC1}" destId="{8C99E77C-F0B3-4C62-838C-1CE51F3663AA}" srcOrd="1" destOrd="0" presId="urn:microsoft.com/office/officeart/2018/2/layout/IconVerticalSolidList"/>
    <dgm:cxn modelId="{CA00731F-67FD-47E8-985B-5BAFC933E264}" type="presParOf" srcId="{E1FFD1E0-A3CC-47D2-B510-0B7604018BC1}" destId="{4A083C2B-E5F9-4B7A-9E7D-280A80034A19}" srcOrd="2" destOrd="0" presId="urn:microsoft.com/office/officeart/2018/2/layout/IconVerticalSolidList"/>
    <dgm:cxn modelId="{49ED5059-C896-47E0-B11A-ADC9BCC15ED1}" type="presParOf" srcId="{E1FFD1E0-A3CC-47D2-B510-0B7604018BC1}" destId="{93B0655B-B3B9-4807-8361-3FA6777E1E4D}" srcOrd="3" destOrd="0" presId="urn:microsoft.com/office/officeart/2018/2/layout/IconVerticalSolidList"/>
    <dgm:cxn modelId="{0E3DB182-5628-4ADA-928E-637C88A1172D}" type="presParOf" srcId="{B349DDC7-71DE-4BC2-B26C-F072EDB643C3}" destId="{A321B7D8-9F9E-423B-9911-6B3A95C11919}" srcOrd="3" destOrd="0" presId="urn:microsoft.com/office/officeart/2018/2/layout/IconVerticalSolidList"/>
    <dgm:cxn modelId="{C3448DF1-547C-4FD6-BC31-0090254BD80D}" type="presParOf" srcId="{B349DDC7-71DE-4BC2-B26C-F072EDB643C3}" destId="{9F35D596-4F83-41E7-8A84-97C7943B56D7}" srcOrd="4" destOrd="0" presId="urn:microsoft.com/office/officeart/2018/2/layout/IconVerticalSolidList"/>
    <dgm:cxn modelId="{4DD58E57-40FE-4DC8-BE5D-574D3DE0B217}" type="presParOf" srcId="{9F35D596-4F83-41E7-8A84-97C7943B56D7}" destId="{B36155AD-6015-469F-9D53-88AC240227D7}" srcOrd="0" destOrd="0" presId="urn:microsoft.com/office/officeart/2018/2/layout/IconVerticalSolidList"/>
    <dgm:cxn modelId="{A93EB035-3FBC-4B4B-B554-801367AD0631}" type="presParOf" srcId="{9F35D596-4F83-41E7-8A84-97C7943B56D7}" destId="{7385E72E-7172-4A29-A0B4-33E666ED6969}" srcOrd="1" destOrd="0" presId="urn:microsoft.com/office/officeart/2018/2/layout/IconVerticalSolidList"/>
    <dgm:cxn modelId="{CD90B740-A3BA-4AEB-A016-F54368537E7F}" type="presParOf" srcId="{9F35D596-4F83-41E7-8A84-97C7943B56D7}" destId="{FBFE00A4-BB73-48C1-B8CE-2E70F46FAA2B}" srcOrd="2" destOrd="0" presId="urn:microsoft.com/office/officeart/2018/2/layout/IconVerticalSolidList"/>
    <dgm:cxn modelId="{18D435E3-09D3-4BD8-B8C1-68B3A3397445}" type="presParOf" srcId="{9F35D596-4F83-41E7-8A84-97C7943B56D7}" destId="{3D12931E-4044-49A8-8998-4654F20AC354}" srcOrd="3" destOrd="0" presId="urn:microsoft.com/office/officeart/2018/2/layout/IconVerticalSolidList"/>
    <dgm:cxn modelId="{335073B5-5131-45B6-809F-61426AEE5E4F}" type="presParOf" srcId="{B349DDC7-71DE-4BC2-B26C-F072EDB643C3}" destId="{E10F7C73-C86D-4C3C-A312-59C3B0803842}" srcOrd="5" destOrd="0" presId="urn:microsoft.com/office/officeart/2018/2/layout/IconVerticalSolidList"/>
    <dgm:cxn modelId="{A3D5A91B-A715-4268-AC7C-B6DB7031F4B9}" type="presParOf" srcId="{B349DDC7-71DE-4BC2-B26C-F072EDB643C3}" destId="{7D2BEB9A-BC75-4CF8-B895-096D62ECCB6A}" srcOrd="6" destOrd="0" presId="urn:microsoft.com/office/officeart/2018/2/layout/IconVerticalSolidList"/>
    <dgm:cxn modelId="{EF7AF560-0E6F-4E3F-B72A-E8C8F4A4047B}" type="presParOf" srcId="{7D2BEB9A-BC75-4CF8-B895-096D62ECCB6A}" destId="{04CBE7C3-E096-4424-935B-E1196EC4D36E}" srcOrd="0" destOrd="0" presId="urn:microsoft.com/office/officeart/2018/2/layout/IconVerticalSolidList"/>
    <dgm:cxn modelId="{A02A5CF2-F7B3-408D-8C38-BF1E916A4856}" type="presParOf" srcId="{7D2BEB9A-BC75-4CF8-B895-096D62ECCB6A}" destId="{30A3C9A4-7635-4588-BBD3-50F3AC7E351D}" srcOrd="1" destOrd="0" presId="urn:microsoft.com/office/officeart/2018/2/layout/IconVerticalSolidList"/>
    <dgm:cxn modelId="{0F4068C9-20CB-4908-A416-14C3461CEE41}" type="presParOf" srcId="{7D2BEB9A-BC75-4CF8-B895-096D62ECCB6A}" destId="{B13A026E-C723-4749-A6E0-EDFA4ADE6235}" srcOrd="2" destOrd="0" presId="urn:microsoft.com/office/officeart/2018/2/layout/IconVerticalSolidList"/>
    <dgm:cxn modelId="{4357236C-50E2-4D29-AA73-F2D08BDF6392}" type="presParOf" srcId="{7D2BEB9A-BC75-4CF8-B895-096D62ECCB6A}" destId="{18C84345-7B05-46FD-A885-08936C1ABD07}" srcOrd="3" destOrd="0" presId="urn:microsoft.com/office/officeart/2018/2/layout/IconVerticalSolidList"/>
    <dgm:cxn modelId="{BC0ECDEB-0D4A-421E-A8CA-4634AB7C6F61}" type="presParOf" srcId="{B349DDC7-71DE-4BC2-B26C-F072EDB643C3}" destId="{4B66647F-5D19-4AB0-ADB0-2AC69AD74C52}" srcOrd="7" destOrd="0" presId="urn:microsoft.com/office/officeart/2018/2/layout/IconVerticalSolidList"/>
    <dgm:cxn modelId="{FCD02711-0AAD-4CFF-98DD-87E0AE4E8D56}" type="presParOf" srcId="{B349DDC7-71DE-4BC2-B26C-F072EDB643C3}" destId="{E35D0425-F8E9-4A0E-9B07-09685725D29C}" srcOrd="8" destOrd="0" presId="urn:microsoft.com/office/officeart/2018/2/layout/IconVerticalSolidList"/>
    <dgm:cxn modelId="{EBE0E02F-F1C0-44D1-8332-63CC720986CB}" type="presParOf" srcId="{E35D0425-F8E9-4A0E-9B07-09685725D29C}" destId="{3EC92760-EA1F-42E2-BB16-260DB7552A5B}" srcOrd="0" destOrd="0" presId="urn:microsoft.com/office/officeart/2018/2/layout/IconVerticalSolidList"/>
    <dgm:cxn modelId="{CF8ED7B4-8160-4933-B740-0B7FE40E3C2A}" type="presParOf" srcId="{E35D0425-F8E9-4A0E-9B07-09685725D29C}" destId="{1D4F9919-C879-45A3-9E1E-A75C170F19B6}" srcOrd="1" destOrd="0" presId="urn:microsoft.com/office/officeart/2018/2/layout/IconVerticalSolidList"/>
    <dgm:cxn modelId="{A5D79FCE-F31B-4A7C-AA29-B6F550660403}" type="presParOf" srcId="{E35D0425-F8E9-4A0E-9B07-09685725D29C}" destId="{0BFB1FC9-2F4D-4B4B-B568-F49B6621C2B8}" srcOrd="2" destOrd="0" presId="urn:microsoft.com/office/officeart/2018/2/layout/IconVerticalSolidList"/>
    <dgm:cxn modelId="{96B6BEA9-C3A6-40C4-996D-C27B8C5E2635}" type="presParOf" srcId="{E35D0425-F8E9-4A0E-9B07-09685725D29C}" destId="{135B94B5-64FC-4C91-BE93-006E8CC5AB22}" srcOrd="3" destOrd="0" presId="urn:microsoft.com/office/officeart/2018/2/layout/IconVerticalSolidList"/>
    <dgm:cxn modelId="{527FD14B-F2AC-410A-BECC-93FE816A3E11}" type="presParOf" srcId="{B349DDC7-71DE-4BC2-B26C-F072EDB643C3}" destId="{0918E865-AF7E-4FBC-BA47-4AD3DE7914DC}" srcOrd="9" destOrd="0" presId="urn:microsoft.com/office/officeart/2018/2/layout/IconVerticalSolidList"/>
    <dgm:cxn modelId="{31F52E7A-8E87-4DB3-A3C7-4FFEC226D5A3}" type="presParOf" srcId="{B349DDC7-71DE-4BC2-B26C-F072EDB643C3}" destId="{D95424D4-80FF-4E81-AC50-3676962FDAD6}" srcOrd="10" destOrd="0" presId="urn:microsoft.com/office/officeart/2018/2/layout/IconVerticalSolidList"/>
    <dgm:cxn modelId="{F7D0973B-4A04-4C2E-9641-D9CE7C305908}" type="presParOf" srcId="{D95424D4-80FF-4E81-AC50-3676962FDAD6}" destId="{F47BC554-0751-4394-93C0-41DDB6435B20}" srcOrd="0" destOrd="0" presId="urn:microsoft.com/office/officeart/2018/2/layout/IconVerticalSolidList"/>
    <dgm:cxn modelId="{887027F5-9806-4E75-B46E-2C416907EAA6}" type="presParOf" srcId="{D95424D4-80FF-4E81-AC50-3676962FDAD6}" destId="{A5A731C2-2B19-43E7-9CF5-3A20ABAC3360}" srcOrd="1" destOrd="0" presId="urn:microsoft.com/office/officeart/2018/2/layout/IconVerticalSolidList"/>
    <dgm:cxn modelId="{876653E7-E3BA-4CF1-8D51-3E15FC5BB12F}" type="presParOf" srcId="{D95424D4-80FF-4E81-AC50-3676962FDAD6}" destId="{C7D0B4B3-A2C4-44DB-8809-199A8A04C0B1}" srcOrd="2" destOrd="0" presId="urn:microsoft.com/office/officeart/2018/2/layout/IconVerticalSolidList"/>
    <dgm:cxn modelId="{3B2CE741-5126-4C48-B236-5E936310D158}" type="presParOf" srcId="{D95424D4-80FF-4E81-AC50-3676962FDAD6}" destId="{BF2DBA47-ED34-4991-BDB4-917F8227E02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6E6D5D-327C-425C-990B-3F46EE986580}"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en-US"/>
        </a:p>
      </dgm:t>
    </dgm:pt>
    <dgm:pt modelId="{1AB2C846-D383-469E-BF83-0A40C54FE361}">
      <dgm:prSet/>
      <dgm:spPr/>
      <dgm:t>
        <a:bodyPr/>
        <a:lstStyle/>
        <a:p>
          <a:pPr>
            <a:lnSpc>
              <a:spcPct val="100000"/>
            </a:lnSpc>
          </a:pPr>
          <a:r>
            <a:rPr lang="en-US" dirty="0"/>
            <a:t>There are other websites that also try to accommodate book lovers</a:t>
          </a:r>
        </a:p>
      </dgm:t>
    </dgm:pt>
    <dgm:pt modelId="{7FF7AB58-58AE-4492-8201-4E7CD8C76E71}" type="parTrans" cxnId="{4C392BAB-DE77-41FC-900C-E363A7D28FE8}">
      <dgm:prSet/>
      <dgm:spPr/>
      <dgm:t>
        <a:bodyPr/>
        <a:lstStyle/>
        <a:p>
          <a:endParaRPr lang="en-US"/>
        </a:p>
      </dgm:t>
    </dgm:pt>
    <dgm:pt modelId="{DFE745C9-8BBF-4A46-B8F7-D9756E740F09}" type="sibTrans" cxnId="{4C392BAB-DE77-41FC-900C-E363A7D28FE8}">
      <dgm:prSet/>
      <dgm:spPr/>
      <dgm:t>
        <a:bodyPr/>
        <a:lstStyle/>
        <a:p>
          <a:endParaRPr lang="en-US"/>
        </a:p>
      </dgm:t>
    </dgm:pt>
    <dgm:pt modelId="{9241E525-97B6-4EF0-A904-6DB8D8D26776}">
      <dgm:prSet/>
      <dgm:spPr/>
      <dgm:t>
        <a:bodyPr/>
        <a:lstStyle/>
        <a:p>
          <a:pPr>
            <a:lnSpc>
              <a:spcPct val="100000"/>
            </a:lnSpc>
          </a:pPr>
          <a:r>
            <a:rPr lang="en-US" dirty="0"/>
            <a:t>There aren’t many websites that are directed toward book lovers</a:t>
          </a:r>
        </a:p>
      </dgm:t>
    </dgm:pt>
    <dgm:pt modelId="{5CDB98E7-AAB7-4962-A31A-EAD64912752E}" type="parTrans" cxnId="{243DC38D-54B6-4EB3-A717-787E38F1DDB0}">
      <dgm:prSet/>
      <dgm:spPr/>
      <dgm:t>
        <a:bodyPr/>
        <a:lstStyle/>
        <a:p>
          <a:endParaRPr lang="en-CA"/>
        </a:p>
      </dgm:t>
    </dgm:pt>
    <dgm:pt modelId="{E98601CB-1D49-406D-BCEF-394FEB1E9D54}" type="sibTrans" cxnId="{243DC38D-54B6-4EB3-A717-787E38F1DDB0}">
      <dgm:prSet/>
      <dgm:spPr/>
      <dgm:t>
        <a:bodyPr/>
        <a:lstStyle/>
        <a:p>
          <a:endParaRPr lang="en-CA"/>
        </a:p>
      </dgm:t>
    </dgm:pt>
    <dgm:pt modelId="{03D92C07-3101-4CAA-9BD2-934594EE8E77}">
      <dgm:prSet/>
      <dgm:spPr/>
      <dgm:t>
        <a:bodyPr/>
        <a:lstStyle/>
        <a:p>
          <a:pPr>
            <a:lnSpc>
              <a:spcPct val="100000"/>
            </a:lnSpc>
          </a:pPr>
          <a:r>
            <a:rPr lang="en-US" dirty="0"/>
            <a:t>Another problem that we encountered is similar functionality from multiple websites</a:t>
          </a:r>
        </a:p>
      </dgm:t>
    </dgm:pt>
    <dgm:pt modelId="{43097FBE-D451-4616-8351-9F963B647D35}" type="parTrans" cxnId="{6361B9F8-580E-4996-9626-FCBB87972345}">
      <dgm:prSet/>
      <dgm:spPr/>
      <dgm:t>
        <a:bodyPr/>
        <a:lstStyle/>
        <a:p>
          <a:endParaRPr lang="en-CA"/>
        </a:p>
      </dgm:t>
    </dgm:pt>
    <dgm:pt modelId="{137BB3C9-49ED-4537-86CE-C18968C282F3}" type="sibTrans" cxnId="{6361B9F8-580E-4996-9626-FCBB87972345}">
      <dgm:prSet/>
      <dgm:spPr/>
      <dgm:t>
        <a:bodyPr/>
        <a:lstStyle/>
        <a:p>
          <a:endParaRPr lang="en-CA"/>
        </a:p>
      </dgm:t>
    </dgm:pt>
    <dgm:pt modelId="{8B1339DE-A316-4EDB-B0FB-EC344FD13660}" type="pres">
      <dgm:prSet presAssocID="{F46E6D5D-327C-425C-990B-3F46EE986580}" presName="vert0" presStyleCnt="0">
        <dgm:presLayoutVars>
          <dgm:dir/>
          <dgm:animOne val="branch"/>
          <dgm:animLvl val="lvl"/>
        </dgm:presLayoutVars>
      </dgm:prSet>
      <dgm:spPr/>
    </dgm:pt>
    <dgm:pt modelId="{B2F9A908-CF5D-4EAC-80A1-18E2C62EA98A}" type="pres">
      <dgm:prSet presAssocID="{9241E525-97B6-4EF0-A904-6DB8D8D26776}" presName="thickLine" presStyleLbl="alignNode1" presStyleIdx="0" presStyleCnt="3"/>
      <dgm:spPr/>
    </dgm:pt>
    <dgm:pt modelId="{AE39F388-AA56-4155-B2D8-E5DF8881EC66}" type="pres">
      <dgm:prSet presAssocID="{9241E525-97B6-4EF0-A904-6DB8D8D26776}" presName="horz1" presStyleCnt="0"/>
      <dgm:spPr/>
    </dgm:pt>
    <dgm:pt modelId="{3E4ABA1C-308C-459B-B360-FE95B04B54D5}" type="pres">
      <dgm:prSet presAssocID="{9241E525-97B6-4EF0-A904-6DB8D8D26776}" presName="tx1" presStyleLbl="revTx" presStyleIdx="0" presStyleCnt="3"/>
      <dgm:spPr/>
    </dgm:pt>
    <dgm:pt modelId="{19982364-E975-4106-A4D5-E9F9A7F92D3D}" type="pres">
      <dgm:prSet presAssocID="{9241E525-97B6-4EF0-A904-6DB8D8D26776}" presName="vert1" presStyleCnt="0"/>
      <dgm:spPr/>
    </dgm:pt>
    <dgm:pt modelId="{740D2ADD-B59B-4127-962C-D1B5F4C94EC5}" type="pres">
      <dgm:prSet presAssocID="{1AB2C846-D383-469E-BF83-0A40C54FE361}" presName="thickLine" presStyleLbl="alignNode1" presStyleIdx="1" presStyleCnt="3"/>
      <dgm:spPr/>
    </dgm:pt>
    <dgm:pt modelId="{AA76DCC4-658A-45F6-B029-A206F4B1C412}" type="pres">
      <dgm:prSet presAssocID="{1AB2C846-D383-469E-BF83-0A40C54FE361}" presName="horz1" presStyleCnt="0"/>
      <dgm:spPr/>
    </dgm:pt>
    <dgm:pt modelId="{967DC882-2D10-4365-8395-A5F159CB4013}" type="pres">
      <dgm:prSet presAssocID="{1AB2C846-D383-469E-BF83-0A40C54FE361}" presName="tx1" presStyleLbl="revTx" presStyleIdx="1" presStyleCnt="3"/>
      <dgm:spPr/>
    </dgm:pt>
    <dgm:pt modelId="{9B8CAC9C-2EE8-45AE-94B9-C642928AEF61}" type="pres">
      <dgm:prSet presAssocID="{1AB2C846-D383-469E-BF83-0A40C54FE361}" presName="vert1" presStyleCnt="0"/>
      <dgm:spPr/>
    </dgm:pt>
    <dgm:pt modelId="{09261753-7212-4549-B0EB-CDCF15E3DE0A}" type="pres">
      <dgm:prSet presAssocID="{03D92C07-3101-4CAA-9BD2-934594EE8E77}" presName="thickLine" presStyleLbl="alignNode1" presStyleIdx="2" presStyleCnt="3"/>
      <dgm:spPr/>
    </dgm:pt>
    <dgm:pt modelId="{DB3C020E-B753-4F7E-804A-B8B959850556}" type="pres">
      <dgm:prSet presAssocID="{03D92C07-3101-4CAA-9BD2-934594EE8E77}" presName="horz1" presStyleCnt="0"/>
      <dgm:spPr/>
    </dgm:pt>
    <dgm:pt modelId="{70911F6E-D25B-425C-BA3A-3C2A1713D855}" type="pres">
      <dgm:prSet presAssocID="{03D92C07-3101-4CAA-9BD2-934594EE8E77}" presName="tx1" presStyleLbl="revTx" presStyleIdx="2" presStyleCnt="3"/>
      <dgm:spPr/>
    </dgm:pt>
    <dgm:pt modelId="{47A77D46-BC10-4D36-8C09-01904420D547}" type="pres">
      <dgm:prSet presAssocID="{03D92C07-3101-4CAA-9BD2-934594EE8E77}" presName="vert1" presStyleCnt="0"/>
      <dgm:spPr/>
    </dgm:pt>
  </dgm:ptLst>
  <dgm:cxnLst>
    <dgm:cxn modelId="{0A889711-57DB-491F-8B33-F26E3FD66C67}" type="presOf" srcId="{1AB2C846-D383-469E-BF83-0A40C54FE361}" destId="{967DC882-2D10-4365-8395-A5F159CB4013}" srcOrd="0" destOrd="0" presId="urn:microsoft.com/office/officeart/2008/layout/LinedList"/>
    <dgm:cxn modelId="{27814D3E-4786-4C89-B9D5-835898518854}" type="presOf" srcId="{03D92C07-3101-4CAA-9BD2-934594EE8E77}" destId="{70911F6E-D25B-425C-BA3A-3C2A1713D855}" srcOrd="0" destOrd="0" presId="urn:microsoft.com/office/officeart/2008/layout/LinedList"/>
    <dgm:cxn modelId="{DAEDCF75-267F-4BFB-84DA-23615F8C0AA1}" type="presOf" srcId="{9241E525-97B6-4EF0-A904-6DB8D8D26776}" destId="{3E4ABA1C-308C-459B-B360-FE95B04B54D5}" srcOrd="0" destOrd="0" presId="urn:microsoft.com/office/officeart/2008/layout/LinedList"/>
    <dgm:cxn modelId="{243DC38D-54B6-4EB3-A717-787E38F1DDB0}" srcId="{F46E6D5D-327C-425C-990B-3F46EE986580}" destId="{9241E525-97B6-4EF0-A904-6DB8D8D26776}" srcOrd="0" destOrd="0" parTransId="{5CDB98E7-AAB7-4962-A31A-EAD64912752E}" sibTransId="{E98601CB-1D49-406D-BCEF-394FEB1E9D54}"/>
    <dgm:cxn modelId="{4C392BAB-DE77-41FC-900C-E363A7D28FE8}" srcId="{F46E6D5D-327C-425C-990B-3F46EE986580}" destId="{1AB2C846-D383-469E-BF83-0A40C54FE361}" srcOrd="1" destOrd="0" parTransId="{7FF7AB58-58AE-4492-8201-4E7CD8C76E71}" sibTransId="{DFE745C9-8BBF-4A46-B8F7-D9756E740F09}"/>
    <dgm:cxn modelId="{3A23F2EE-88C0-4A23-B7AC-834DC1772F89}" type="presOf" srcId="{F46E6D5D-327C-425C-990B-3F46EE986580}" destId="{8B1339DE-A316-4EDB-B0FB-EC344FD13660}" srcOrd="0" destOrd="0" presId="urn:microsoft.com/office/officeart/2008/layout/LinedList"/>
    <dgm:cxn modelId="{6361B9F8-580E-4996-9626-FCBB87972345}" srcId="{F46E6D5D-327C-425C-990B-3F46EE986580}" destId="{03D92C07-3101-4CAA-9BD2-934594EE8E77}" srcOrd="2" destOrd="0" parTransId="{43097FBE-D451-4616-8351-9F963B647D35}" sibTransId="{137BB3C9-49ED-4537-86CE-C18968C282F3}"/>
    <dgm:cxn modelId="{C0DBD0D6-54E1-4FA3-9919-F2CECC038F91}" type="presParOf" srcId="{8B1339DE-A316-4EDB-B0FB-EC344FD13660}" destId="{B2F9A908-CF5D-4EAC-80A1-18E2C62EA98A}" srcOrd="0" destOrd="0" presId="urn:microsoft.com/office/officeart/2008/layout/LinedList"/>
    <dgm:cxn modelId="{C1A75EB2-94DD-4D46-94E9-E57CBE4BF23B}" type="presParOf" srcId="{8B1339DE-A316-4EDB-B0FB-EC344FD13660}" destId="{AE39F388-AA56-4155-B2D8-E5DF8881EC66}" srcOrd="1" destOrd="0" presId="urn:microsoft.com/office/officeart/2008/layout/LinedList"/>
    <dgm:cxn modelId="{AC3E4F2F-15B2-41EF-AC15-EEB792047E3B}" type="presParOf" srcId="{AE39F388-AA56-4155-B2D8-E5DF8881EC66}" destId="{3E4ABA1C-308C-459B-B360-FE95B04B54D5}" srcOrd="0" destOrd="0" presId="urn:microsoft.com/office/officeart/2008/layout/LinedList"/>
    <dgm:cxn modelId="{A3457F7D-3741-4E9D-858D-4CE162C2A91C}" type="presParOf" srcId="{AE39F388-AA56-4155-B2D8-E5DF8881EC66}" destId="{19982364-E975-4106-A4D5-E9F9A7F92D3D}" srcOrd="1" destOrd="0" presId="urn:microsoft.com/office/officeart/2008/layout/LinedList"/>
    <dgm:cxn modelId="{2DA11874-BC54-43BD-946D-92757508161F}" type="presParOf" srcId="{8B1339DE-A316-4EDB-B0FB-EC344FD13660}" destId="{740D2ADD-B59B-4127-962C-D1B5F4C94EC5}" srcOrd="2" destOrd="0" presId="urn:microsoft.com/office/officeart/2008/layout/LinedList"/>
    <dgm:cxn modelId="{A1BA9301-5A6F-40C1-8C07-1082E3EAC2C0}" type="presParOf" srcId="{8B1339DE-A316-4EDB-B0FB-EC344FD13660}" destId="{AA76DCC4-658A-45F6-B029-A206F4B1C412}" srcOrd="3" destOrd="0" presId="urn:microsoft.com/office/officeart/2008/layout/LinedList"/>
    <dgm:cxn modelId="{6024F57A-A976-44DE-AD66-1BD126731DEB}" type="presParOf" srcId="{AA76DCC4-658A-45F6-B029-A206F4B1C412}" destId="{967DC882-2D10-4365-8395-A5F159CB4013}" srcOrd="0" destOrd="0" presId="urn:microsoft.com/office/officeart/2008/layout/LinedList"/>
    <dgm:cxn modelId="{797C1CF5-A156-47D0-AFEC-D0BFC788BEF6}" type="presParOf" srcId="{AA76DCC4-658A-45F6-B029-A206F4B1C412}" destId="{9B8CAC9C-2EE8-45AE-94B9-C642928AEF61}" srcOrd="1" destOrd="0" presId="urn:microsoft.com/office/officeart/2008/layout/LinedList"/>
    <dgm:cxn modelId="{9FF35869-8666-4665-B8DB-EB02F0E9298C}" type="presParOf" srcId="{8B1339DE-A316-4EDB-B0FB-EC344FD13660}" destId="{09261753-7212-4549-B0EB-CDCF15E3DE0A}" srcOrd="4" destOrd="0" presId="urn:microsoft.com/office/officeart/2008/layout/LinedList"/>
    <dgm:cxn modelId="{C5B26320-FDC5-4320-A9F0-5B4788CC690C}" type="presParOf" srcId="{8B1339DE-A316-4EDB-B0FB-EC344FD13660}" destId="{DB3C020E-B753-4F7E-804A-B8B959850556}" srcOrd="5" destOrd="0" presId="urn:microsoft.com/office/officeart/2008/layout/LinedList"/>
    <dgm:cxn modelId="{32E3E310-7927-4479-8FE0-E003500D8BF2}" type="presParOf" srcId="{DB3C020E-B753-4F7E-804A-B8B959850556}" destId="{70911F6E-D25B-425C-BA3A-3C2A1713D855}" srcOrd="0" destOrd="0" presId="urn:microsoft.com/office/officeart/2008/layout/LinedList"/>
    <dgm:cxn modelId="{72F36509-E16E-4630-B1A4-5644F9BD866C}" type="presParOf" srcId="{DB3C020E-B753-4F7E-804A-B8B959850556}" destId="{47A77D46-BC10-4D36-8C09-01904420D54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B8B609-9ED1-4E1C-953A-490AC8066AAC}" type="doc">
      <dgm:prSet loTypeId="urn:microsoft.com/office/officeart/2005/8/layout/hierarchy1" loCatId="hierarchy" qsTypeId="urn:microsoft.com/office/officeart/2005/8/quickstyle/simple3" qsCatId="simple" csTypeId="urn:microsoft.com/office/officeart/2005/8/colors/accent1_2" csCatId="accent1"/>
      <dgm:spPr/>
      <dgm:t>
        <a:bodyPr/>
        <a:lstStyle/>
        <a:p>
          <a:endParaRPr lang="en-US"/>
        </a:p>
      </dgm:t>
    </dgm:pt>
    <dgm:pt modelId="{F55806C6-7CD6-473D-BC3F-7D7061F8541D}">
      <dgm:prSet/>
      <dgm:spPr/>
      <dgm:t>
        <a:bodyPr/>
        <a:lstStyle/>
        <a:p>
          <a:r>
            <a:rPr lang="en-CA"/>
            <a:t>Bookzilla is a good starting point</a:t>
          </a:r>
          <a:endParaRPr lang="en-US"/>
        </a:p>
      </dgm:t>
    </dgm:pt>
    <dgm:pt modelId="{357EDBF5-33D1-4E43-BB17-74CA6656230B}" type="parTrans" cxnId="{D838D686-0B93-4BEC-BE21-ECA11BCA182E}">
      <dgm:prSet/>
      <dgm:spPr/>
      <dgm:t>
        <a:bodyPr/>
        <a:lstStyle/>
        <a:p>
          <a:endParaRPr lang="en-US"/>
        </a:p>
      </dgm:t>
    </dgm:pt>
    <dgm:pt modelId="{D3A08688-B2C1-409D-8E23-32BAE2842518}" type="sibTrans" cxnId="{D838D686-0B93-4BEC-BE21-ECA11BCA182E}">
      <dgm:prSet/>
      <dgm:spPr/>
      <dgm:t>
        <a:bodyPr/>
        <a:lstStyle/>
        <a:p>
          <a:endParaRPr lang="en-US"/>
        </a:p>
      </dgm:t>
    </dgm:pt>
    <dgm:pt modelId="{D00930DF-BBA3-4DFF-AAFB-DD51286B6D37}">
      <dgm:prSet/>
      <dgm:spPr/>
      <dgm:t>
        <a:bodyPr/>
        <a:lstStyle/>
        <a:p>
          <a:r>
            <a:rPr lang="en-CA"/>
            <a:t>Continue Improving Bookzilla</a:t>
          </a:r>
          <a:endParaRPr lang="en-US"/>
        </a:p>
      </dgm:t>
    </dgm:pt>
    <dgm:pt modelId="{A8E02C6A-A23C-48CA-8B21-551D3019EF23}" type="parTrans" cxnId="{A5975029-DEC2-4043-A7AE-9EE9C20E7DE9}">
      <dgm:prSet/>
      <dgm:spPr/>
      <dgm:t>
        <a:bodyPr/>
        <a:lstStyle/>
        <a:p>
          <a:endParaRPr lang="en-US"/>
        </a:p>
      </dgm:t>
    </dgm:pt>
    <dgm:pt modelId="{E549A73E-AB68-429C-8A46-94DDE3B84ABC}" type="sibTrans" cxnId="{A5975029-DEC2-4043-A7AE-9EE9C20E7DE9}">
      <dgm:prSet/>
      <dgm:spPr/>
      <dgm:t>
        <a:bodyPr/>
        <a:lstStyle/>
        <a:p>
          <a:endParaRPr lang="en-US"/>
        </a:p>
      </dgm:t>
    </dgm:pt>
    <dgm:pt modelId="{5F50034E-5B75-4023-8196-32B100C16254}">
      <dgm:prSet/>
      <dgm:spPr/>
      <dgm:t>
        <a:bodyPr/>
        <a:lstStyle/>
        <a:p>
          <a:r>
            <a:rPr lang="en-CA" dirty="0"/>
            <a:t>Other websites that will help students</a:t>
          </a:r>
          <a:endParaRPr lang="en-US" dirty="0"/>
        </a:p>
      </dgm:t>
    </dgm:pt>
    <dgm:pt modelId="{852A6276-2E6F-4B6C-90E2-8C0BED6C1163}" type="parTrans" cxnId="{BF48EED8-9967-42A4-825F-957BD5983D70}">
      <dgm:prSet/>
      <dgm:spPr/>
      <dgm:t>
        <a:bodyPr/>
        <a:lstStyle/>
        <a:p>
          <a:endParaRPr lang="en-US"/>
        </a:p>
      </dgm:t>
    </dgm:pt>
    <dgm:pt modelId="{FA7E6521-EA4A-4055-BD81-4B2B7B1B64C4}" type="sibTrans" cxnId="{BF48EED8-9967-42A4-825F-957BD5983D70}">
      <dgm:prSet/>
      <dgm:spPr/>
      <dgm:t>
        <a:bodyPr/>
        <a:lstStyle/>
        <a:p>
          <a:endParaRPr lang="en-US"/>
        </a:p>
      </dgm:t>
    </dgm:pt>
    <dgm:pt modelId="{52F27461-8CA8-45B2-861C-A6638DD44C7D}" type="pres">
      <dgm:prSet presAssocID="{B5B8B609-9ED1-4E1C-953A-490AC8066AAC}" presName="hierChild1" presStyleCnt="0">
        <dgm:presLayoutVars>
          <dgm:chPref val="1"/>
          <dgm:dir/>
          <dgm:animOne val="branch"/>
          <dgm:animLvl val="lvl"/>
          <dgm:resizeHandles/>
        </dgm:presLayoutVars>
      </dgm:prSet>
      <dgm:spPr/>
    </dgm:pt>
    <dgm:pt modelId="{466F3879-6ECD-4E04-B73C-3323730B4F77}" type="pres">
      <dgm:prSet presAssocID="{F55806C6-7CD6-473D-BC3F-7D7061F8541D}" presName="hierRoot1" presStyleCnt="0"/>
      <dgm:spPr/>
    </dgm:pt>
    <dgm:pt modelId="{32CA1FE3-2B33-4ADC-BF4E-E22C752BB9BF}" type="pres">
      <dgm:prSet presAssocID="{F55806C6-7CD6-473D-BC3F-7D7061F8541D}" presName="composite" presStyleCnt="0"/>
      <dgm:spPr/>
    </dgm:pt>
    <dgm:pt modelId="{BE623240-7450-4A5B-BE52-F96D40336D06}" type="pres">
      <dgm:prSet presAssocID="{F55806C6-7CD6-473D-BC3F-7D7061F8541D}" presName="background" presStyleLbl="node0" presStyleIdx="0" presStyleCnt="3"/>
      <dgm:spPr/>
    </dgm:pt>
    <dgm:pt modelId="{4A4B3D71-5FF8-45A9-BED8-3FF3712A2BBF}" type="pres">
      <dgm:prSet presAssocID="{F55806C6-7CD6-473D-BC3F-7D7061F8541D}" presName="text" presStyleLbl="fgAcc0" presStyleIdx="0" presStyleCnt="3">
        <dgm:presLayoutVars>
          <dgm:chPref val="3"/>
        </dgm:presLayoutVars>
      </dgm:prSet>
      <dgm:spPr/>
    </dgm:pt>
    <dgm:pt modelId="{618D99D7-0272-4C95-B93D-27D41624BF9A}" type="pres">
      <dgm:prSet presAssocID="{F55806C6-7CD6-473D-BC3F-7D7061F8541D}" presName="hierChild2" presStyleCnt="0"/>
      <dgm:spPr/>
    </dgm:pt>
    <dgm:pt modelId="{A0864B33-4A78-44CB-A24C-BA747CF068FE}" type="pres">
      <dgm:prSet presAssocID="{D00930DF-BBA3-4DFF-AAFB-DD51286B6D37}" presName="hierRoot1" presStyleCnt="0"/>
      <dgm:spPr/>
    </dgm:pt>
    <dgm:pt modelId="{5E516C23-2DE8-49ED-93BE-CBFFCE621997}" type="pres">
      <dgm:prSet presAssocID="{D00930DF-BBA3-4DFF-AAFB-DD51286B6D37}" presName="composite" presStyleCnt="0"/>
      <dgm:spPr/>
    </dgm:pt>
    <dgm:pt modelId="{90130579-F861-45C4-82A0-71B43C81E59D}" type="pres">
      <dgm:prSet presAssocID="{D00930DF-BBA3-4DFF-AAFB-DD51286B6D37}" presName="background" presStyleLbl="node0" presStyleIdx="1" presStyleCnt="3"/>
      <dgm:spPr/>
    </dgm:pt>
    <dgm:pt modelId="{4BDB23EE-1513-477D-80B4-9603F635450C}" type="pres">
      <dgm:prSet presAssocID="{D00930DF-BBA3-4DFF-AAFB-DD51286B6D37}" presName="text" presStyleLbl="fgAcc0" presStyleIdx="1" presStyleCnt="3">
        <dgm:presLayoutVars>
          <dgm:chPref val="3"/>
        </dgm:presLayoutVars>
      </dgm:prSet>
      <dgm:spPr/>
    </dgm:pt>
    <dgm:pt modelId="{D17BE1A7-6F15-4E6B-8880-B40DFCA13BDA}" type="pres">
      <dgm:prSet presAssocID="{D00930DF-BBA3-4DFF-AAFB-DD51286B6D37}" presName="hierChild2" presStyleCnt="0"/>
      <dgm:spPr/>
    </dgm:pt>
    <dgm:pt modelId="{07F137F5-F6CB-4619-970F-041D6FEBFD8A}" type="pres">
      <dgm:prSet presAssocID="{5F50034E-5B75-4023-8196-32B100C16254}" presName="hierRoot1" presStyleCnt="0"/>
      <dgm:spPr/>
    </dgm:pt>
    <dgm:pt modelId="{4E989ACB-B54F-43B1-AB0E-717571D416BF}" type="pres">
      <dgm:prSet presAssocID="{5F50034E-5B75-4023-8196-32B100C16254}" presName="composite" presStyleCnt="0"/>
      <dgm:spPr/>
    </dgm:pt>
    <dgm:pt modelId="{63EEBAC5-FFA9-436B-993A-D4F7524A1733}" type="pres">
      <dgm:prSet presAssocID="{5F50034E-5B75-4023-8196-32B100C16254}" presName="background" presStyleLbl="node0" presStyleIdx="2" presStyleCnt="3"/>
      <dgm:spPr/>
    </dgm:pt>
    <dgm:pt modelId="{F493CF3C-83BF-45E2-B403-E37A4B954461}" type="pres">
      <dgm:prSet presAssocID="{5F50034E-5B75-4023-8196-32B100C16254}" presName="text" presStyleLbl="fgAcc0" presStyleIdx="2" presStyleCnt="3">
        <dgm:presLayoutVars>
          <dgm:chPref val="3"/>
        </dgm:presLayoutVars>
      </dgm:prSet>
      <dgm:spPr/>
    </dgm:pt>
    <dgm:pt modelId="{7F0BAEA3-38B6-4832-AD9F-7ED8C5205158}" type="pres">
      <dgm:prSet presAssocID="{5F50034E-5B75-4023-8196-32B100C16254}" presName="hierChild2" presStyleCnt="0"/>
      <dgm:spPr/>
    </dgm:pt>
  </dgm:ptLst>
  <dgm:cxnLst>
    <dgm:cxn modelId="{A5975029-DEC2-4043-A7AE-9EE9C20E7DE9}" srcId="{B5B8B609-9ED1-4E1C-953A-490AC8066AAC}" destId="{D00930DF-BBA3-4DFF-AAFB-DD51286B6D37}" srcOrd="1" destOrd="0" parTransId="{A8E02C6A-A23C-48CA-8B21-551D3019EF23}" sibTransId="{E549A73E-AB68-429C-8A46-94DDE3B84ABC}"/>
    <dgm:cxn modelId="{1400D25B-4EE7-4401-9A13-C473D86AC2EC}" type="presOf" srcId="{5F50034E-5B75-4023-8196-32B100C16254}" destId="{F493CF3C-83BF-45E2-B403-E37A4B954461}" srcOrd="0" destOrd="0" presId="urn:microsoft.com/office/officeart/2005/8/layout/hierarchy1"/>
    <dgm:cxn modelId="{D838D686-0B93-4BEC-BE21-ECA11BCA182E}" srcId="{B5B8B609-9ED1-4E1C-953A-490AC8066AAC}" destId="{F55806C6-7CD6-473D-BC3F-7D7061F8541D}" srcOrd="0" destOrd="0" parTransId="{357EDBF5-33D1-4E43-BB17-74CA6656230B}" sibTransId="{D3A08688-B2C1-409D-8E23-32BAE2842518}"/>
    <dgm:cxn modelId="{FAB9A195-4324-49A6-9821-840E3281918F}" type="presOf" srcId="{F55806C6-7CD6-473D-BC3F-7D7061F8541D}" destId="{4A4B3D71-5FF8-45A9-BED8-3FF3712A2BBF}" srcOrd="0" destOrd="0" presId="urn:microsoft.com/office/officeart/2005/8/layout/hierarchy1"/>
    <dgm:cxn modelId="{3F5441D5-796B-4C98-9B20-7DFF8E816973}" type="presOf" srcId="{D00930DF-BBA3-4DFF-AAFB-DD51286B6D37}" destId="{4BDB23EE-1513-477D-80B4-9603F635450C}" srcOrd="0" destOrd="0" presId="urn:microsoft.com/office/officeart/2005/8/layout/hierarchy1"/>
    <dgm:cxn modelId="{BF48EED8-9967-42A4-825F-957BD5983D70}" srcId="{B5B8B609-9ED1-4E1C-953A-490AC8066AAC}" destId="{5F50034E-5B75-4023-8196-32B100C16254}" srcOrd="2" destOrd="0" parTransId="{852A6276-2E6F-4B6C-90E2-8C0BED6C1163}" sibTransId="{FA7E6521-EA4A-4055-BD81-4B2B7B1B64C4}"/>
    <dgm:cxn modelId="{96848CE1-988E-4F71-B067-0BEDC230CCBE}" type="presOf" srcId="{B5B8B609-9ED1-4E1C-953A-490AC8066AAC}" destId="{52F27461-8CA8-45B2-861C-A6638DD44C7D}" srcOrd="0" destOrd="0" presId="urn:microsoft.com/office/officeart/2005/8/layout/hierarchy1"/>
    <dgm:cxn modelId="{BF9C7A03-AA53-4FF5-B443-94AF730FE3DD}" type="presParOf" srcId="{52F27461-8CA8-45B2-861C-A6638DD44C7D}" destId="{466F3879-6ECD-4E04-B73C-3323730B4F77}" srcOrd="0" destOrd="0" presId="urn:microsoft.com/office/officeart/2005/8/layout/hierarchy1"/>
    <dgm:cxn modelId="{35F69CFB-991D-47A8-B1F5-BABB446AD335}" type="presParOf" srcId="{466F3879-6ECD-4E04-B73C-3323730B4F77}" destId="{32CA1FE3-2B33-4ADC-BF4E-E22C752BB9BF}" srcOrd="0" destOrd="0" presId="urn:microsoft.com/office/officeart/2005/8/layout/hierarchy1"/>
    <dgm:cxn modelId="{175EAFC3-5BAE-4E9B-9664-973D52D42AA8}" type="presParOf" srcId="{32CA1FE3-2B33-4ADC-BF4E-E22C752BB9BF}" destId="{BE623240-7450-4A5B-BE52-F96D40336D06}" srcOrd="0" destOrd="0" presId="urn:microsoft.com/office/officeart/2005/8/layout/hierarchy1"/>
    <dgm:cxn modelId="{83C69824-FE5D-448D-8916-B29BB09B0DE5}" type="presParOf" srcId="{32CA1FE3-2B33-4ADC-BF4E-E22C752BB9BF}" destId="{4A4B3D71-5FF8-45A9-BED8-3FF3712A2BBF}" srcOrd="1" destOrd="0" presId="urn:microsoft.com/office/officeart/2005/8/layout/hierarchy1"/>
    <dgm:cxn modelId="{D496D715-D169-4B73-B4AC-84A28EC514BB}" type="presParOf" srcId="{466F3879-6ECD-4E04-B73C-3323730B4F77}" destId="{618D99D7-0272-4C95-B93D-27D41624BF9A}" srcOrd="1" destOrd="0" presId="urn:microsoft.com/office/officeart/2005/8/layout/hierarchy1"/>
    <dgm:cxn modelId="{22EEB423-1419-48AD-8A6D-A7D1F7FE43AA}" type="presParOf" srcId="{52F27461-8CA8-45B2-861C-A6638DD44C7D}" destId="{A0864B33-4A78-44CB-A24C-BA747CF068FE}" srcOrd="1" destOrd="0" presId="urn:microsoft.com/office/officeart/2005/8/layout/hierarchy1"/>
    <dgm:cxn modelId="{4AF582CA-0F82-4773-AD0A-555478667A67}" type="presParOf" srcId="{A0864B33-4A78-44CB-A24C-BA747CF068FE}" destId="{5E516C23-2DE8-49ED-93BE-CBFFCE621997}" srcOrd="0" destOrd="0" presId="urn:microsoft.com/office/officeart/2005/8/layout/hierarchy1"/>
    <dgm:cxn modelId="{AB626487-8189-4D56-ABC2-501716480B05}" type="presParOf" srcId="{5E516C23-2DE8-49ED-93BE-CBFFCE621997}" destId="{90130579-F861-45C4-82A0-71B43C81E59D}" srcOrd="0" destOrd="0" presId="urn:microsoft.com/office/officeart/2005/8/layout/hierarchy1"/>
    <dgm:cxn modelId="{DFE00D1A-3C54-469F-852E-8882B477630B}" type="presParOf" srcId="{5E516C23-2DE8-49ED-93BE-CBFFCE621997}" destId="{4BDB23EE-1513-477D-80B4-9603F635450C}" srcOrd="1" destOrd="0" presId="urn:microsoft.com/office/officeart/2005/8/layout/hierarchy1"/>
    <dgm:cxn modelId="{FFDA1091-D92B-49B0-8366-43C1F7AC179D}" type="presParOf" srcId="{A0864B33-4A78-44CB-A24C-BA747CF068FE}" destId="{D17BE1A7-6F15-4E6B-8880-B40DFCA13BDA}" srcOrd="1" destOrd="0" presId="urn:microsoft.com/office/officeart/2005/8/layout/hierarchy1"/>
    <dgm:cxn modelId="{94B3A601-DD5D-45AB-90A0-DAE9D1B6657D}" type="presParOf" srcId="{52F27461-8CA8-45B2-861C-A6638DD44C7D}" destId="{07F137F5-F6CB-4619-970F-041D6FEBFD8A}" srcOrd="2" destOrd="0" presId="urn:microsoft.com/office/officeart/2005/8/layout/hierarchy1"/>
    <dgm:cxn modelId="{6306ED21-FDBD-4BCE-82B4-9D9DC0EED954}" type="presParOf" srcId="{07F137F5-F6CB-4619-970F-041D6FEBFD8A}" destId="{4E989ACB-B54F-43B1-AB0E-717571D416BF}" srcOrd="0" destOrd="0" presId="urn:microsoft.com/office/officeart/2005/8/layout/hierarchy1"/>
    <dgm:cxn modelId="{EC714410-9B56-4C3E-A9E9-C62398BFF3B2}" type="presParOf" srcId="{4E989ACB-B54F-43B1-AB0E-717571D416BF}" destId="{63EEBAC5-FFA9-436B-993A-D4F7524A1733}" srcOrd="0" destOrd="0" presId="urn:microsoft.com/office/officeart/2005/8/layout/hierarchy1"/>
    <dgm:cxn modelId="{73581C0C-1218-48B2-9D61-D33C1605AEAA}" type="presParOf" srcId="{4E989ACB-B54F-43B1-AB0E-717571D416BF}" destId="{F493CF3C-83BF-45E2-B403-E37A4B954461}" srcOrd="1" destOrd="0" presId="urn:microsoft.com/office/officeart/2005/8/layout/hierarchy1"/>
    <dgm:cxn modelId="{B9B5494A-91EA-404B-A91C-E9D5418F0B2B}" type="presParOf" srcId="{07F137F5-F6CB-4619-970F-041D6FEBFD8A}" destId="{7F0BAEA3-38B6-4832-AD9F-7ED8C520515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6AF55-0E07-46C9-8627-197CE7717A7C}">
      <dsp:nvSpPr>
        <dsp:cNvPr id="0" name=""/>
        <dsp:cNvSpPr/>
      </dsp:nvSpPr>
      <dsp:spPr>
        <a:xfrm>
          <a:off x="0" y="1749"/>
          <a:ext cx="6188689" cy="74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7CF8FB-D9D8-46B5-8028-A1DD17BC39C2}">
      <dsp:nvSpPr>
        <dsp:cNvPr id="0" name=""/>
        <dsp:cNvSpPr/>
      </dsp:nvSpPr>
      <dsp:spPr>
        <a:xfrm>
          <a:off x="225553" y="169517"/>
          <a:ext cx="410097" cy="4100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C9A9FB-C17B-411A-9931-C51D34842215}">
      <dsp:nvSpPr>
        <dsp:cNvPr id="0" name=""/>
        <dsp:cNvSpPr/>
      </dsp:nvSpPr>
      <dsp:spPr>
        <a:xfrm>
          <a:off x="861205" y="1749"/>
          <a:ext cx="5327483" cy="74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13" tIns="78913" rIns="78913" bIns="78913" numCol="1" spcCol="1270" anchor="ctr" anchorCtr="0">
          <a:noAutofit/>
        </a:bodyPr>
        <a:lstStyle/>
        <a:p>
          <a:pPr marL="0" lvl="0" indent="0" algn="l" defTabSz="844550">
            <a:lnSpc>
              <a:spcPct val="90000"/>
            </a:lnSpc>
            <a:spcBef>
              <a:spcPct val="0"/>
            </a:spcBef>
            <a:spcAft>
              <a:spcPct val="35000"/>
            </a:spcAft>
            <a:buNone/>
          </a:pPr>
          <a:r>
            <a:rPr lang="en-US" sz="1900" kern="1200" baseline="0"/>
            <a:t>Introduction</a:t>
          </a:r>
          <a:endParaRPr lang="en-US" sz="1900" kern="1200"/>
        </a:p>
      </dsp:txBody>
      <dsp:txXfrm>
        <a:off x="861205" y="1749"/>
        <a:ext cx="5327483" cy="745632"/>
      </dsp:txXfrm>
    </dsp:sp>
    <dsp:sp modelId="{6E1AB1ED-D36F-4222-BA1D-8BF5B2449BDF}">
      <dsp:nvSpPr>
        <dsp:cNvPr id="0" name=""/>
        <dsp:cNvSpPr/>
      </dsp:nvSpPr>
      <dsp:spPr>
        <a:xfrm>
          <a:off x="0" y="933790"/>
          <a:ext cx="6188689" cy="74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99E77C-F0B3-4C62-838C-1CE51F3663AA}">
      <dsp:nvSpPr>
        <dsp:cNvPr id="0" name=""/>
        <dsp:cNvSpPr/>
      </dsp:nvSpPr>
      <dsp:spPr>
        <a:xfrm>
          <a:off x="225553" y="1101557"/>
          <a:ext cx="410097" cy="4100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B0655B-B3B9-4807-8361-3FA6777E1E4D}">
      <dsp:nvSpPr>
        <dsp:cNvPr id="0" name=""/>
        <dsp:cNvSpPr/>
      </dsp:nvSpPr>
      <dsp:spPr>
        <a:xfrm>
          <a:off x="861205" y="933790"/>
          <a:ext cx="5327483" cy="74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13" tIns="78913" rIns="78913" bIns="78913" numCol="1" spcCol="1270" anchor="ctr" anchorCtr="0">
          <a:noAutofit/>
        </a:bodyPr>
        <a:lstStyle/>
        <a:p>
          <a:pPr marL="0" lvl="0" indent="0" algn="l" defTabSz="844550">
            <a:lnSpc>
              <a:spcPct val="90000"/>
            </a:lnSpc>
            <a:spcBef>
              <a:spcPct val="0"/>
            </a:spcBef>
            <a:spcAft>
              <a:spcPct val="35000"/>
            </a:spcAft>
            <a:buNone/>
          </a:pPr>
          <a:r>
            <a:rPr lang="en-US" sz="1900" kern="1200" baseline="0"/>
            <a:t>Problem Definition</a:t>
          </a:r>
          <a:endParaRPr lang="en-US" sz="1900" kern="1200"/>
        </a:p>
      </dsp:txBody>
      <dsp:txXfrm>
        <a:off x="861205" y="933790"/>
        <a:ext cx="5327483" cy="745632"/>
      </dsp:txXfrm>
    </dsp:sp>
    <dsp:sp modelId="{B36155AD-6015-469F-9D53-88AC240227D7}">
      <dsp:nvSpPr>
        <dsp:cNvPr id="0" name=""/>
        <dsp:cNvSpPr/>
      </dsp:nvSpPr>
      <dsp:spPr>
        <a:xfrm>
          <a:off x="0" y="1865831"/>
          <a:ext cx="6188689" cy="74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85E72E-7172-4A29-A0B4-33E666ED6969}">
      <dsp:nvSpPr>
        <dsp:cNvPr id="0" name=""/>
        <dsp:cNvSpPr/>
      </dsp:nvSpPr>
      <dsp:spPr>
        <a:xfrm>
          <a:off x="225553" y="2033598"/>
          <a:ext cx="410097" cy="4100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12931E-4044-49A8-8998-4654F20AC354}">
      <dsp:nvSpPr>
        <dsp:cNvPr id="0" name=""/>
        <dsp:cNvSpPr/>
      </dsp:nvSpPr>
      <dsp:spPr>
        <a:xfrm>
          <a:off x="861205" y="1865831"/>
          <a:ext cx="5327483" cy="74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13" tIns="78913" rIns="78913" bIns="78913" numCol="1" spcCol="1270" anchor="ctr" anchorCtr="0">
          <a:noAutofit/>
        </a:bodyPr>
        <a:lstStyle/>
        <a:p>
          <a:pPr marL="0" lvl="0" indent="0" algn="l" defTabSz="844550">
            <a:lnSpc>
              <a:spcPct val="90000"/>
            </a:lnSpc>
            <a:spcBef>
              <a:spcPct val="0"/>
            </a:spcBef>
            <a:spcAft>
              <a:spcPct val="35000"/>
            </a:spcAft>
            <a:buNone/>
          </a:pPr>
          <a:r>
            <a:rPr lang="en-US" sz="1900" kern="1200" baseline="0"/>
            <a:t>Design Requirements</a:t>
          </a:r>
          <a:endParaRPr lang="en-US" sz="1900" kern="1200"/>
        </a:p>
      </dsp:txBody>
      <dsp:txXfrm>
        <a:off x="861205" y="1865831"/>
        <a:ext cx="5327483" cy="745632"/>
      </dsp:txXfrm>
    </dsp:sp>
    <dsp:sp modelId="{04CBE7C3-E096-4424-935B-E1196EC4D36E}">
      <dsp:nvSpPr>
        <dsp:cNvPr id="0" name=""/>
        <dsp:cNvSpPr/>
      </dsp:nvSpPr>
      <dsp:spPr>
        <a:xfrm>
          <a:off x="0" y="2797872"/>
          <a:ext cx="6188689" cy="74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A3C9A4-7635-4588-BBD3-50F3AC7E351D}">
      <dsp:nvSpPr>
        <dsp:cNvPr id="0" name=""/>
        <dsp:cNvSpPr/>
      </dsp:nvSpPr>
      <dsp:spPr>
        <a:xfrm>
          <a:off x="225553" y="2965639"/>
          <a:ext cx="410097" cy="4100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C84345-7B05-46FD-A885-08936C1ABD07}">
      <dsp:nvSpPr>
        <dsp:cNvPr id="0" name=""/>
        <dsp:cNvSpPr/>
      </dsp:nvSpPr>
      <dsp:spPr>
        <a:xfrm>
          <a:off x="861205" y="2797872"/>
          <a:ext cx="5327483" cy="74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13" tIns="78913" rIns="78913" bIns="78913" numCol="1" spcCol="1270" anchor="ctr" anchorCtr="0">
          <a:noAutofit/>
        </a:bodyPr>
        <a:lstStyle/>
        <a:p>
          <a:pPr marL="0" lvl="0" indent="0" algn="l" defTabSz="844550">
            <a:lnSpc>
              <a:spcPct val="90000"/>
            </a:lnSpc>
            <a:spcBef>
              <a:spcPct val="0"/>
            </a:spcBef>
            <a:spcAft>
              <a:spcPct val="35000"/>
            </a:spcAft>
            <a:buNone/>
          </a:pPr>
          <a:r>
            <a:rPr lang="en-US" sz="1900" kern="1200" baseline="0"/>
            <a:t>Solutions</a:t>
          </a:r>
          <a:endParaRPr lang="en-US" sz="1900" kern="1200"/>
        </a:p>
      </dsp:txBody>
      <dsp:txXfrm>
        <a:off x="861205" y="2797872"/>
        <a:ext cx="5327483" cy="745632"/>
      </dsp:txXfrm>
    </dsp:sp>
    <dsp:sp modelId="{3EC92760-EA1F-42E2-BB16-260DB7552A5B}">
      <dsp:nvSpPr>
        <dsp:cNvPr id="0" name=""/>
        <dsp:cNvSpPr/>
      </dsp:nvSpPr>
      <dsp:spPr>
        <a:xfrm>
          <a:off x="0" y="3729912"/>
          <a:ext cx="6188689" cy="74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F9919-C879-45A3-9E1E-A75C170F19B6}">
      <dsp:nvSpPr>
        <dsp:cNvPr id="0" name=""/>
        <dsp:cNvSpPr/>
      </dsp:nvSpPr>
      <dsp:spPr>
        <a:xfrm>
          <a:off x="225553" y="3897680"/>
          <a:ext cx="410097" cy="4100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5B94B5-64FC-4C91-BE93-006E8CC5AB22}">
      <dsp:nvSpPr>
        <dsp:cNvPr id="0" name=""/>
        <dsp:cNvSpPr/>
      </dsp:nvSpPr>
      <dsp:spPr>
        <a:xfrm>
          <a:off x="861205" y="3729912"/>
          <a:ext cx="5327483" cy="74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13" tIns="78913" rIns="78913" bIns="78913" numCol="1" spcCol="1270" anchor="ctr" anchorCtr="0">
          <a:noAutofit/>
        </a:bodyPr>
        <a:lstStyle/>
        <a:p>
          <a:pPr marL="0" lvl="0" indent="0" algn="l" defTabSz="844550">
            <a:lnSpc>
              <a:spcPct val="90000"/>
            </a:lnSpc>
            <a:spcBef>
              <a:spcPct val="0"/>
            </a:spcBef>
            <a:spcAft>
              <a:spcPct val="35000"/>
            </a:spcAft>
            <a:buNone/>
          </a:pPr>
          <a:r>
            <a:rPr lang="en-US" sz="1900" kern="1200" baseline="0"/>
            <a:t>Project Management</a:t>
          </a:r>
          <a:endParaRPr lang="en-US" sz="1900" kern="1200"/>
        </a:p>
      </dsp:txBody>
      <dsp:txXfrm>
        <a:off x="861205" y="3729912"/>
        <a:ext cx="5327483" cy="745632"/>
      </dsp:txXfrm>
    </dsp:sp>
    <dsp:sp modelId="{F47BC554-0751-4394-93C0-41DDB6435B20}">
      <dsp:nvSpPr>
        <dsp:cNvPr id="0" name=""/>
        <dsp:cNvSpPr/>
      </dsp:nvSpPr>
      <dsp:spPr>
        <a:xfrm>
          <a:off x="0" y="4661953"/>
          <a:ext cx="6188689" cy="74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731C2-2B19-43E7-9CF5-3A20ABAC3360}">
      <dsp:nvSpPr>
        <dsp:cNvPr id="0" name=""/>
        <dsp:cNvSpPr/>
      </dsp:nvSpPr>
      <dsp:spPr>
        <a:xfrm>
          <a:off x="225553" y="4829720"/>
          <a:ext cx="410097" cy="41009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2DBA47-ED34-4991-BDB4-917F8227E02D}">
      <dsp:nvSpPr>
        <dsp:cNvPr id="0" name=""/>
        <dsp:cNvSpPr/>
      </dsp:nvSpPr>
      <dsp:spPr>
        <a:xfrm>
          <a:off x="861205" y="4661953"/>
          <a:ext cx="5327483" cy="74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13" tIns="78913" rIns="78913" bIns="78913" numCol="1" spcCol="1270" anchor="ctr" anchorCtr="0">
          <a:noAutofit/>
        </a:bodyPr>
        <a:lstStyle/>
        <a:p>
          <a:pPr marL="0" lvl="0" indent="0" algn="l" defTabSz="844550">
            <a:lnSpc>
              <a:spcPct val="90000"/>
            </a:lnSpc>
            <a:spcBef>
              <a:spcPct val="0"/>
            </a:spcBef>
            <a:spcAft>
              <a:spcPct val="35000"/>
            </a:spcAft>
            <a:buNone/>
          </a:pPr>
          <a:r>
            <a:rPr lang="en-US" sz="1900" kern="1200" baseline="0"/>
            <a:t>Conclusion and Future Work</a:t>
          </a:r>
          <a:endParaRPr lang="en-US" sz="1900" kern="1200"/>
        </a:p>
      </dsp:txBody>
      <dsp:txXfrm>
        <a:off x="861205" y="4661953"/>
        <a:ext cx="5327483" cy="7456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9A908-CF5D-4EAC-80A1-18E2C62EA98A}">
      <dsp:nvSpPr>
        <dsp:cNvPr id="0" name=""/>
        <dsp:cNvSpPr/>
      </dsp:nvSpPr>
      <dsp:spPr>
        <a:xfrm>
          <a:off x="0" y="2641"/>
          <a:ext cx="6188689"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E4ABA1C-308C-459B-B360-FE95B04B54D5}">
      <dsp:nvSpPr>
        <dsp:cNvPr id="0" name=""/>
        <dsp:cNvSpPr/>
      </dsp:nvSpPr>
      <dsp:spPr>
        <a:xfrm>
          <a:off x="0" y="2641"/>
          <a:ext cx="6188689" cy="180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100000"/>
            </a:lnSpc>
            <a:spcBef>
              <a:spcPct val="0"/>
            </a:spcBef>
            <a:spcAft>
              <a:spcPct val="35000"/>
            </a:spcAft>
            <a:buNone/>
          </a:pPr>
          <a:r>
            <a:rPr lang="en-US" sz="2900" kern="1200" dirty="0"/>
            <a:t>There aren’t many websites that are directed toward book lovers</a:t>
          </a:r>
        </a:p>
      </dsp:txBody>
      <dsp:txXfrm>
        <a:off x="0" y="2641"/>
        <a:ext cx="6188689" cy="1801351"/>
      </dsp:txXfrm>
    </dsp:sp>
    <dsp:sp modelId="{740D2ADD-B59B-4127-962C-D1B5F4C94EC5}">
      <dsp:nvSpPr>
        <dsp:cNvPr id="0" name=""/>
        <dsp:cNvSpPr/>
      </dsp:nvSpPr>
      <dsp:spPr>
        <a:xfrm>
          <a:off x="0" y="1803992"/>
          <a:ext cx="6188689"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67DC882-2D10-4365-8395-A5F159CB4013}">
      <dsp:nvSpPr>
        <dsp:cNvPr id="0" name=""/>
        <dsp:cNvSpPr/>
      </dsp:nvSpPr>
      <dsp:spPr>
        <a:xfrm>
          <a:off x="0" y="1803992"/>
          <a:ext cx="6188689" cy="180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100000"/>
            </a:lnSpc>
            <a:spcBef>
              <a:spcPct val="0"/>
            </a:spcBef>
            <a:spcAft>
              <a:spcPct val="35000"/>
            </a:spcAft>
            <a:buNone/>
          </a:pPr>
          <a:r>
            <a:rPr lang="en-US" sz="2900" kern="1200" dirty="0"/>
            <a:t>There are other websites that also try to accommodate book lovers</a:t>
          </a:r>
        </a:p>
      </dsp:txBody>
      <dsp:txXfrm>
        <a:off x="0" y="1803992"/>
        <a:ext cx="6188689" cy="1801351"/>
      </dsp:txXfrm>
    </dsp:sp>
    <dsp:sp modelId="{09261753-7212-4549-B0EB-CDCF15E3DE0A}">
      <dsp:nvSpPr>
        <dsp:cNvPr id="0" name=""/>
        <dsp:cNvSpPr/>
      </dsp:nvSpPr>
      <dsp:spPr>
        <a:xfrm>
          <a:off x="0" y="3605343"/>
          <a:ext cx="6188689"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0911F6E-D25B-425C-BA3A-3C2A1713D855}">
      <dsp:nvSpPr>
        <dsp:cNvPr id="0" name=""/>
        <dsp:cNvSpPr/>
      </dsp:nvSpPr>
      <dsp:spPr>
        <a:xfrm>
          <a:off x="0" y="3605343"/>
          <a:ext cx="6188689" cy="180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100000"/>
            </a:lnSpc>
            <a:spcBef>
              <a:spcPct val="0"/>
            </a:spcBef>
            <a:spcAft>
              <a:spcPct val="35000"/>
            </a:spcAft>
            <a:buNone/>
          </a:pPr>
          <a:r>
            <a:rPr lang="en-US" sz="2900" kern="1200" dirty="0"/>
            <a:t>Another problem that we encountered is similar functionality from multiple websites</a:t>
          </a:r>
        </a:p>
      </dsp:txBody>
      <dsp:txXfrm>
        <a:off x="0" y="3605343"/>
        <a:ext cx="6188689" cy="18013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23240-7450-4A5B-BE52-F96D40336D06}">
      <dsp:nvSpPr>
        <dsp:cNvPr id="0" name=""/>
        <dsp:cNvSpPr/>
      </dsp:nvSpPr>
      <dsp:spPr>
        <a:xfrm>
          <a:off x="0" y="322608"/>
          <a:ext cx="3017341" cy="191601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A4B3D71-5FF8-45A9-BED8-3FF3712A2BBF}">
      <dsp:nvSpPr>
        <dsp:cNvPr id="0" name=""/>
        <dsp:cNvSpPr/>
      </dsp:nvSpPr>
      <dsp:spPr>
        <a:xfrm>
          <a:off x="335260" y="641105"/>
          <a:ext cx="3017341" cy="191601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CA" sz="3000" kern="1200"/>
            <a:t>Bookzilla is a good starting point</a:t>
          </a:r>
          <a:endParaRPr lang="en-US" sz="3000" kern="1200"/>
        </a:p>
      </dsp:txBody>
      <dsp:txXfrm>
        <a:off x="391378" y="697223"/>
        <a:ext cx="2905105" cy="1803775"/>
      </dsp:txXfrm>
    </dsp:sp>
    <dsp:sp modelId="{90130579-F861-45C4-82A0-71B43C81E59D}">
      <dsp:nvSpPr>
        <dsp:cNvPr id="0" name=""/>
        <dsp:cNvSpPr/>
      </dsp:nvSpPr>
      <dsp:spPr>
        <a:xfrm>
          <a:off x="3687861" y="322608"/>
          <a:ext cx="3017341" cy="191601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BDB23EE-1513-477D-80B4-9603F635450C}">
      <dsp:nvSpPr>
        <dsp:cNvPr id="0" name=""/>
        <dsp:cNvSpPr/>
      </dsp:nvSpPr>
      <dsp:spPr>
        <a:xfrm>
          <a:off x="4023121" y="641105"/>
          <a:ext cx="3017341" cy="191601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CA" sz="3000" kern="1200"/>
            <a:t>Continue Improving Bookzilla</a:t>
          </a:r>
          <a:endParaRPr lang="en-US" sz="3000" kern="1200"/>
        </a:p>
      </dsp:txBody>
      <dsp:txXfrm>
        <a:off x="4079239" y="697223"/>
        <a:ext cx="2905105" cy="1803775"/>
      </dsp:txXfrm>
    </dsp:sp>
    <dsp:sp modelId="{63EEBAC5-FFA9-436B-993A-D4F7524A1733}">
      <dsp:nvSpPr>
        <dsp:cNvPr id="0" name=""/>
        <dsp:cNvSpPr/>
      </dsp:nvSpPr>
      <dsp:spPr>
        <a:xfrm>
          <a:off x="7375723" y="322608"/>
          <a:ext cx="3017341" cy="191601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493CF3C-83BF-45E2-B403-E37A4B954461}">
      <dsp:nvSpPr>
        <dsp:cNvPr id="0" name=""/>
        <dsp:cNvSpPr/>
      </dsp:nvSpPr>
      <dsp:spPr>
        <a:xfrm>
          <a:off x="7710983" y="641105"/>
          <a:ext cx="3017341" cy="191601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CA" sz="3000" kern="1200" dirty="0"/>
            <a:t>Other websites that will help students</a:t>
          </a:r>
          <a:endParaRPr lang="en-US" sz="3000" kern="1200" dirty="0"/>
        </a:p>
      </dsp:txBody>
      <dsp:txXfrm>
        <a:off x="7767101" y="697223"/>
        <a:ext cx="2905105" cy="18037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62857-6559-4E3A-8F84-1FD0485143B7}" type="datetimeFigureOut">
              <a:rPr lang="en-CA" smtClean="0"/>
              <a:t>2023-11-28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2F0B5-7411-4C7A-9EA7-3EC61DB8CA95}" type="slidenum">
              <a:rPr lang="en-CA" smtClean="0"/>
              <a:t>‹#›</a:t>
            </a:fld>
            <a:endParaRPr lang="en-CA"/>
          </a:p>
        </p:txBody>
      </p:sp>
    </p:spTree>
    <p:extLst>
      <p:ext uri="{BB962C8B-B14F-4D97-AF65-F5344CB8AC3E}">
        <p14:creationId xmlns:p14="http://schemas.microsoft.com/office/powerpoint/2010/main" val="217278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Members introduce </a:t>
            </a:r>
            <a:r>
              <a:rPr lang="en-US" dirty="0" err="1"/>
              <a:t>theirselves</a:t>
            </a:r>
            <a:r>
              <a:rPr lang="en-US" dirty="0"/>
              <a:t>*</a:t>
            </a:r>
          </a:p>
          <a:p>
            <a:r>
              <a:rPr lang="en-US" dirty="0"/>
              <a:t>Our website is </a:t>
            </a:r>
            <a:r>
              <a:rPr lang="en-US" dirty="0" err="1"/>
              <a:t>BookZilla</a:t>
            </a:r>
            <a:r>
              <a:rPr lang="en-US" dirty="0"/>
              <a:t>.</a:t>
            </a:r>
          </a:p>
          <a:p>
            <a:endParaRPr lang="en-CA" dirty="0"/>
          </a:p>
        </p:txBody>
      </p:sp>
      <p:sp>
        <p:nvSpPr>
          <p:cNvPr id="4" name="Slide Number Placeholder 3"/>
          <p:cNvSpPr>
            <a:spLocks noGrp="1"/>
          </p:cNvSpPr>
          <p:nvPr>
            <p:ph type="sldNum" sz="quarter" idx="5"/>
          </p:nvPr>
        </p:nvSpPr>
        <p:spPr/>
        <p:txBody>
          <a:bodyPr/>
          <a:lstStyle/>
          <a:p>
            <a:fld id="{D292F0B5-7411-4C7A-9EA7-3EC61DB8CA95}" type="slidenum">
              <a:rPr lang="en-CA" smtClean="0"/>
              <a:t>1</a:t>
            </a:fld>
            <a:endParaRPr lang="en-CA"/>
          </a:p>
        </p:txBody>
      </p:sp>
    </p:spTree>
    <p:extLst>
      <p:ext uri="{BB962C8B-B14F-4D97-AF65-F5344CB8AC3E}">
        <p14:creationId xmlns:p14="http://schemas.microsoft.com/office/powerpoint/2010/main" val="167011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for today is to through our website, Bookzilla.</a:t>
            </a:r>
          </a:p>
          <a:p>
            <a:r>
              <a:rPr lang="en-US" dirty="0"/>
              <a:t>We will introduce the idea, problems that we encountered, the design requirements, solutions to said problems, project management and of course, our conclusion and what we hope to work on in the future.  </a:t>
            </a:r>
            <a:endParaRPr lang="en-CA" dirty="0"/>
          </a:p>
        </p:txBody>
      </p:sp>
      <p:sp>
        <p:nvSpPr>
          <p:cNvPr id="4" name="Slide Number Placeholder 3"/>
          <p:cNvSpPr>
            <a:spLocks noGrp="1"/>
          </p:cNvSpPr>
          <p:nvPr>
            <p:ph type="sldNum" sz="quarter" idx="5"/>
          </p:nvPr>
        </p:nvSpPr>
        <p:spPr/>
        <p:txBody>
          <a:bodyPr/>
          <a:lstStyle/>
          <a:p>
            <a:fld id="{D292F0B5-7411-4C7A-9EA7-3EC61DB8CA95}" type="slidenum">
              <a:rPr lang="en-CA" smtClean="0"/>
              <a:t>2</a:t>
            </a:fld>
            <a:endParaRPr lang="en-CA"/>
          </a:p>
        </p:txBody>
      </p:sp>
    </p:spTree>
    <p:extLst>
      <p:ext uri="{BB962C8B-B14F-4D97-AF65-F5344CB8AC3E}">
        <p14:creationId xmlns:p14="http://schemas.microsoft.com/office/powerpoint/2010/main" val="2568656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Bookzilla is a site that is similar to IMDb but instead of movies, its focus is books. </a:t>
            </a:r>
          </a:p>
          <a:p>
            <a:endParaRPr lang="en-US" dirty="0"/>
          </a:p>
          <a:p>
            <a:r>
              <a:rPr lang="en-US" dirty="0"/>
              <a:t>There are many book lovers in the world, and these same people want to share their love and passion for these books with other people who also love it. </a:t>
            </a:r>
          </a:p>
          <a:p>
            <a:endParaRPr lang="en-US" dirty="0"/>
          </a:p>
          <a:p>
            <a:r>
              <a:rPr lang="en-US" dirty="0"/>
              <a:t>This is what Bookzilla is all about. </a:t>
            </a:r>
          </a:p>
          <a:p>
            <a:endParaRPr lang="en-US" dirty="0"/>
          </a:p>
          <a:p>
            <a:r>
              <a:rPr lang="en-US" dirty="0"/>
              <a:t>Bookzilla allows users to express their love for books and share this same love with those who love it as much as they do. Of course, there is also room for criticism.</a:t>
            </a:r>
          </a:p>
          <a:p>
            <a:endParaRPr lang="en-CA" dirty="0"/>
          </a:p>
          <a:p>
            <a:endParaRPr lang="en-CA" dirty="0"/>
          </a:p>
        </p:txBody>
      </p:sp>
      <p:sp>
        <p:nvSpPr>
          <p:cNvPr id="4" name="Slide Number Placeholder 3"/>
          <p:cNvSpPr>
            <a:spLocks noGrp="1"/>
          </p:cNvSpPr>
          <p:nvPr>
            <p:ph type="sldNum" sz="quarter" idx="5"/>
          </p:nvPr>
        </p:nvSpPr>
        <p:spPr/>
        <p:txBody>
          <a:bodyPr/>
          <a:lstStyle/>
          <a:p>
            <a:fld id="{D292F0B5-7411-4C7A-9EA7-3EC61DB8CA95}" type="slidenum">
              <a:rPr lang="en-CA" smtClean="0"/>
              <a:t>3</a:t>
            </a:fld>
            <a:endParaRPr lang="en-CA"/>
          </a:p>
        </p:txBody>
      </p:sp>
    </p:spTree>
    <p:extLst>
      <p:ext uri="{BB962C8B-B14F-4D97-AF65-F5344CB8AC3E}">
        <p14:creationId xmlns:p14="http://schemas.microsoft.com/office/powerpoint/2010/main" val="1969747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issue that we are trying to solve is creating a platform for book readers to be able to express their thoughts and opinions on their </a:t>
            </a:r>
            <a:r>
              <a:rPr lang="en-US" dirty="0" err="1"/>
              <a:t>favourite</a:t>
            </a:r>
            <a:r>
              <a:rPr lang="en-US" dirty="0"/>
              <a:t> books. In today’s digital age, there has been a noticeable negligence towards the book reading community as there are noticeably less platforms directed towards their wants and needs of such websites. </a:t>
            </a:r>
          </a:p>
          <a:p>
            <a:endParaRPr lang="en-US" dirty="0"/>
          </a:p>
          <a:p>
            <a:r>
              <a:rPr lang="en-US" dirty="0"/>
              <a:t>Although there are similar details about our website that can be found in existing websites, there are certain differences that divide us from them. </a:t>
            </a:r>
          </a:p>
          <a:p>
            <a:endParaRPr lang="en-US" dirty="0"/>
          </a:p>
          <a:p>
            <a:r>
              <a:rPr lang="en-US" dirty="0"/>
              <a:t>IMDb is an example as they used to have a discussion forum, but they removed it as of February 2017.</a:t>
            </a:r>
            <a:r>
              <a:rPr lang="en-CA" dirty="0"/>
              <a:t> This is a large part of our website as we want readers to be able to have that freedom to talk about their favorite books with other users. </a:t>
            </a:r>
          </a:p>
          <a:p>
            <a:endParaRPr lang="en-CA" dirty="0"/>
          </a:p>
          <a:p>
            <a:r>
              <a:rPr lang="en-CA" dirty="0"/>
              <a:t>Another competitor would be a site like Reddit, which is just a general discussion forum page. However, our goal is to cater specifically to readers. Having that spotlight and focus on a specific group of people will help us make changes and upgrades to the website that readers would like specifically. This also allows the users to find their “group” efficiently. </a:t>
            </a:r>
          </a:p>
          <a:p>
            <a:endParaRPr lang="en-CA" dirty="0"/>
          </a:p>
          <a:p>
            <a:r>
              <a:rPr lang="en-CA" dirty="0"/>
              <a:t>While these sites have certain similarities to ours, neither of them have it all. Our goal is to be the one website that is dedicated to the book reading community, providing them with a website that is specifically made for the book community. </a:t>
            </a:r>
          </a:p>
          <a:p>
            <a:endParaRPr lang="en-CA" dirty="0"/>
          </a:p>
          <a:p>
            <a:endParaRPr lang="en-CA" dirty="0"/>
          </a:p>
          <a:p>
            <a:endParaRPr lang="en-US" dirty="0"/>
          </a:p>
        </p:txBody>
      </p:sp>
      <p:sp>
        <p:nvSpPr>
          <p:cNvPr id="4" name="Slide Number Placeholder 3"/>
          <p:cNvSpPr>
            <a:spLocks noGrp="1"/>
          </p:cNvSpPr>
          <p:nvPr>
            <p:ph type="sldNum" sz="quarter" idx="5"/>
          </p:nvPr>
        </p:nvSpPr>
        <p:spPr/>
        <p:txBody>
          <a:bodyPr/>
          <a:lstStyle/>
          <a:p>
            <a:fld id="{D292F0B5-7411-4C7A-9EA7-3EC61DB8CA95}" type="slidenum">
              <a:rPr lang="en-CA" smtClean="0"/>
              <a:t>4</a:t>
            </a:fld>
            <a:endParaRPr lang="en-CA"/>
          </a:p>
        </p:txBody>
      </p:sp>
    </p:spTree>
    <p:extLst>
      <p:ext uri="{BB962C8B-B14F-4D97-AF65-F5344CB8AC3E}">
        <p14:creationId xmlns:p14="http://schemas.microsoft.com/office/powerpoint/2010/main" val="2623677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Some functionalities that we have implemented into our website is a form of rating system so that readers can rate books that they have read. This is to allow the users to express their feeling about the book without having to publicly express their opinions.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Another detail that we added was a way to discuss, which is implemented in the form of comments. This allows users to further expand on their thoughts about the book that they have read. This also opens the possibility to have conversations with other users about their thoughts on the book. Whether it be love, hate, confusion, whatever the user feels towards the book. As a result, the addition of form of discussion, the main purpose is to share the love for the book. However, not everyone will like the same things and the same applies to books.  </a:t>
            </a:r>
          </a:p>
          <a:p>
            <a:endParaRPr lang="en-CA" dirty="0"/>
          </a:p>
          <a:p>
            <a:r>
              <a:rPr lang="en-CA" dirty="0"/>
              <a:t>A way to add books that aren’t already in the database is also important as there are many books that have been published in the world. The book that the user is looking for may not necessarily be in the database. Therefore, being able to add these books by the users their selves is going to allow the database to expand exponentially.  </a:t>
            </a:r>
          </a:p>
          <a:p>
            <a:endParaRPr lang="en-CA" dirty="0"/>
          </a:p>
          <a:p>
            <a:endParaRPr lang="en-CA" dirty="0"/>
          </a:p>
        </p:txBody>
      </p:sp>
      <p:sp>
        <p:nvSpPr>
          <p:cNvPr id="4" name="Slide Number Placeholder 3"/>
          <p:cNvSpPr>
            <a:spLocks noGrp="1"/>
          </p:cNvSpPr>
          <p:nvPr>
            <p:ph type="sldNum" sz="quarter" idx="5"/>
          </p:nvPr>
        </p:nvSpPr>
        <p:spPr/>
        <p:txBody>
          <a:bodyPr/>
          <a:lstStyle/>
          <a:p>
            <a:fld id="{D292F0B5-7411-4C7A-9EA7-3EC61DB8CA95}" type="slidenum">
              <a:rPr lang="en-CA" smtClean="0"/>
              <a:t>5</a:t>
            </a:fld>
            <a:endParaRPr lang="en-CA"/>
          </a:p>
        </p:txBody>
      </p:sp>
    </p:spTree>
    <p:extLst>
      <p:ext uri="{BB962C8B-B14F-4D97-AF65-F5344CB8AC3E}">
        <p14:creationId xmlns:p14="http://schemas.microsoft.com/office/powerpoint/2010/main" val="777675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website may not have big environmental factors, it does impact the society by giving a niche group of people a website that they can use in their everyday life. As reading is still a popular hobby, many people will be happy to find out that they are still being accommodated in a technologically advanced world. </a:t>
            </a:r>
            <a:endParaRPr lang="en-CA" dirty="0"/>
          </a:p>
        </p:txBody>
      </p:sp>
      <p:sp>
        <p:nvSpPr>
          <p:cNvPr id="4" name="Slide Number Placeholder 3"/>
          <p:cNvSpPr>
            <a:spLocks noGrp="1"/>
          </p:cNvSpPr>
          <p:nvPr>
            <p:ph type="sldNum" sz="quarter" idx="5"/>
          </p:nvPr>
        </p:nvSpPr>
        <p:spPr/>
        <p:txBody>
          <a:bodyPr/>
          <a:lstStyle/>
          <a:p>
            <a:fld id="{D292F0B5-7411-4C7A-9EA7-3EC61DB8CA95}" type="slidenum">
              <a:rPr lang="en-CA" smtClean="0"/>
              <a:t>6</a:t>
            </a:fld>
            <a:endParaRPr lang="en-CA"/>
          </a:p>
        </p:txBody>
      </p:sp>
    </p:spTree>
    <p:extLst>
      <p:ext uri="{BB962C8B-B14F-4D97-AF65-F5344CB8AC3E}">
        <p14:creationId xmlns:p14="http://schemas.microsoft.com/office/powerpoint/2010/main" val="4276553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our </a:t>
            </a:r>
            <a:r>
              <a:rPr lang="en-CA" dirty="0" err="1"/>
              <a:t>gantt</a:t>
            </a:r>
            <a:r>
              <a:rPr lang="en-CA" dirty="0"/>
              <a:t> chart and it depicts the managing and planning that we did over the course of the project. Every week, we worked on our management files such as meeting minutes. This also contains other reports such as the project report and the updates towards our website. The addition of certain features is also in here, as well as EJS that was added.</a:t>
            </a:r>
          </a:p>
        </p:txBody>
      </p:sp>
      <p:sp>
        <p:nvSpPr>
          <p:cNvPr id="4" name="Slide Number Placeholder 3"/>
          <p:cNvSpPr>
            <a:spLocks noGrp="1"/>
          </p:cNvSpPr>
          <p:nvPr>
            <p:ph type="sldNum" sz="quarter" idx="5"/>
          </p:nvPr>
        </p:nvSpPr>
        <p:spPr/>
        <p:txBody>
          <a:bodyPr/>
          <a:lstStyle/>
          <a:p>
            <a:fld id="{D292F0B5-7411-4C7A-9EA7-3EC61DB8CA95}" type="slidenum">
              <a:rPr lang="en-CA" smtClean="0"/>
              <a:t>7</a:t>
            </a:fld>
            <a:endParaRPr lang="en-CA"/>
          </a:p>
        </p:txBody>
      </p:sp>
    </p:spTree>
    <p:extLst>
      <p:ext uri="{BB962C8B-B14F-4D97-AF65-F5344CB8AC3E}">
        <p14:creationId xmlns:p14="http://schemas.microsoft.com/office/powerpoint/2010/main" val="2599103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292F0B5-7411-4C7A-9EA7-3EC61DB8CA95}" type="slidenum">
              <a:rPr lang="en-CA" smtClean="0"/>
              <a:t>8</a:t>
            </a:fld>
            <a:endParaRPr lang="en-CA"/>
          </a:p>
        </p:txBody>
      </p:sp>
    </p:spTree>
    <p:extLst>
      <p:ext uri="{BB962C8B-B14F-4D97-AF65-F5344CB8AC3E}">
        <p14:creationId xmlns:p14="http://schemas.microsoft.com/office/powerpoint/2010/main" val="3520885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conclude, the website we worked on, </a:t>
            </a:r>
            <a:r>
              <a:rPr lang="en-CA" dirty="0" err="1"/>
              <a:t>Bookzilla</a:t>
            </a:r>
            <a:r>
              <a:rPr lang="en-CA" dirty="0"/>
              <a:t>, is a good starting point for our software engineering careers as it allowed us to see the intricacies of running a website and other factors that may not be seen from the surface. </a:t>
            </a:r>
          </a:p>
          <a:p>
            <a:endParaRPr lang="en-CA" dirty="0"/>
          </a:p>
          <a:p>
            <a:r>
              <a:rPr lang="en-CA" dirty="0"/>
              <a:t>This is a good example, and sneak peek as to what we can expect in our careers as aspiring software engineers. There were many bumps in creating the website and there will continue to be as we improve this website. We truly believe that this website can go a long way, especially knowing that the community of book lovers do not get much attention as others. </a:t>
            </a:r>
          </a:p>
          <a:p>
            <a:endParaRPr lang="en-CA" dirty="0"/>
          </a:p>
          <a:p>
            <a:r>
              <a:rPr lang="en-CA" dirty="0"/>
              <a:t>As we continue to work on </a:t>
            </a:r>
            <a:r>
              <a:rPr lang="en-CA" dirty="0" err="1"/>
              <a:t>Bookzilla</a:t>
            </a:r>
            <a:r>
              <a:rPr lang="en-CA" dirty="0"/>
              <a:t>, we hope to keep gathering experience and improve ourselves along with the website. </a:t>
            </a:r>
          </a:p>
          <a:p>
            <a:endParaRPr lang="en-CA" dirty="0"/>
          </a:p>
          <a:p>
            <a:r>
              <a:rPr lang="en-CA" dirty="0"/>
              <a:t>As for future projects, we are interested in websites that will help students such as a class tracker that will help them keep track of classes they need to take for their major, etc. Another idea we had was to add a budgeting website that tracks student spending and states an allowance that students would have for certain activities based on their monthly expenses and needs. </a:t>
            </a:r>
          </a:p>
          <a:p>
            <a:endParaRPr lang="en-CA" dirty="0"/>
          </a:p>
          <a:p>
            <a:r>
              <a:rPr lang="en-CA" dirty="0"/>
              <a:t>I think that dedicating websites to students as students would be a great idea as we know the struggles that other students face as well. </a:t>
            </a:r>
          </a:p>
        </p:txBody>
      </p:sp>
      <p:sp>
        <p:nvSpPr>
          <p:cNvPr id="4" name="Slide Number Placeholder 3"/>
          <p:cNvSpPr>
            <a:spLocks noGrp="1"/>
          </p:cNvSpPr>
          <p:nvPr>
            <p:ph type="sldNum" sz="quarter" idx="5"/>
          </p:nvPr>
        </p:nvSpPr>
        <p:spPr/>
        <p:txBody>
          <a:bodyPr/>
          <a:lstStyle/>
          <a:p>
            <a:fld id="{D292F0B5-7411-4C7A-9EA7-3EC61DB8CA95}" type="slidenum">
              <a:rPr lang="en-CA" smtClean="0"/>
              <a:t>9</a:t>
            </a:fld>
            <a:endParaRPr lang="en-CA"/>
          </a:p>
        </p:txBody>
      </p:sp>
    </p:spTree>
    <p:extLst>
      <p:ext uri="{BB962C8B-B14F-4D97-AF65-F5344CB8AC3E}">
        <p14:creationId xmlns:p14="http://schemas.microsoft.com/office/powerpoint/2010/main" val="161256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November 28,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21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November 28,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1320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November 28,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97469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November 28,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9503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November 28,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7883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November 28,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9556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November 28,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98504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November 28,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87771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November 28,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8425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November 28,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32924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November 28,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6221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November 28,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883506686"/>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5A7D42-6E19-D380-3E90-4DC72585C295}"/>
              </a:ext>
            </a:extLst>
          </p:cNvPr>
          <p:cNvSpPr>
            <a:spLocks noGrp="1"/>
          </p:cNvSpPr>
          <p:nvPr>
            <p:ph type="ctrTitle"/>
          </p:nvPr>
        </p:nvSpPr>
        <p:spPr>
          <a:xfrm>
            <a:off x="720000" y="720000"/>
            <a:ext cx="5015638" cy="2804400"/>
          </a:xfrm>
        </p:spPr>
        <p:txBody>
          <a:bodyPr>
            <a:normAutofit/>
          </a:bodyPr>
          <a:lstStyle/>
          <a:p>
            <a:r>
              <a:rPr lang="en-US" dirty="0" err="1"/>
              <a:t>BookZilla</a:t>
            </a:r>
            <a:endParaRPr lang="en-CA" dirty="0"/>
          </a:p>
        </p:txBody>
      </p:sp>
      <p:sp>
        <p:nvSpPr>
          <p:cNvPr id="3" name="Subtitle 2">
            <a:extLst>
              <a:ext uri="{FF2B5EF4-FFF2-40B4-BE49-F238E27FC236}">
                <a16:creationId xmlns:a16="http://schemas.microsoft.com/office/drawing/2014/main" id="{1384D670-D8ED-797C-7E72-5EC647F4AD56}"/>
              </a:ext>
            </a:extLst>
          </p:cNvPr>
          <p:cNvSpPr>
            <a:spLocks noGrp="1"/>
          </p:cNvSpPr>
          <p:nvPr>
            <p:ph type="subTitle" idx="1"/>
          </p:nvPr>
        </p:nvSpPr>
        <p:spPr>
          <a:xfrm>
            <a:off x="720000" y="3830399"/>
            <a:ext cx="5015638" cy="1936800"/>
          </a:xfrm>
        </p:spPr>
        <p:txBody>
          <a:bodyPr>
            <a:normAutofit/>
          </a:bodyPr>
          <a:lstStyle/>
          <a:p>
            <a:r>
              <a:rPr lang="en-US" sz="2000" dirty="0"/>
              <a:t>Taiwo </a:t>
            </a:r>
            <a:r>
              <a:rPr lang="en-US" sz="2000" dirty="0" err="1"/>
              <a:t>Akinwale</a:t>
            </a:r>
            <a:r>
              <a:rPr lang="en-US" sz="2000" dirty="0"/>
              <a:t> (200430975)</a:t>
            </a:r>
          </a:p>
          <a:p>
            <a:r>
              <a:rPr lang="en-US" sz="2000" dirty="0"/>
              <a:t>Alvin Tolentino (200433749)</a:t>
            </a:r>
          </a:p>
          <a:p>
            <a:r>
              <a:rPr lang="en-US" sz="2000" dirty="0"/>
              <a:t>Quing Rosete (200449566)</a:t>
            </a:r>
          </a:p>
          <a:p>
            <a:r>
              <a:rPr lang="en-US" sz="2000" dirty="0"/>
              <a:t>Nov. 28, 2023</a:t>
            </a:r>
            <a:endParaRPr lang="en-CA" sz="2000" dirty="0"/>
          </a:p>
        </p:txBody>
      </p:sp>
      <p:pic>
        <p:nvPicPr>
          <p:cNvPr id="34" name="Picture 33">
            <a:extLst>
              <a:ext uri="{FF2B5EF4-FFF2-40B4-BE49-F238E27FC236}">
                <a16:creationId xmlns:a16="http://schemas.microsoft.com/office/drawing/2014/main" id="{403C06AB-4BD2-816D-DBE4-4AD7D298094D}"/>
              </a:ext>
            </a:extLst>
          </p:cNvPr>
          <p:cNvPicPr>
            <a:picLocks noChangeAspect="1"/>
          </p:cNvPicPr>
          <p:nvPr/>
        </p:nvPicPr>
        <p:blipFill rotWithShape="1">
          <a:blip r:embed="rId3"/>
          <a:srcRect l="11857" r="33024"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320858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CF22E7-7763-C6BB-F8A4-0684D0490AF3}"/>
              </a:ext>
            </a:extLst>
          </p:cNvPr>
          <p:cNvSpPr>
            <a:spLocks noGrp="1"/>
          </p:cNvSpPr>
          <p:nvPr>
            <p:ph type="title"/>
          </p:nvPr>
        </p:nvSpPr>
        <p:spPr>
          <a:xfrm>
            <a:off x="720000" y="619200"/>
            <a:ext cx="3107463" cy="5510138"/>
          </a:xfrm>
        </p:spPr>
        <p:txBody>
          <a:bodyPr>
            <a:normAutofit/>
          </a:bodyPr>
          <a:lstStyle/>
          <a:p>
            <a:r>
              <a:rPr lang="en-US" dirty="0"/>
              <a:t>Agenda</a:t>
            </a:r>
            <a:endParaRPr lang="en-CA" dirty="0"/>
          </a:p>
        </p:txBody>
      </p:sp>
      <p:sp useBgFill="1">
        <p:nvSpPr>
          <p:cNvPr id="36" name="Freeform: Shape 35">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37" name="Content Placeholder 2">
            <a:extLst>
              <a:ext uri="{FF2B5EF4-FFF2-40B4-BE49-F238E27FC236}">
                <a16:creationId xmlns:a16="http://schemas.microsoft.com/office/drawing/2014/main" id="{A4496A57-868C-A59E-E791-E874B5765C8A}"/>
              </a:ext>
            </a:extLst>
          </p:cNvPr>
          <p:cNvGraphicFramePr>
            <a:graphicFrameLocks noGrp="1"/>
          </p:cNvGraphicFramePr>
          <p:nvPr>
            <p:ph idx="1"/>
            <p:extLst>
              <p:ext uri="{D42A27DB-BD31-4B8C-83A1-F6EECF244321}">
                <p14:modId xmlns:p14="http://schemas.microsoft.com/office/powerpoint/2010/main" val="1646959166"/>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814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DEA192-11FA-7203-A512-71E79DE18993}"/>
              </a:ext>
            </a:extLst>
          </p:cNvPr>
          <p:cNvSpPr>
            <a:spLocks noGrp="1"/>
          </p:cNvSpPr>
          <p:nvPr>
            <p:ph type="title"/>
          </p:nvPr>
        </p:nvSpPr>
        <p:spPr>
          <a:xfrm>
            <a:off x="720000" y="619200"/>
            <a:ext cx="4991961" cy="1477328"/>
          </a:xfrm>
        </p:spPr>
        <p:txBody>
          <a:bodyPr wrap="square" anchor="ctr">
            <a:normAutofit/>
          </a:bodyPr>
          <a:lstStyle/>
          <a:p>
            <a:r>
              <a:rPr lang="en-US" dirty="0"/>
              <a:t>Introduction</a:t>
            </a:r>
            <a:endParaRPr lang="en-CA" dirty="0"/>
          </a:p>
        </p:txBody>
      </p:sp>
      <p:sp>
        <p:nvSpPr>
          <p:cNvPr id="53" name="Content Placeholder 2">
            <a:extLst>
              <a:ext uri="{FF2B5EF4-FFF2-40B4-BE49-F238E27FC236}">
                <a16:creationId xmlns:a16="http://schemas.microsoft.com/office/drawing/2014/main" id="{F08D379B-CD49-D75D-9BC9-E81BFCC354A3}"/>
              </a:ext>
            </a:extLst>
          </p:cNvPr>
          <p:cNvSpPr>
            <a:spLocks noGrp="1"/>
          </p:cNvSpPr>
          <p:nvPr>
            <p:ph idx="1"/>
          </p:nvPr>
        </p:nvSpPr>
        <p:spPr>
          <a:xfrm>
            <a:off x="720000" y="2541600"/>
            <a:ext cx="4991962" cy="3216273"/>
          </a:xfrm>
        </p:spPr>
        <p:txBody>
          <a:bodyPr>
            <a:normAutofit/>
          </a:bodyPr>
          <a:lstStyle/>
          <a:p>
            <a:r>
              <a:rPr lang="en-US" dirty="0" err="1"/>
              <a:t>BookZilla</a:t>
            </a:r>
            <a:r>
              <a:rPr lang="en-US" dirty="0"/>
              <a:t> is like an IMDb site but for books</a:t>
            </a:r>
          </a:p>
          <a:p>
            <a:r>
              <a:rPr lang="en-US" dirty="0"/>
              <a:t>Allows users to create a community of book readers</a:t>
            </a:r>
          </a:p>
          <a:p>
            <a:r>
              <a:rPr lang="en-US" dirty="0"/>
              <a:t>A form of discussion, Rating system, A way to add books that aren’t in the database are needed for the site</a:t>
            </a:r>
          </a:p>
          <a:p>
            <a:endParaRPr lang="en-US" dirty="0"/>
          </a:p>
        </p:txBody>
      </p:sp>
      <p:pic>
        <p:nvPicPr>
          <p:cNvPr id="51" name="Picture 50" descr="A closeup photo of an open book">
            <a:extLst>
              <a:ext uri="{FF2B5EF4-FFF2-40B4-BE49-F238E27FC236}">
                <a16:creationId xmlns:a16="http://schemas.microsoft.com/office/drawing/2014/main" id="{CEAA6EB2-20C2-5340-7C98-61278A25AAC1}"/>
              </a:ext>
            </a:extLst>
          </p:cNvPr>
          <p:cNvPicPr>
            <a:picLocks noChangeAspect="1"/>
          </p:cNvPicPr>
          <p:nvPr/>
        </p:nvPicPr>
        <p:blipFill rotWithShape="1">
          <a:blip r:embed="rId3"/>
          <a:srcRect l="25198" r="20096" b="-1"/>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102887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406EB3-3EAC-4620-021C-FF4F7FA20BED}"/>
              </a:ext>
            </a:extLst>
          </p:cNvPr>
          <p:cNvSpPr>
            <a:spLocks noGrp="1"/>
          </p:cNvSpPr>
          <p:nvPr>
            <p:ph type="title"/>
          </p:nvPr>
        </p:nvSpPr>
        <p:spPr>
          <a:xfrm>
            <a:off x="720000" y="619200"/>
            <a:ext cx="3107463" cy="5510138"/>
          </a:xfrm>
        </p:spPr>
        <p:txBody>
          <a:bodyPr>
            <a:normAutofit/>
          </a:bodyPr>
          <a:lstStyle/>
          <a:p>
            <a:r>
              <a:rPr lang="en-US"/>
              <a:t>Problem Definition	</a:t>
            </a:r>
            <a:endParaRPr lang="en-CA"/>
          </a:p>
        </p:txBody>
      </p:sp>
      <p:sp useBgFill="1">
        <p:nvSpPr>
          <p:cNvPr id="126" name="Freeform: Shape 125">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38" name="Content Placeholder 2">
            <a:extLst>
              <a:ext uri="{FF2B5EF4-FFF2-40B4-BE49-F238E27FC236}">
                <a16:creationId xmlns:a16="http://schemas.microsoft.com/office/drawing/2014/main" id="{30873594-B5ED-6E6F-0A57-A91B7F1E70BA}"/>
              </a:ext>
            </a:extLst>
          </p:cNvPr>
          <p:cNvGraphicFramePr>
            <a:graphicFrameLocks noGrp="1"/>
          </p:cNvGraphicFramePr>
          <p:nvPr>
            <p:ph idx="1"/>
            <p:extLst>
              <p:ext uri="{D42A27DB-BD31-4B8C-83A1-F6EECF244321}">
                <p14:modId xmlns:p14="http://schemas.microsoft.com/office/powerpoint/2010/main" val="3272503285"/>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673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8D181-D490-D837-6024-76A889F8C38F}"/>
              </a:ext>
            </a:extLst>
          </p:cNvPr>
          <p:cNvSpPr>
            <a:spLocks noGrp="1"/>
          </p:cNvSpPr>
          <p:nvPr>
            <p:ph type="title"/>
          </p:nvPr>
        </p:nvSpPr>
        <p:spPr>
          <a:xfrm>
            <a:off x="6480000" y="619200"/>
            <a:ext cx="4991961" cy="1477328"/>
          </a:xfrm>
        </p:spPr>
        <p:txBody>
          <a:bodyPr wrap="square" anchor="ctr">
            <a:normAutofit/>
          </a:bodyPr>
          <a:lstStyle/>
          <a:p>
            <a:r>
              <a:rPr lang="en-US" dirty="0"/>
              <a:t>Design Requirements</a:t>
            </a:r>
            <a:endParaRPr lang="en-CA" dirty="0"/>
          </a:p>
        </p:txBody>
      </p:sp>
      <p:pic>
        <p:nvPicPr>
          <p:cNvPr id="5" name="Picture 4" descr="A top view of books with different cover colours">
            <a:extLst>
              <a:ext uri="{FF2B5EF4-FFF2-40B4-BE49-F238E27FC236}">
                <a16:creationId xmlns:a16="http://schemas.microsoft.com/office/drawing/2014/main" id="{7B6CFB24-B9A2-DA1A-DDE7-FB5496E5EC8A}"/>
              </a:ext>
            </a:extLst>
          </p:cNvPr>
          <p:cNvPicPr>
            <a:picLocks noChangeAspect="1"/>
          </p:cNvPicPr>
          <p:nvPr/>
        </p:nvPicPr>
        <p:blipFill rotWithShape="1">
          <a:blip r:embed="rId3"/>
          <a:srcRect l="2703" r="11212"/>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3" name="Content Placeholder 2">
            <a:extLst>
              <a:ext uri="{FF2B5EF4-FFF2-40B4-BE49-F238E27FC236}">
                <a16:creationId xmlns:a16="http://schemas.microsoft.com/office/drawing/2014/main" id="{7F82E5C7-DFE6-884E-E586-CE39F2CB4A77}"/>
              </a:ext>
            </a:extLst>
          </p:cNvPr>
          <p:cNvSpPr>
            <a:spLocks noGrp="1"/>
          </p:cNvSpPr>
          <p:nvPr>
            <p:ph idx="1"/>
          </p:nvPr>
        </p:nvSpPr>
        <p:spPr>
          <a:xfrm>
            <a:off x="6480000" y="2541600"/>
            <a:ext cx="4991962" cy="3216273"/>
          </a:xfrm>
        </p:spPr>
        <p:txBody>
          <a:bodyPr>
            <a:normAutofit/>
          </a:bodyPr>
          <a:lstStyle/>
          <a:p>
            <a:pPr>
              <a:lnSpc>
                <a:spcPct val="110000"/>
              </a:lnSpc>
            </a:pPr>
            <a:r>
              <a:rPr lang="en-CA" sz="1700"/>
              <a:t>Certain functions that we have added to our website is the ability to have discussions with other users about specific books, rating books, and requesting books that are not already in the database.  </a:t>
            </a:r>
          </a:p>
          <a:p>
            <a:pPr>
              <a:lnSpc>
                <a:spcPct val="110000"/>
              </a:lnSpc>
            </a:pPr>
            <a:r>
              <a:rPr lang="en-CA" sz="1700"/>
              <a:t>The goal is to create a community for book readers to be able to share their thoughts on their favorite and most hated books. </a:t>
            </a:r>
          </a:p>
        </p:txBody>
      </p:sp>
    </p:spTree>
    <p:extLst>
      <p:ext uri="{BB962C8B-B14F-4D97-AF65-F5344CB8AC3E}">
        <p14:creationId xmlns:p14="http://schemas.microsoft.com/office/powerpoint/2010/main" val="2667993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77D5-CD0E-573D-2AAA-EA55E3F85AB7}"/>
              </a:ext>
            </a:extLst>
          </p:cNvPr>
          <p:cNvSpPr>
            <a:spLocks noGrp="1"/>
          </p:cNvSpPr>
          <p:nvPr>
            <p:ph type="title"/>
          </p:nvPr>
        </p:nvSpPr>
        <p:spPr/>
        <p:txBody>
          <a:bodyPr/>
          <a:lstStyle/>
          <a:p>
            <a:r>
              <a:rPr lang="en-US" dirty="0"/>
              <a:t>Solutions</a:t>
            </a:r>
            <a:endParaRPr lang="en-CA" dirty="0"/>
          </a:p>
        </p:txBody>
      </p:sp>
      <p:graphicFrame>
        <p:nvGraphicFramePr>
          <p:cNvPr id="4" name="Content Placeholder 3">
            <a:extLst>
              <a:ext uri="{FF2B5EF4-FFF2-40B4-BE49-F238E27FC236}">
                <a16:creationId xmlns:a16="http://schemas.microsoft.com/office/drawing/2014/main" id="{C6EA4A16-66AC-D592-DED0-901A428F6B54}"/>
              </a:ext>
            </a:extLst>
          </p:cNvPr>
          <p:cNvGraphicFramePr>
            <a:graphicFrameLocks noGrp="1"/>
          </p:cNvGraphicFramePr>
          <p:nvPr>
            <p:ph idx="1"/>
            <p:extLst>
              <p:ext uri="{D42A27DB-BD31-4B8C-83A1-F6EECF244321}">
                <p14:modId xmlns:p14="http://schemas.microsoft.com/office/powerpoint/2010/main" val="1376372900"/>
              </p:ext>
            </p:extLst>
          </p:nvPr>
        </p:nvGraphicFramePr>
        <p:xfrm>
          <a:off x="719998" y="1450918"/>
          <a:ext cx="10728324" cy="4211320"/>
        </p:xfrm>
        <a:graphic>
          <a:graphicData uri="http://schemas.openxmlformats.org/drawingml/2006/table">
            <a:tbl>
              <a:tblPr firstRow="1" bandRow="1">
                <a:tableStyleId>{5C22544A-7EE6-4342-B048-85BDC9FD1C3A}</a:tableStyleId>
              </a:tblPr>
              <a:tblGrid>
                <a:gridCol w="3576108">
                  <a:extLst>
                    <a:ext uri="{9D8B030D-6E8A-4147-A177-3AD203B41FA5}">
                      <a16:colId xmlns:a16="http://schemas.microsoft.com/office/drawing/2014/main" val="1406984051"/>
                    </a:ext>
                  </a:extLst>
                </a:gridCol>
                <a:gridCol w="3576108">
                  <a:extLst>
                    <a:ext uri="{9D8B030D-6E8A-4147-A177-3AD203B41FA5}">
                      <a16:colId xmlns:a16="http://schemas.microsoft.com/office/drawing/2014/main" val="643377804"/>
                    </a:ext>
                  </a:extLst>
                </a:gridCol>
                <a:gridCol w="3576108">
                  <a:extLst>
                    <a:ext uri="{9D8B030D-6E8A-4147-A177-3AD203B41FA5}">
                      <a16:colId xmlns:a16="http://schemas.microsoft.com/office/drawing/2014/main" val="4237420848"/>
                    </a:ext>
                  </a:extLst>
                </a:gridCol>
              </a:tblGrid>
              <a:tr h="370840">
                <a:tc>
                  <a:txBody>
                    <a:bodyPr/>
                    <a:lstStyle/>
                    <a:p>
                      <a:r>
                        <a:rPr lang="en-US" dirty="0"/>
                        <a:t>Solution 1</a:t>
                      </a:r>
                      <a:endParaRPr lang="en-CA" dirty="0"/>
                    </a:p>
                  </a:txBody>
                  <a:tcPr/>
                </a:tc>
                <a:tc>
                  <a:txBody>
                    <a:bodyPr/>
                    <a:lstStyle/>
                    <a:p>
                      <a:r>
                        <a:rPr lang="en-US" dirty="0"/>
                        <a:t>Solution 2</a:t>
                      </a:r>
                      <a:endParaRPr lang="en-CA" dirty="0"/>
                    </a:p>
                  </a:txBody>
                  <a:tcPr/>
                </a:tc>
                <a:tc>
                  <a:txBody>
                    <a:bodyPr/>
                    <a:lstStyle/>
                    <a:p>
                      <a:r>
                        <a:rPr lang="en-US" dirty="0"/>
                        <a:t>Final Solution</a:t>
                      </a:r>
                      <a:endParaRPr lang="en-CA" dirty="0"/>
                    </a:p>
                  </a:txBody>
                  <a:tcPr/>
                </a:tc>
                <a:extLst>
                  <a:ext uri="{0D108BD9-81ED-4DB2-BD59-A6C34878D82A}">
                    <a16:rowId xmlns:a16="http://schemas.microsoft.com/office/drawing/2014/main" val="1708873344"/>
                  </a:ext>
                </a:extLst>
              </a:tr>
              <a:tr h="690088">
                <a:tc>
                  <a:txBody>
                    <a:bodyPr/>
                    <a:lstStyle/>
                    <a:p>
                      <a:r>
                        <a:rPr lang="en-US" dirty="0"/>
                        <a:t>Create a website exactly like IMDb</a:t>
                      </a:r>
                      <a:endParaRPr lang="en-CA" dirty="0"/>
                    </a:p>
                  </a:txBody>
                  <a:tcPr/>
                </a:tc>
                <a:tc>
                  <a:txBody>
                    <a:bodyPr/>
                    <a:lstStyle/>
                    <a:p>
                      <a:r>
                        <a:rPr lang="en-US" dirty="0"/>
                        <a:t>Make a website like Reddit</a:t>
                      </a:r>
                      <a:endParaRPr lang="en-CA" dirty="0"/>
                    </a:p>
                  </a:txBody>
                  <a:tcPr/>
                </a:tc>
                <a:tc>
                  <a:txBody>
                    <a:bodyPr/>
                    <a:lstStyle/>
                    <a:p>
                      <a:r>
                        <a:rPr lang="en-US" dirty="0"/>
                        <a:t>Take functionality from multiple existing websites and implement them into one</a:t>
                      </a:r>
                      <a:endParaRPr lang="en-CA" dirty="0"/>
                    </a:p>
                  </a:txBody>
                  <a:tcPr/>
                </a:tc>
                <a:extLst>
                  <a:ext uri="{0D108BD9-81ED-4DB2-BD59-A6C34878D82A}">
                    <a16:rowId xmlns:a16="http://schemas.microsoft.com/office/drawing/2014/main" val="3597064394"/>
                  </a:ext>
                </a:extLst>
              </a:tr>
              <a:tr h="682804">
                <a:tc>
                  <a:txBody>
                    <a:bodyPr/>
                    <a:lstStyle/>
                    <a:p>
                      <a:r>
                        <a:rPr lang="en-US" dirty="0"/>
                        <a:t>We did not pick this for copyright reasons, and it did not cater enough towards the book community</a:t>
                      </a:r>
                      <a:endParaRPr lang="en-CA" dirty="0"/>
                    </a:p>
                  </a:txBody>
                  <a:tcPr/>
                </a:tc>
                <a:tc>
                  <a:txBody>
                    <a:bodyPr/>
                    <a:lstStyle/>
                    <a:p>
                      <a:r>
                        <a:rPr lang="en-US" dirty="0"/>
                        <a:t>While this is better than IMDb because of the discussion feature, it was still missing some key components</a:t>
                      </a:r>
                      <a:endParaRPr lang="en-CA" dirty="0"/>
                    </a:p>
                  </a:txBody>
                  <a:tcPr/>
                </a:tc>
                <a:tc>
                  <a:txBody>
                    <a:bodyPr/>
                    <a:lstStyle/>
                    <a:p>
                      <a:r>
                        <a:rPr lang="en-US" dirty="0"/>
                        <a:t>By doing this, we take all the functionality that a book lover would want and put it in one site making it the premier website directed towards bookies.</a:t>
                      </a:r>
                      <a:endParaRPr lang="en-CA" dirty="0"/>
                    </a:p>
                  </a:txBody>
                  <a:tcPr/>
                </a:tc>
                <a:extLst>
                  <a:ext uri="{0D108BD9-81ED-4DB2-BD59-A6C34878D82A}">
                    <a16:rowId xmlns:a16="http://schemas.microsoft.com/office/drawing/2014/main" val="2230952513"/>
                  </a:ext>
                </a:extLst>
              </a:tr>
              <a:tr h="895858">
                <a:tc>
                  <a:txBody>
                    <a:bodyPr/>
                    <a:lstStyle/>
                    <a:p>
                      <a:r>
                        <a:rPr lang="en-US" dirty="0"/>
                        <a:t>The features this had was a rating system and a database for books. Lackluster overall.</a:t>
                      </a:r>
                      <a:endParaRPr lang="en-CA" dirty="0"/>
                    </a:p>
                  </a:txBody>
                  <a:tcPr/>
                </a:tc>
                <a:tc>
                  <a:txBody>
                    <a:bodyPr/>
                    <a:lstStyle/>
                    <a:p>
                      <a:r>
                        <a:rPr lang="en-US" dirty="0"/>
                        <a:t>The features this solution had was a discussion forum, but it was missing visual representation and the ability to rate books. </a:t>
                      </a:r>
                      <a:endParaRPr lang="en-CA" dirty="0"/>
                    </a:p>
                  </a:txBody>
                  <a:tcPr/>
                </a:tc>
                <a:tc>
                  <a:txBody>
                    <a:bodyPr/>
                    <a:lstStyle/>
                    <a:p>
                      <a:r>
                        <a:rPr lang="en-US" dirty="0"/>
                        <a:t>This takes the positives from both solutions and combines them creating a website that is dedicated toward the book readers. </a:t>
                      </a:r>
                      <a:endParaRPr lang="en-CA" dirty="0"/>
                    </a:p>
                  </a:txBody>
                  <a:tcPr/>
                </a:tc>
                <a:extLst>
                  <a:ext uri="{0D108BD9-81ED-4DB2-BD59-A6C34878D82A}">
                    <a16:rowId xmlns:a16="http://schemas.microsoft.com/office/drawing/2014/main" val="4021120628"/>
                  </a:ext>
                </a:extLst>
              </a:tr>
            </a:tbl>
          </a:graphicData>
        </a:graphic>
      </p:graphicFrame>
    </p:spTree>
    <p:extLst>
      <p:ext uri="{BB962C8B-B14F-4D97-AF65-F5344CB8AC3E}">
        <p14:creationId xmlns:p14="http://schemas.microsoft.com/office/powerpoint/2010/main" val="2966996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927DE2D3-8A21-4D52-9C8C-8E7A2BE99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9C8ABB83-B231-4F0C-BF9E-E405FCF7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1FDEC-8DBC-D235-6410-1B694EACBDAA}"/>
              </a:ext>
            </a:extLst>
          </p:cNvPr>
          <p:cNvSpPr>
            <a:spLocks noGrp="1"/>
          </p:cNvSpPr>
          <p:nvPr>
            <p:ph type="title"/>
          </p:nvPr>
        </p:nvSpPr>
        <p:spPr>
          <a:xfrm>
            <a:off x="720000" y="619201"/>
            <a:ext cx="3095626" cy="1477328"/>
          </a:xfrm>
        </p:spPr>
        <p:txBody>
          <a:bodyPr vert="horz" lIns="0" tIns="0" rIns="0" bIns="0" rtlCol="0" anchorCtr="0">
            <a:normAutofit/>
          </a:bodyPr>
          <a:lstStyle/>
          <a:p>
            <a:r>
              <a:rPr lang="en-US" spc="-100"/>
              <a:t>Project Management</a:t>
            </a:r>
          </a:p>
        </p:txBody>
      </p:sp>
      <p:sp>
        <p:nvSpPr>
          <p:cNvPr id="3" name="Content Placeholder 2">
            <a:extLst>
              <a:ext uri="{FF2B5EF4-FFF2-40B4-BE49-F238E27FC236}">
                <a16:creationId xmlns:a16="http://schemas.microsoft.com/office/drawing/2014/main" id="{A6A59D3D-FE5D-233E-B48C-8F21682B95AD}"/>
              </a:ext>
            </a:extLst>
          </p:cNvPr>
          <p:cNvSpPr>
            <a:spLocks noGrp="1"/>
          </p:cNvSpPr>
          <p:nvPr>
            <p:ph idx="1"/>
          </p:nvPr>
        </p:nvSpPr>
        <p:spPr>
          <a:xfrm>
            <a:off x="4548188" y="633600"/>
            <a:ext cx="6900137" cy="1282513"/>
          </a:xfrm>
        </p:spPr>
        <p:txBody>
          <a:bodyPr vert="horz" lIns="0" tIns="0" rIns="0" bIns="0" rtlCol="0">
            <a:normAutofit/>
          </a:bodyPr>
          <a:lstStyle/>
          <a:p>
            <a:pPr marL="0" indent="0">
              <a:buNone/>
            </a:pPr>
            <a:r>
              <a:rPr lang="en-US"/>
              <a:t>Gantt Chart</a:t>
            </a:r>
          </a:p>
        </p:txBody>
      </p:sp>
      <p:pic>
        <p:nvPicPr>
          <p:cNvPr id="17" name="Picture 16" descr="A screenshot of a computer&#10;&#10;Description automatically generated">
            <a:extLst>
              <a:ext uri="{FF2B5EF4-FFF2-40B4-BE49-F238E27FC236}">
                <a16:creationId xmlns:a16="http://schemas.microsoft.com/office/drawing/2014/main" id="{5BF62DFE-A8EF-2283-DC46-E6B25D7F0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0015" y="1267574"/>
            <a:ext cx="8685489" cy="4956826"/>
          </a:xfrm>
          <a:custGeom>
            <a:avLst/>
            <a:gdLst/>
            <a:ahLst/>
            <a:cxnLst/>
            <a:rect l="l" t="t" r="r" b="b"/>
            <a:pathLst>
              <a:path w="10728325" h="3501162">
                <a:moveTo>
                  <a:pt x="0" y="0"/>
                </a:moveTo>
                <a:lnTo>
                  <a:pt x="10728325" y="0"/>
                </a:lnTo>
                <a:lnTo>
                  <a:pt x="10728325" y="3501162"/>
                </a:lnTo>
                <a:lnTo>
                  <a:pt x="0" y="3501162"/>
                </a:lnTo>
                <a:close/>
              </a:path>
            </a:pathLst>
          </a:custGeom>
        </p:spPr>
      </p:pic>
    </p:spTree>
    <p:extLst>
      <p:ext uri="{BB962C8B-B14F-4D97-AF65-F5344CB8AC3E}">
        <p14:creationId xmlns:p14="http://schemas.microsoft.com/office/powerpoint/2010/main" val="363593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35243F2-87BD-4C47-8358-ACFE608D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B33439-EC96-4835-9DF2-CFA3336E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DD975D-8F55-0491-772A-E55C1E1DB1D2}"/>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algn="ctr"/>
            <a:r>
              <a:rPr lang="en-US" sz="5600" spc="-100" dirty="0"/>
              <a:t>Demonstration</a:t>
            </a:r>
          </a:p>
        </p:txBody>
      </p:sp>
      <p:grpSp>
        <p:nvGrpSpPr>
          <p:cNvPr id="16" name="Group 15">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7"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2"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7" name="Graphic 6" descr="Teacher">
            <a:extLst>
              <a:ext uri="{FF2B5EF4-FFF2-40B4-BE49-F238E27FC236}">
                <a16:creationId xmlns:a16="http://schemas.microsoft.com/office/drawing/2014/main" id="{B48C2254-7539-0401-DD7F-ABB1829362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44525" y="917269"/>
            <a:ext cx="5014800" cy="5014800"/>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63895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133437-BFEB-412D-978C-59379BF57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52906-4965-1E32-386C-9EDD5CC26F2C}"/>
              </a:ext>
            </a:extLst>
          </p:cNvPr>
          <p:cNvSpPr>
            <a:spLocks noGrp="1"/>
          </p:cNvSpPr>
          <p:nvPr>
            <p:ph type="title"/>
          </p:nvPr>
        </p:nvSpPr>
        <p:spPr>
          <a:xfrm>
            <a:off x="1680006" y="619200"/>
            <a:ext cx="8831988" cy="681586"/>
          </a:xfrm>
        </p:spPr>
        <p:txBody>
          <a:bodyPr wrap="square">
            <a:normAutofit/>
          </a:bodyPr>
          <a:lstStyle/>
          <a:p>
            <a:pPr algn="ctr"/>
            <a:r>
              <a:rPr lang="en-US" dirty="0"/>
              <a:t>Conclusion and Future Work</a:t>
            </a:r>
            <a:endParaRPr lang="en-CA"/>
          </a:p>
        </p:txBody>
      </p:sp>
      <p:grpSp>
        <p:nvGrpSpPr>
          <p:cNvPr id="13" name="Group 12">
            <a:extLst>
              <a:ext uri="{FF2B5EF4-FFF2-40B4-BE49-F238E27FC236}">
                <a16:creationId xmlns:a16="http://schemas.microsoft.com/office/drawing/2014/main" id="{898907C4-FC8B-4436-8D59-610E3736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4" name="Freeform 78">
              <a:extLst>
                <a:ext uri="{FF2B5EF4-FFF2-40B4-BE49-F238E27FC236}">
                  <a16:creationId xmlns:a16="http://schemas.microsoft.com/office/drawing/2014/main" id="{F2DAC1FA-67FB-485E-99AD-1D35808FAD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79">
              <a:extLst>
                <a:ext uri="{FF2B5EF4-FFF2-40B4-BE49-F238E27FC236}">
                  <a16:creationId xmlns:a16="http://schemas.microsoft.com/office/drawing/2014/main" id="{80135264-D47B-4DA1-B607-272AC7552A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5">
              <a:extLst>
                <a:ext uri="{FF2B5EF4-FFF2-40B4-BE49-F238E27FC236}">
                  <a16:creationId xmlns:a16="http://schemas.microsoft.com/office/drawing/2014/main" id="{7E6A5C45-96C1-4BE7-BEF8-CD041B51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9F9D18AC-8DBF-44B9-B251-652985A640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08" y="268792"/>
            <a:ext cx="632305" cy="1606552"/>
            <a:chOff x="10224385" y="954724"/>
            <a:chExt cx="1324087" cy="3364228"/>
          </a:xfrm>
        </p:grpSpPr>
        <p:sp>
          <p:nvSpPr>
            <p:cNvPr id="19" name="Freeform 80">
              <a:extLst>
                <a:ext uri="{FF2B5EF4-FFF2-40B4-BE49-F238E27FC236}">
                  <a16:creationId xmlns:a16="http://schemas.microsoft.com/office/drawing/2014/main" id="{4B04572D-211A-45E4-9FCC-BDF9788427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03D89CFC-3412-4CF0-BCB9-14BA1B201D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27B2BC09-FADA-48B1-ABBF-D28310E5A0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3" name="Freeform: Shape 22">
            <a:extLst>
              <a:ext uri="{FF2B5EF4-FFF2-40B4-BE49-F238E27FC236}">
                <a16:creationId xmlns:a16="http://schemas.microsoft.com/office/drawing/2014/main" id="{D277D65C-DA10-481D-B5A1-7DB78CF63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589984"/>
            <a:ext cx="12180637" cy="4268018"/>
          </a:xfrm>
          <a:custGeom>
            <a:avLst/>
            <a:gdLst>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270760 w 12180637"/>
              <a:gd name="connsiteY9" fmla="*/ 160955 h 4483555"/>
              <a:gd name="connsiteX10" fmla="*/ 2474433 w 12180637"/>
              <a:gd name="connsiteY10" fmla="*/ 136660 h 4483555"/>
              <a:gd name="connsiteX11" fmla="*/ 3226727 w 12180637"/>
              <a:gd name="connsiteY11" fmla="*/ 121475 h 4483555"/>
              <a:gd name="connsiteX12" fmla="*/ 3979023 w 12180637"/>
              <a:gd name="connsiteY12" fmla="*/ 106291 h 4483555"/>
              <a:gd name="connsiteX13" fmla="*/ 9245089 w 12180637"/>
              <a:gd name="connsiteY13"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270760 w 12180637"/>
              <a:gd name="connsiteY9" fmla="*/ 160955 h 4483555"/>
              <a:gd name="connsiteX10" fmla="*/ 2474433 w 12180637"/>
              <a:gd name="connsiteY10" fmla="*/ 136660 h 4483555"/>
              <a:gd name="connsiteX11" fmla="*/ 3226727 w 12180637"/>
              <a:gd name="connsiteY11" fmla="*/ 121475 h 4483555"/>
              <a:gd name="connsiteX12" fmla="*/ 3979023 w 12180637"/>
              <a:gd name="connsiteY12" fmla="*/ 106291 h 4483555"/>
              <a:gd name="connsiteX13" fmla="*/ 9245089 w 12180637"/>
              <a:gd name="connsiteY13"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2474433 w 12180637"/>
              <a:gd name="connsiteY9" fmla="*/ 136660 h 4483555"/>
              <a:gd name="connsiteX10" fmla="*/ 3226727 w 12180637"/>
              <a:gd name="connsiteY10" fmla="*/ 121475 h 4483555"/>
              <a:gd name="connsiteX11" fmla="*/ 3979023 w 12180637"/>
              <a:gd name="connsiteY11" fmla="*/ 106291 h 4483555"/>
              <a:gd name="connsiteX12" fmla="*/ 9245089 w 12180637"/>
              <a:gd name="connsiteY12"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944662 w 12180637"/>
              <a:gd name="connsiteY9" fmla="*/ 98823 h 4483555"/>
              <a:gd name="connsiteX10" fmla="*/ 3226727 w 12180637"/>
              <a:gd name="connsiteY10" fmla="*/ 121475 h 4483555"/>
              <a:gd name="connsiteX11" fmla="*/ 3979023 w 12180637"/>
              <a:gd name="connsiteY11" fmla="*/ 106291 h 4483555"/>
              <a:gd name="connsiteX12" fmla="*/ 9245089 w 12180637"/>
              <a:gd name="connsiteY12"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944662 w 12180637"/>
              <a:gd name="connsiteY9" fmla="*/ 98823 h 4483555"/>
              <a:gd name="connsiteX10" fmla="*/ 3226727 w 12180637"/>
              <a:gd name="connsiteY10" fmla="*/ 121475 h 4483555"/>
              <a:gd name="connsiteX11" fmla="*/ 5089365 w 12180637"/>
              <a:gd name="connsiteY11" fmla="*/ 38184 h 4483555"/>
              <a:gd name="connsiteX12" fmla="*/ 9245089 w 12180637"/>
              <a:gd name="connsiteY12" fmla="*/ 0 h 4483555"/>
              <a:gd name="connsiteX0" fmla="*/ 9245089 w 12180637"/>
              <a:gd name="connsiteY0" fmla="*/ 8084 h 4491639"/>
              <a:gd name="connsiteX1" fmla="*/ 10751325 w 12180637"/>
              <a:gd name="connsiteY1" fmla="*/ 86706 h 4491639"/>
              <a:gd name="connsiteX2" fmla="*/ 11353161 w 12180637"/>
              <a:gd name="connsiteY2" fmla="*/ 74558 h 4491639"/>
              <a:gd name="connsiteX3" fmla="*/ 12085768 w 12180637"/>
              <a:gd name="connsiteY3" fmla="*/ 59771 h 4491639"/>
              <a:gd name="connsiteX4" fmla="*/ 12180637 w 12180637"/>
              <a:gd name="connsiteY4" fmla="*/ 57856 h 4491639"/>
              <a:gd name="connsiteX5" fmla="*/ 12180637 w 12180637"/>
              <a:gd name="connsiteY5" fmla="*/ 4491639 h 4491639"/>
              <a:gd name="connsiteX6" fmla="*/ 0 w 12180637"/>
              <a:gd name="connsiteY6" fmla="*/ 4491639 h 4491639"/>
              <a:gd name="connsiteX7" fmla="*/ 0 w 12180637"/>
              <a:gd name="connsiteY7" fmla="*/ 118025 h 4491639"/>
              <a:gd name="connsiteX8" fmla="*/ 60108 w 12180637"/>
              <a:gd name="connsiteY8" fmla="*/ 120439 h 4491639"/>
              <a:gd name="connsiteX9" fmla="*/ 1944662 w 12180637"/>
              <a:gd name="connsiteY9" fmla="*/ 106907 h 4491639"/>
              <a:gd name="connsiteX10" fmla="*/ 3226727 w 12180637"/>
              <a:gd name="connsiteY10" fmla="*/ 129559 h 4491639"/>
              <a:gd name="connsiteX11" fmla="*/ 5089365 w 12180637"/>
              <a:gd name="connsiteY11" fmla="*/ 46268 h 4491639"/>
              <a:gd name="connsiteX12" fmla="*/ 9245089 w 12180637"/>
              <a:gd name="connsiteY12" fmla="*/ 8084 h 4491639"/>
              <a:gd name="connsiteX0" fmla="*/ 9027375 w 12180637"/>
              <a:gd name="connsiteY0" fmla="*/ 37489 h 4452936"/>
              <a:gd name="connsiteX1" fmla="*/ 10751325 w 12180637"/>
              <a:gd name="connsiteY1" fmla="*/ 48003 h 4452936"/>
              <a:gd name="connsiteX2" fmla="*/ 11353161 w 12180637"/>
              <a:gd name="connsiteY2" fmla="*/ 35855 h 4452936"/>
              <a:gd name="connsiteX3" fmla="*/ 12085768 w 12180637"/>
              <a:gd name="connsiteY3" fmla="*/ 21068 h 4452936"/>
              <a:gd name="connsiteX4" fmla="*/ 12180637 w 12180637"/>
              <a:gd name="connsiteY4" fmla="*/ 19153 h 4452936"/>
              <a:gd name="connsiteX5" fmla="*/ 12180637 w 12180637"/>
              <a:gd name="connsiteY5" fmla="*/ 4452936 h 4452936"/>
              <a:gd name="connsiteX6" fmla="*/ 0 w 12180637"/>
              <a:gd name="connsiteY6" fmla="*/ 4452936 h 4452936"/>
              <a:gd name="connsiteX7" fmla="*/ 0 w 12180637"/>
              <a:gd name="connsiteY7" fmla="*/ 79322 h 4452936"/>
              <a:gd name="connsiteX8" fmla="*/ 60108 w 12180637"/>
              <a:gd name="connsiteY8" fmla="*/ 81736 h 4452936"/>
              <a:gd name="connsiteX9" fmla="*/ 1944662 w 12180637"/>
              <a:gd name="connsiteY9" fmla="*/ 68204 h 4452936"/>
              <a:gd name="connsiteX10" fmla="*/ 3226727 w 12180637"/>
              <a:gd name="connsiteY10" fmla="*/ 90856 h 4452936"/>
              <a:gd name="connsiteX11" fmla="*/ 5089365 w 12180637"/>
              <a:gd name="connsiteY11" fmla="*/ 7565 h 4452936"/>
              <a:gd name="connsiteX12" fmla="*/ 9027375 w 12180637"/>
              <a:gd name="connsiteY12" fmla="*/ 37489 h 4452936"/>
              <a:gd name="connsiteX0" fmla="*/ 9027375 w 12180637"/>
              <a:gd name="connsiteY0" fmla="*/ 67310 h 4482757"/>
              <a:gd name="connsiteX1" fmla="*/ 10751325 w 12180637"/>
              <a:gd name="connsiteY1" fmla="*/ 77824 h 4482757"/>
              <a:gd name="connsiteX2" fmla="*/ 11353161 w 12180637"/>
              <a:gd name="connsiteY2" fmla="*/ 65676 h 4482757"/>
              <a:gd name="connsiteX3" fmla="*/ 11360054 w 12180637"/>
              <a:gd name="connsiteY3" fmla="*/ 1004384 h 4482757"/>
              <a:gd name="connsiteX4" fmla="*/ 12180637 w 12180637"/>
              <a:gd name="connsiteY4" fmla="*/ 48974 h 4482757"/>
              <a:gd name="connsiteX5" fmla="*/ 12180637 w 12180637"/>
              <a:gd name="connsiteY5" fmla="*/ 4482757 h 4482757"/>
              <a:gd name="connsiteX6" fmla="*/ 0 w 12180637"/>
              <a:gd name="connsiteY6" fmla="*/ 4482757 h 4482757"/>
              <a:gd name="connsiteX7" fmla="*/ 0 w 12180637"/>
              <a:gd name="connsiteY7" fmla="*/ 109143 h 4482757"/>
              <a:gd name="connsiteX8" fmla="*/ 60108 w 12180637"/>
              <a:gd name="connsiteY8" fmla="*/ 111557 h 4482757"/>
              <a:gd name="connsiteX9" fmla="*/ 1944662 w 12180637"/>
              <a:gd name="connsiteY9" fmla="*/ 98025 h 4482757"/>
              <a:gd name="connsiteX10" fmla="*/ 3226727 w 12180637"/>
              <a:gd name="connsiteY10" fmla="*/ 120677 h 4482757"/>
              <a:gd name="connsiteX11" fmla="*/ 5089365 w 12180637"/>
              <a:gd name="connsiteY11" fmla="*/ 37386 h 4482757"/>
              <a:gd name="connsiteX12" fmla="*/ 9027375 w 12180637"/>
              <a:gd name="connsiteY12" fmla="*/ 67310 h 4482757"/>
              <a:gd name="connsiteX0" fmla="*/ 9027375 w 12180637"/>
              <a:gd name="connsiteY0" fmla="*/ 342299 h 4757746"/>
              <a:gd name="connsiteX1" fmla="*/ 10751325 w 12180637"/>
              <a:gd name="connsiteY1" fmla="*/ 352813 h 4757746"/>
              <a:gd name="connsiteX2" fmla="*/ 11353161 w 12180637"/>
              <a:gd name="connsiteY2" fmla="*/ 340665 h 4757746"/>
              <a:gd name="connsiteX3" fmla="*/ 12180637 w 12180637"/>
              <a:gd name="connsiteY3" fmla="*/ 323963 h 4757746"/>
              <a:gd name="connsiteX4" fmla="*/ 12180637 w 12180637"/>
              <a:gd name="connsiteY4" fmla="*/ 4757746 h 4757746"/>
              <a:gd name="connsiteX5" fmla="*/ 0 w 12180637"/>
              <a:gd name="connsiteY5" fmla="*/ 4757746 h 4757746"/>
              <a:gd name="connsiteX6" fmla="*/ 0 w 12180637"/>
              <a:gd name="connsiteY6" fmla="*/ 384132 h 4757746"/>
              <a:gd name="connsiteX7" fmla="*/ 60108 w 12180637"/>
              <a:gd name="connsiteY7" fmla="*/ 386546 h 4757746"/>
              <a:gd name="connsiteX8" fmla="*/ 1944662 w 12180637"/>
              <a:gd name="connsiteY8" fmla="*/ 373014 h 4757746"/>
              <a:gd name="connsiteX9" fmla="*/ 3226727 w 12180637"/>
              <a:gd name="connsiteY9" fmla="*/ 395666 h 4757746"/>
              <a:gd name="connsiteX10" fmla="*/ 5089365 w 12180637"/>
              <a:gd name="connsiteY10" fmla="*/ 312375 h 4757746"/>
              <a:gd name="connsiteX11" fmla="*/ 9027375 w 12180637"/>
              <a:gd name="connsiteY11" fmla="*/ 342299 h 4757746"/>
              <a:gd name="connsiteX0" fmla="*/ 9027375 w 12180637"/>
              <a:gd name="connsiteY0" fmla="*/ 337966 h 4753413"/>
              <a:gd name="connsiteX1" fmla="*/ 10751325 w 12180637"/>
              <a:gd name="connsiteY1" fmla="*/ 348480 h 4753413"/>
              <a:gd name="connsiteX2" fmla="*/ 12180637 w 12180637"/>
              <a:gd name="connsiteY2" fmla="*/ 319630 h 4753413"/>
              <a:gd name="connsiteX3" fmla="*/ 12180637 w 12180637"/>
              <a:gd name="connsiteY3" fmla="*/ 4753413 h 4753413"/>
              <a:gd name="connsiteX4" fmla="*/ 0 w 12180637"/>
              <a:gd name="connsiteY4" fmla="*/ 4753413 h 4753413"/>
              <a:gd name="connsiteX5" fmla="*/ 0 w 12180637"/>
              <a:gd name="connsiteY5" fmla="*/ 379799 h 4753413"/>
              <a:gd name="connsiteX6" fmla="*/ 60108 w 12180637"/>
              <a:gd name="connsiteY6" fmla="*/ 382213 h 4753413"/>
              <a:gd name="connsiteX7" fmla="*/ 1944662 w 12180637"/>
              <a:gd name="connsiteY7" fmla="*/ 368681 h 4753413"/>
              <a:gd name="connsiteX8" fmla="*/ 3226727 w 12180637"/>
              <a:gd name="connsiteY8" fmla="*/ 391333 h 4753413"/>
              <a:gd name="connsiteX9" fmla="*/ 5089365 w 12180637"/>
              <a:gd name="connsiteY9" fmla="*/ 308042 h 4753413"/>
              <a:gd name="connsiteX10" fmla="*/ 9027375 w 12180637"/>
              <a:gd name="connsiteY10" fmla="*/ 337966 h 4753413"/>
              <a:gd name="connsiteX0" fmla="*/ 9027375 w 12180637"/>
              <a:gd name="connsiteY0" fmla="*/ 37489 h 4452936"/>
              <a:gd name="connsiteX1" fmla="*/ 10751325 w 12180637"/>
              <a:gd name="connsiteY1" fmla="*/ 48003 h 4452936"/>
              <a:gd name="connsiteX2" fmla="*/ 12180637 w 12180637"/>
              <a:gd name="connsiteY2" fmla="*/ 19153 h 4452936"/>
              <a:gd name="connsiteX3" fmla="*/ 12180637 w 12180637"/>
              <a:gd name="connsiteY3" fmla="*/ 4452936 h 4452936"/>
              <a:gd name="connsiteX4" fmla="*/ 0 w 12180637"/>
              <a:gd name="connsiteY4" fmla="*/ 4452936 h 4452936"/>
              <a:gd name="connsiteX5" fmla="*/ 0 w 12180637"/>
              <a:gd name="connsiteY5" fmla="*/ 79322 h 4452936"/>
              <a:gd name="connsiteX6" fmla="*/ 60108 w 12180637"/>
              <a:gd name="connsiteY6" fmla="*/ 81736 h 4452936"/>
              <a:gd name="connsiteX7" fmla="*/ 1944662 w 12180637"/>
              <a:gd name="connsiteY7" fmla="*/ 68204 h 4452936"/>
              <a:gd name="connsiteX8" fmla="*/ 3226727 w 12180637"/>
              <a:gd name="connsiteY8" fmla="*/ 90856 h 4452936"/>
              <a:gd name="connsiteX9" fmla="*/ 5089365 w 12180637"/>
              <a:gd name="connsiteY9" fmla="*/ 7565 h 4452936"/>
              <a:gd name="connsiteX10" fmla="*/ 9027375 w 12180637"/>
              <a:gd name="connsiteY10" fmla="*/ 37489 h 4452936"/>
              <a:gd name="connsiteX0" fmla="*/ 9027375 w 12180637"/>
              <a:gd name="connsiteY0" fmla="*/ 35052 h 4450499"/>
              <a:gd name="connsiteX1" fmla="*/ 10540868 w 12180637"/>
              <a:gd name="connsiteY1" fmla="*/ 30432 h 4450499"/>
              <a:gd name="connsiteX2" fmla="*/ 12180637 w 12180637"/>
              <a:gd name="connsiteY2" fmla="*/ 16716 h 4450499"/>
              <a:gd name="connsiteX3" fmla="*/ 12180637 w 12180637"/>
              <a:gd name="connsiteY3" fmla="*/ 4450499 h 4450499"/>
              <a:gd name="connsiteX4" fmla="*/ 0 w 12180637"/>
              <a:gd name="connsiteY4" fmla="*/ 4450499 h 4450499"/>
              <a:gd name="connsiteX5" fmla="*/ 0 w 12180637"/>
              <a:gd name="connsiteY5" fmla="*/ 76885 h 4450499"/>
              <a:gd name="connsiteX6" fmla="*/ 60108 w 12180637"/>
              <a:gd name="connsiteY6" fmla="*/ 79299 h 4450499"/>
              <a:gd name="connsiteX7" fmla="*/ 1944662 w 12180637"/>
              <a:gd name="connsiteY7" fmla="*/ 65767 h 4450499"/>
              <a:gd name="connsiteX8" fmla="*/ 3226727 w 12180637"/>
              <a:gd name="connsiteY8" fmla="*/ 88419 h 4450499"/>
              <a:gd name="connsiteX9" fmla="*/ 5089365 w 12180637"/>
              <a:gd name="connsiteY9" fmla="*/ 5128 h 4450499"/>
              <a:gd name="connsiteX10" fmla="*/ 9027375 w 12180637"/>
              <a:gd name="connsiteY10" fmla="*/ 35052 h 445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0637" h="4450499">
                <a:moveTo>
                  <a:pt x="9027375" y="35052"/>
                </a:moveTo>
                <a:lnTo>
                  <a:pt x="10540868" y="30432"/>
                </a:lnTo>
                <a:cubicBezTo>
                  <a:pt x="11066412" y="27376"/>
                  <a:pt x="11405389" y="-13668"/>
                  <a:pt x="12180637" y="16716"/>
                </a:cubicBezTo>
                <a:lnTo>
                  <a:pt x="12180637" y="4450499"/>
                </a:lnTo>
                <a:lnTo>
                  <a:pt x="0" y="4450499"/>
                </a:lnTo>
                <a:lnTo>
                  <a:pt x="0" y="76885"/>
                </a:lnTo>
                <a:lnTo>
                  <a:pt x="60108" y="79299"/>
                </a:lnTo>
                <a:lnTo>
                  <a:pt x="1944662" y="65767"/>
                </a:lnTo>
                <a:cubicBezTo>
                  <a:pt x="2472432" y="67287"/>
                  <a:pt x="2975962" y="93481"/>
                  <a:pt x="3226727" y="88419"/>
                </a:cubicBezTo>
                <a:lnTo>
                  <a:pt x="5089365" y="5128"/>
                </a:lnTo>
                <a:cubicBezTo>
                  <a:pt x="6092425" y="-15118"/>
                  <a:pt x="8118791" y="30835"/>
                  <a:pt x="9027375" y="35052"/>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4A148EAD-599A-50C4-784A-8422FA329414}"/>
              </a:ext>
            </a:extLst>
          </p:cNvPr>
          <p:cNvGraphicFramePr>
            <a:graphicFrameLocks noGrp="1"/>
          </p:cNvGraphicFramePr>
          <p:nvPr>
            <p:ph idx="1"/>
            <p:extLst>
              <p:ext uri="{D42A27DB-BD31-4B8C-83A1-F6EECF244321}">
                <p14:modId xmlns:p14="http://schemas.microsoft.com/office/powerpoint/2010/main" val="3421284938"/>
              </p:ext>
            </p:extLst>
          </p:nvPr>
        </p:nvGraphicFramePr>
        <p:xfrm>
          <a:off x="720725" y="3249612"/>
          <a:ext cx="10728325" cy="287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3726381"/>
      </p:ext>
    </p:extLst>
  </p:cSld>
  <p:clrMapOvr>
    <a:masterClrMapping/>
  </p:clrMapOvr>
</p:sld>
</file>

<file path=ppt/theme/theme1.xml><?xml version="1.0" encoding="utf-8"?>
<a:theme xmlns:a="http://schemas.openxmlformats.org/drawingml/2006/main" name="BlobVTI">
  <a:themeElements>
    <a:clrScheme name="AnalogousFromLightSeed_2SEEDS">
      <a:dk1>
        <a:srgbClr val="000000"/>
      </a:dk1>
      <a:lt1>
        <a:srgbClr val="FFFFFF"/>
      </a:lt1>
      <a:dk2>
        <a:srgbClr val="22363D"/>
      </a:dk2>
      <a:lt2>
        <a:srgbClr val="E2E5E8"/>
      </a:lt2>
      <a:accent1>
        <a:srgbClr val="BA9C7F"/>
      </a:accent1>
      <a:accent2>
        <a:srgbClr val="C49793"/>
      </a:accent2>
      <a:accent3>
        <a:srgbClr val="A5A27D"/>
      </a:accent3>
      <a:accent4>
        <a:srgbClr val="76ACA3"/>
      </a:accent4>
      <a:accent5>
        <a:srgbClr val="7BA9B8"/>
      </a:accent5>
      <a:accent6>
        <a:srgbClr val="7F93BA"/>
      </a:accent6>
      <a:hlink>
        <a:srgbClr val="6084A9"/>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Words>1365</Words>
  <Application>Microsoft Office PowerPoint</Application>
  <PresentationFormat>Widescreen</PresentationFormat>
  <Paragraphs>89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Calibri</vt:lpstr>
      <vt:lpstr>Rockwell Nova Light</vt:lpstr>
      <vt:lpstr>The Hand Extrablack</vt:lpstr>
      <vt:lpstr>BlobVTI</vt:lpstr>
      <vt:lpstr>BookZilla</vt:lpstr>
      <vt:lpstr>Agenda</vt:lpstr>
      <vt:lpstr>Introduction</vt:lpstr>
      <vt:lpstr>Problem Definition </vt:lpstr>
      <vt:lpstr>Design Requirements</vt:lpstr>
      <vt:lpstr>Solutions</vt:lpstr>
      <vt:lpstr>Project Management</vt:lpstr>
      <vt:lpstr>Demonstration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BookZilla</dc:title>
  <dc:creator>King Rosete</dc:creator>
  <cp:lastModifiedBy>King Rosete</cp:lastModifiedBy>
  <cp:revision>1</cp:revision>
  <dcterms:created xsi:type="dcterms:W3CDTF">2023-11-24T02:03:19Z</dcterms:created>
  <dcterms:modified xsi:type="dcterms:W3CDTF">2023-11-28T20:02:41Z</dcterms:modified>
</cp:coreProperties>
</file>