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BAE16-F76C-4128-9657-1E479272EDE4}" v="3" dt="2023-11-26T08:24:46.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18" autoAdjust="0"/>
  </p:normalViewPr>
  <p:slideViewPr>
    <p:cSldViewPr snapToGrid="0">
      <p:cViewPr varScale="1">
        <p:scale>
          <a:sx n="87" d="100"/>
          <a:sy n="87" d="100"/>
        </p:scale>
        <p:origin x="15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g Rosete" userId="61bc417778c8a4f4" providerId="LiveId" clId="{D16BAE16-F76C-4128-9657-1E479272EDE4}"/>
    <pc:docChg chg="undo redo custSel addSld modSld addMainMaster delMainMaster">
      <pc:chgData name="King Rosete" userId="61bc417778c8a4f4" providerId="LiveId" clId="{D16BAE16-F76C-4128-9657-1E479272EDE4}" dt="2023-11-26T09:00:19.131" v="2132" actId="20577"/>
      <pc:docMkLst>
        <pc:docMk/>
      </pc:docMkLst>
      <pc:sldChg chg="addSp delSp modSp mod setBg modClrScheme addAnim delAnim chgLayout">
        <pc:chgData name="King Rosete" userId="61bc417778c8a4f4" providerId="LiveId" clId="{D16BAE16-F76C-4128-9657-1E479272EDE4}" dt="2023-11-24T03:55:25.948" v="120" actId="20577"/>
        <pc:sldMkLst>
          <pc:docMk/>
          <pc:sldMk cId="3208588578" sldId="256"/>
        </pc:sldMkLst>
        <pc:spChg chg="mod">
          <ac:chgData name="King Rosete" userId="61bc417778c8a4f4" providerId="LiveId" clId="{D16BAE16-F76C-4128-9657-1E479272EDE4}" dt="2023-11-24T02:04:46.854" v="14" actId="26606"/>
          <ac:spMkLst>
            <pc:docMk/>
            <pc:sldMk cId="3208588578" sldId="256"/>
            <ac:spMk id="2" creationId="{4C5A7D42-6E19-D380-3E90-4DC72585C295}"/>
          </ac:spMkLst>
        </pc:spChg>
        <pc:spChg chg="mod">
          <ac:chgData name="King Rosete" userId="61bc417778c8a4f4" providerId="LiveId" clId="{D16BAE16-F76C-4128-9657-1E479272EDE4}" dt="2023-11-24T03:55:25.948" v="120" actId="20577"/>
          <ac:spMkLst>
            <pc:docMk/>
            <pc:sldMk cId="3208588578" sldId="256"/>
            <ac:spMk id="3" creationId="{1384D670-D8ED-797C-7E72-5EC647F4AD56}"/>
          </ac:spMkLst>
        </pc:spChg>
        <pc:spChg chg="add del">
          <ac:chgData name="King Rosete" userId="61bc417778c8a4f4" providerId="LiveId" clId="{D16BAE16-F76C-4128-9657-1E479272EDE4}" dt="2023-11-24T02:04:36.413" v="2" actId="26606"/>
          <ac:spMkLst>
            <pc:docMk/>
            <pc:sldMk cId="3208588578" sldId="256"/>
            <ac:spMk id="9" creationId="{8F626F98-F213-4034-8836-88A71501D0F0}"/>
          </ac:spMkLst>
        </pc:spChg>
        <pc:spChg chg="add del">
          <ac:chgData name="King Rosete" userId="61bc417778c8a4f4" providerId="LiveId" clId="{D16BAE16-F76C-4128-9657-1E479272EDE4}" dt="2023-11-24T02:04:36.413" v="2" actId="26606"/>
          <ac:spMkLst>
            <pc:docMk/>
            <pc:sldMk cId="3208588578" sldId="256"/>
            <ac:spMk id="11" creationId="{6B3DAACF-D844-4480-94BE-2DE00ABEEB13}"/>
          </ac:spMkLst>
        </pc:spChg>
        <pc:spChg chg="add del">
          <ac:chgData name="King Rosete" userId="61bc417778c8a4f4" providerId="LiveId" clId="{D16BAE16-F76C-4128-9657-1E479272EDE4}" dt="2023-11-24T02:04:38.604" v="5" actId="26606"/>
          <ac:spMkLst>
            <pc:docMk/>
            <pc:sldMk cId="3208588578" sldId="256"/>
            <ac:spMk id="13" creationId="{9FBFB9D3-7D34-4948-B4D0-73E7B6E5272A}"/>
          </ac:spMkLst>
        </pc:spChg>
        <pc:spChg chg="add del">
          <ac:chgData name="King Rosete" userId="61bc417778c8a4f4" providerId="LiveId" clId="{D16BAE16-F76C-4128-9657-1E479272EDE4}" dt="2023-11-24T02:04:38.604" v="5" actId="26606"/>
          <ac:spMkLst>
            <pc:docMk/>
            <pc:sldMk cId="3208588578" sldId="256"/>
            <ac:spMk id="14" creationId="{2C729A30-F429-4967-81E8-45F6757C8847}"/>
          </ac:spMkLst>
        </pc:spChg>
        <pc:spChg chg="add del">
          <ac:chgData name="King Rosete" userId="61bc417778c8a4f4" providerId="LiveId" clId="{D16BAE16-F76C-4128-9657-1E479272EDE4}" dt="2023-11-24T02:04:38.604" v="5" actId="26606"/>
          <ac:spMkLst>
            <pc:docMk/>
            <pc:sldMk cId="3208588578" sldId="256"/>
            <ac:spMk id="15" creationId="{19FC137C-7F97-41FA-86A1-2E01C3837498}"/>
          </ac:spMkLst>
        </pc:spChg>
        <pc:spChg chg="add del">
          <ac:chgData name="King Rosete" userId="61bc417778c8a4f4" providerId="LiveId" clId="{D16BAE16-F76C-4128-9657-1E479272EDE4}" dt="2023-11-24T02:04:40.431" v="7" actId="26606"/>
          <ac:spMkLst>
            <pc:docMk/>
            <pc:sldMk cId="3208588578" sldId="256"/>
            <ac:spMk id="18" creationId="{06DA9DF9-31F7-4056-B42E-878CC92417B8}"/>
          </ac:spMkLst>
        </pc:spChg>
        <pc:spChg chg="add del">
          <ac:chgData name="King Rosete" userId="61bc417778c8a4f4" providerId="LiveId" clId="{D16BAE16-F76C-4128-9657-1E479272EDE4}" dt="2023-11-24T02:04:43.037" v="9" actId="26606"/>
          <ac:spMkLst>
            <pc:docMk/>
            <pc:sldMk cId="3208588578" sldId="256"/>
            <ac:spMk id="21" creationId="{742DFF2D-EA41-4CBE-9659-C2917E4882E5}"/>
          </ac:spMkLst>
        </pc:spChg>
        <pc:spChg chg="add del">
          <ac:chgData name="King Rosete" userId="61bc417778c8a4f4" providerId="LiveId" clId="{D16BAE16-F76C-4128-9657-1E479272EDE4}" dt="2023-11-24T02:04:45.397" v="11" actId="26606"/>
          <ac:spMkLst>
            <pc:docMk/>
            <pc:sldMk cId="3208588578" sldId="256"/>
            <ac:spMk id="24" creationId="{1E644DE9-8D09-43E2-BA69-F57482CFC93A}"/>
          </ac:spMkLst>
        </pc:spChg>
        <pc:spChg chg="add del">
          <ac:chgData name="King Rosete" userId="61bc417778c8a4f4" providerId="LiveId" clId="{D16BAE16-F76C-4128-9657-1E479272EDE4}" dt="2023-11-24T02:04:45.397" v="11" actId="26606"/>
          <ac:spMkLst>
            <pc:docMk/>
            <pc:sldMk cId="3208588578" sldId="256"/>
            <ac:spMk id="25" creationId="{6C23C919-B32E-40FF-B3D8-631316E84E3E}"/>
          </ac:spMkLst>
        </pc:spChg>
        <pc:spChg chg="add del">
          <ac:chgData name="King Rosete" userId="61bc417778c8a4f4" providerId="LiveId" clId="{D16BAE16-F76C-4128-9657-1E479272EDE4}" dt="2023-11-24T02:04:45.397" v="11" actId="26606"/>
          <ac:spMkLst>
            <pc:docMk/>
            <pc:sldMk cId="3208588578" sldId="256"/>
            <ac:spMk id="26" creationId="{61B17B84-F8A7-4053-9C9D-91E3CA7FFEFA}"/>
          </ac:spMkLst>
        </pc:spChg>
        <pc:spChg chg="add del">
          <ac:chgData name="King Rosete" userId="61bc417778c8a4f4" providerId="LiveId" clId="{D16BAE16-F76C-4128-9657-1E479272EDE4}" dt="2023-11-24T02:04:46.809" v="13" actId="26606"/>
          <ac:spMkLst>
            <pc:docMk/>
            <pc:sldMk cId="3208588578" sldId="256"/>
            <ac:spMk id="29" creationId="{7A18C9FB-EC4C-4DAE-8F7D-C6E5AF607958}"/>
          </ac:spMkLst>
        </pc:spChg>
        <pc:spChg chg="add del">
          <ac:chgData name="King Rosete" userId="61bc417778c8a4f4" providerId="LiveId" clId="{D16BAE16-F76C-4128-9657-1E479272EDE4}" dt="2023-11-24T02:04:46.809" v="13" actId="26606"/>
          <ac:spMkLst>
            <pc:docMk/>
            <pc:sldMk cId="3208588578" sldId="256"/>
            <ac:spMk id="31" creationId="{F47DB6CD-8E9E-4643-B3B6-01BD80429B3C}"/>
          </ac:spMkLst>
        </pc:spChg>
        <pc:spChg chg="add">
          <ac:chgData name="King Rosete" userId="61bc417778c8a4f4" providerId="LiveId" clId="{D16BAE16-F76C-4128-9657-1E479272EDE4}" dt="2023-11-24T02:04:46.854" v="14" actId="26606"/>
          <ac:spMkLst>
            <pc:docMk/>
            <pc:sldMk cId="3208588578" sldId="256"/>
            <ac:spMk id="33" creationId="{742DFF2D-EA41-4CBE-9659-C2917E4882E5}"/>
          </ac:spMkLst>
        </pc:spChg>
        <pc:picChg chg="add del">
          <ac:chgData name="King Rosete" userId="61bc417778c8a4f4" providerId="LiveId" clId="{D16BAE16-F76C-4128-9657-1E479272EDE4}" dt="2023-11-24T02:04:36.413" v="2" actId="26606"/>
          <ac:picMkLst>
            <pc:docMk/>
            <pc:sldMk cId="3208588578" sldId="256"/>
            <ac:picMk id="4" creationId="{89AF816B-0A58-A669-AC8C-4272ACEC4537}"/>
          </ac:picMkLst>
        </pc:picChg>
        <pc:picChg chg="add del">
          <ac:chgData name="King Rosete" userId="61bc417778c8a4f4" providerId="LiveId" clId="{D16BAE16-F76C-4128-9657-1E479272EDE4}" dt="2023-11-24T02:04:38.604" v="5" actId="26606"/>
          <ac:picMkLst>
            <pc:docMk/>
            <pc:sldMk cId="3208588578" sldId="256"/>
            <ac:picMk id="16" creationId="{88AE9389-F731-99FB-AB5C-E7291C3B75B6}"/>
          </ac:picMkLst>
        </pc:picChg>
        <pc:picChg chg="add del">
          <ac:chgData name="King Rosete" userId="61bc417778c8a4f4" providerId="LiveId" clId="{D16BAE16-F76C-4128-9657-1E479272EDE4}" dt="2023-11-24T02:04:40.431" v="7" actId="26606"/>
          <ac:picMkLst>
            <pc:docMk/>
            <pc:sldMk cId="3208588578" sldId="256"/>
            <ac:picMk id="19" creationId="{B49C0038-39ED-BC73-CABB-98B9D9688B68}"/>
          </ac:picMkLst>
        </pc:picChg>
        <pc:picChg chg="add del">
          <ac:chgData name="King Rosete" userId="61bc417778c8a4f4" providerId="LiveId" clId="{D16BAE16-F76C-4128-9657-1E479272EDE4}" dt="2023-11-24T02:04:43.037" v="9" actId="26606"/>
          <ac:picMkLst>
            <pc:docMk/>
            <pc:sldMk cId="3208588578" sldId="256"/>
            <ac:picMk id="22" creationId="{403C06AB-4BD2-816D-DBE4-4AD7D298094D}"/>
          </ac:picMkLst>
        </pc:picChg>
        <pc:picChg chg="add del">
          <ac:chgData name="King Rosete" userId="61bc417778c8a4f4" providerId="LiveId" clId="{D16BAE16-F76C-4128-9657-1E479272EDE4}" dt="2023-11-24T02:04:45.397" v="11" actId="26606"/>
          <ac:picMkLst>
            <pc:docMk/>
            <pc:sldMk cId="3208588578" sldId="256"/>
            <ac:picMk id="27" creationId="{E820F704-37A2-C030-C669-5F8153653E45}"/>
          </ac:picMkLst>
        </pc:picChg>
        <pc:picChg chg="add del">
          <ac:chgData name="King Rosete" userId="61bc417778c8a4f4" providerId="LiveId" clId="{D16BAE16-F76C-4128-9657-1E479272EDE4}" dt="2023-11-24T02:04:46.809" v="13" actId="26606"/>
          <ac:picMkLst>
            <pc:docMk/>
            <pc:sldMk cId="3208588578" sldId="256"/>
            <ac:picMk id="30" creationId="{3735993C-A32A-55FD-02BC-20726C8D75C6}"/>
          </ac:picMkLst>
        </pc:picChg>
        <pc:picChg chg="add">
          <ac:chgData name="King Rosete" userId="61bc417778c8a4f4" providerId="LiveId" clId="{D16BAE16-F76C-4128-9657-1E479272EDE4}" dt="2023-11-24T02:04:46.854" v="14" actId="26606"/>
          <ac:picMkLst>
            <pc:docMk/>
            <pc:sldMk cId="3208588578" sldId="256"/>
            <ac:picMk id="34" creationId="{403C06AB-4BD2-816D-DBE4-4AD7D298094D}"/>
          </ac:picMkLst>
        </pc:picChg>
      </pc:sldChg>
      <pc:sldChg chg="addSp delSp modSp new mod setBg modNotesTx">
        <pc:chgData name="King Rosete" userId="61bc417778c8a4f4" providerId="LiveId" clId="{D16BAE16-F76C-4128-9657-1E479272EDE4}" dt="2023-11-26T08:31:05.507" v="1796" actId="20577"/>
        <pc:sldMkLst>
          <pc:docMk/>
          <pc:sldMk cId="1978146412" sldId="257"/>
        </pc:sldMkLst>
        <pc:spChg chg="mod">
          <ac:chgData name="King Rosete" userId="61bc417778c8a4f4" providerId="LiveId" clId="{D16BAE16-F76C-4128-9657-1E479272EDE4}" dt="2023-11-24T04:22:26.513" v="277" actId="26606"/>
          <ac:spMkLst>
            <pc:docMk/>
            <pc:sldMk cId="1978146412" sldId="257"/>
            <ac:spMk id="2" creationId="{09CF22E7-7763-C6BB-F8A4-0684D0490AF3}"/>
          </ac:spMkLst>
        </pc:spChg>
        <pc:spChg chg="add del mod">
          <ac:chgData name="King Rosete" userId="61bc417778c8a4f4" providerId="LiveId" clId="{D16BAE16-F76C-4128-9657-1E479272EDE4}" dt="2023-11-24T04:22:26.513" v="277" actId="26606"/>
          <ac:spMkLst>
            <pc:docMk/>
            <pc:sldMk cId="1978146412" sldId="257"/>
            <ac:spMk id="3" creationId="{9E0EFE21-F0C4-6350-612A-B87F93503866}"/>
          </ac:spMkLst>
        </pc:spChg>
        <pc:spChg chg="add del">
          <ac:chgData name="King Rosete" userId="61bc417778c8a4f4" providerId="LiveId" clId="{D16BAE16-F76C-4128-9657-1E479272EDE4}" dt="2023-11-24T04:22:23.364" v="270" actId="26606"/>
          <ac:spMkLst>
            <pc:docMk/>
            <pc:sldMk cId="1978146412" sldId="257"/>
            <ac:spMk id="9" creationId="{308119F7-B84E-4EBF-919F-A9B0F6D92473}"/>
          </ac:spMkLst>
        </pc:spChg>
        <pc:spChg chg="add del">
          <ac:chgData name="King Rosete" userId="61bc417778c8a4f4" providerId="LiveId" clId="{D16BAE16-F76C-4128-9657-1E479272EDE4}" dt="2023-11-24T04:22:23.364" v="270" actId="26606"/>
          <ac:spMkLst>
            <pc:docMk/>
            <pc:sldMk cId="1978146412" sldId="257"/>
            <ac:spMk id="11" creationId="{DAA17479-17CB-402A-8689-750C6F38584C}"/>
          </ac:spMkLst>
        </pc:spChg>
        <pc:spChg chg="add del">
          <ac:chgData name="King Rosete" userId="61bc417778c8a4f4" providerId="LiveId" clId="{D16BAE16-F76C-4128-9657-1E479272EDE4}" dt="2023-11-24T04:22:23.364" v="270" actId="26606"/>
          <ac:spMkLst>
            <pc:docMk/>
            <pc:sldMk cId="1978146412" sldId="257"/>
            <ac:spMk id="13" creationId="{F534AA72-89BF-4BB0-B339-DEB9FC7F1BF2}"/>
          </ac:spMkLst>
        </pc:spChg>
        <pc:spChg chg="add del">
          <ac:chgData name="King Rosete" userId="61bc417778c8a4f4" providerId="LiveId" clId="{D16BAE16-F76C-4128-9657-1E479272EDE4}" dt="2023-11-24T04:22:24.063" v="272" actId="26606"/>
          <ac:spMkLst>
            <pc:docMk/>
            <pc:sldMk cId="1978146412" sldId="257"/>
            <ac:spMk id="15" creationId="{7F532A73-CC48-4B70-913D-D8D4400F85DE}"/>
          </ac:spMkLst>
        </pc:spChg>
        <pc:spChg chg="add del">
          <ac:chgData name="King Rosete" userId="61bc417778c8a4f4" providerId="LiveId" clId="{D16BAE16-F76C-4128-9657-1E479272EDE4}" dt="2023-11-24T04:22:25.527" v="274" actId="26606"/>
          <ac:spMkLst>
            <pc:docMk/>
            <pc:sldMk cId="1978146412" sldId="257"/>
            <ac:spMk id="22" creationId="{2BFB0E95-9CAE-4968-A118-2B9F7C8BBBEC}"/>
          </ac:spMkLst>
        </pc:spChg>
        <pc:spChg chg="add del">
          <ac:chgData name="King Rosete" userId="61bc417778c8a4f4" providerId="LiveId" clId="{D16BAE16-F76C-4128-9657-1E479272EDE4}" dt="2023-11-24T04:22:25.527" v="274" actId="26606"/>
          <ac:spMkLst>
            <pc:docMk/>
            <pc:sldMk cId="1978146412" sldId="257"/>
            <ac:spMk id="23" creationId="{D277D65C-DA10-481D-B5A1-7DB78CF638DD}"/>
          </ac:spMkLst>
        </pc:spChg>
        <pc:spChg chg="add del">
          <ac:chgData name="King Rosete" userId="61bc417778c8a4f4" providerId="LiveId" clId="{D16BAE16-F76C-4128-9657-1E479272EDE4}" dt="2023-11-24T04:22:25.527" v="274" actId="26606"/>
          <ac:spMkLst>
            <pc:docMk/>
            <pc:sldMk cId="1978146412" sldId="257"/>
            <ac:spMk id="24" creationId="{72133437-BFEB-412D-978C-59379BF575EC}"/>
          </ac:spMkLst>
        </pc:spChg>
        <pc:spChg chg="add del">
          <ac:chgData name="King Rosete" userId="61bc417778c8a4f4" providerId="LiveId" clId="{D16BAE16-F76C-4128-9657-1E479272EDE4}" dt="2023-11-24T04:22:26.477" v="276" actId="26606"/>
          <ac:spMkLst>
            <pc:docMk/>
            <pc:sldMk cId="1978146412" sldId="257"/>
            <ac:spMk id="30" creationId="{05D1035C-3BF0-4FE0-B3A3-1062F86009CA}"/>
          </ac:spMkLst>
        </pc:spChg>
        <pc:spChg chg="add del">
          <ac:chgData name="King Rosete" userId="61bc417778c8a4f4" providerId="LiveId" clId="{D16BAE16-F76C-4128-9657-1E479272EDE4}" dt="2023-11-24T04:22:26.477" v="276" actId="26606"/>
          <ac:spMkLst>
            <pc:docMk/>
            <pc:sldMk cId="1978146412" sldId="257"/>
            <ac:spMk id="31" creationId="{9E0EFE21-F0C4-6350-612A-B87F93503866}"/>
          </ac:spMkLst>
        </pc:spChg>
        <pc:spChg chg="add">
          <ac:chgData name="King Rosete" userId="61bc417778c8a4f4" providerId="LiveId" clId="{D16BAE16-F76C-4128-9657-1E479272EDE4}" dt="2023-11-24T04:22:26.513" v="277" actId="26606"/>
          <ac:spMkLst>
            <pc:docMk/>
            <pc:sldMk cId="1978146412" sldId="257"/>
            <ac:spMk id="34" creationId="{308119F7-B84E-4EBF-919F-A9B0F6D92473}"/>
          </ac:spMkLst>
        </pc:spChg>
        <pc:spChg chg="add">
          <ac:chgData name="King Rosete" userId="61bc417778c8a4f4" providerId="LiveId" clId="{D16BAE16-F76C-4128-9657-1E479272EDE4}" dt="2023-11-24T04:22:26.513" v="277" actId="26606"/>
          <ac:spMkLst>
            <pc:docMk/>
            <pc:sldMk cId="1978146412" sldId="257"/>
            <ac:spMk id="35" creationId="{DAA17479-17CB-402A-8689-750C6F38584C}"/>
          </ac:spMkLst>
        </pc:spChg>
        <pc:spChg chg="add">
          <ac:chgData name="King Rosete" userId="61bc417778c8a4f4" providerId="LiveId" clId="{D16BAE16-F76C-4128-9657-1E479272EDE4}" dt="2023-11-24T04:22:26.513" v="277" actId="26606"/>
          <ac:spMkLst>
            <pc:docMk/>
            <pc:sldMk cId="1978146412" sldId="257"/>
            <ac:spMk id="36" creationId="{F534AA72-89BF-4BB0-B339-DEB9FC7F1BF2}"/>
          </ac:spMkLst>
        </pc:spChg>
        <pc:grpChg chg="add del">
          <ac:chgData name="King Rosete" userId="61bc417778c8a4f4" providerId="LiveId" clId="{D16BAE16-F76C-4128-9657-1E479272EDE4}" dt="2023-11-24T04:22:25.527" v="274" actId="26606"/>
          <ac:grpSpMkLst>
            <pc:docMk/>
            <pc:sldMk cId="1978146412" sldId="257"/>
            <ac:grpSpMk id="18" creationId="{9F9D18AC-8DBF-44B9-B251-652985A640D9}"/>
          </ac:grpSpMkLst>
        </pc:grpChg>
        <pc:grpChg chg="add del">
          <ac:chgData name="King Rosete" userId="61bc417778c8a4f4" providerId="LiveId" clId="{D16BAE16-F76C-4128-9657-1E479272EDE4}" dt="2023-11-24T04:22:25.527" v="274" actId="26606"/>
          <ac:grpSpMkLst>
            <pc:docMk/>
            <pc:sldMk cId="1978146412" sldId="257"/>
            <ac:grpSpMk id="25" creationId="{898907C4-FC8B-4436-8D59-610E3736136D}"/>
          </ac:grpSpMkLst>
        </pc:grpChg>
        <pc:graphicFrameChg chg="add del">
          <ac:chgData name="King Rosete" userId="61bc417778c8a4f4" providerId="LiveId" clId="{D16BAE16-F76C-4128-9657-1E479272EDE4}" dt="2023-11-24T04:22:23.364" v="270" actId="26606"/>
          <ac:graphicFrameMkLst>
            <pc:docMk/>
            <pc:sldMk cId="1978146412" sldId="257"/>
            <ac:graphicFrameMk id="5" creationId="{A4496A57-868C-A59E-E791-E874B5765C8A}"/>
          </ac:graphicFrameMkLst>
        </pc:graphicFrameChg>
        <pc:graphicFrameChg chg="add del">
          <ac:chgData name="King Rosete" userId="61bc417778c8a4f4" providerId="LiveId" clId="{D16BAE16-F76C-4128-9657-1E479272EDE4}" dt="2023-11-24T04:22:24.063" v="272" actId="26606"/>
          <ac:graphicFrameMkLst>
            <pc:docMk/>
            <pc:sldMk cId="1978146412" sldId="257"/>
            <ac:graphicFrameMk id="16" creationId="{C0957E37-1F39-34DF-3103-B7C9DCA2DC5D}"/>
          </ac:graphicFrameMkLst>
        </pc:graphicFrameChg>
        <pc:graphicFrameChg chg="add del">
          <ac:chgData name="King Rosete" userId="61bc417778c8a4f4" providerId="LiveId" clId="{D16BAE16-F76C-4128-9657-1E479272EDE4}" dt="2023-11-24T04:22:25.527" v="274" actId="26606"/>
          <ac:graphicFrameMkLst>
            <pc:docMk/>
            <pc:sldMk cId="1978146412" sldId="257"/>
            <ac:graphicFrameMk id="28" creationId="{9A8966C0-6E0D-4D2B-D87C-7423D683AA3A}"/>
          </ac:graphicFrameMkLst>
        </pc:graphicFrameChg>
        <pc:graphicFrameChg chg="add">
          <ac:chgData name="King Rosete" userId="61bc417778c8a4f4" providerId="LiveId" clId="{D16BAE16-F76C-4128-9657-1E479272EDE4}" dt="2023-11-24T04:22:26.513" v="277" actId="26606"/>
          <ac:graphicFrameMkLst>
            <pc:docMk/>
            <pc:sldMk cId="1978146412" sldId="257"/>
            <ac:graphicFrameMk id="37" creationId="{A4496A57-868C-A59E-E791-E874B5765C8A}"/>
          </ac:graphicFrameMkLst>
        </pc:graphicFrameChg>
        <pc:picChg chg="add del">
          <ac:chgData name="King Rosete" userId="61bc417778c8a4f4" providerId="LiveId" clId="{D16BAE16-F76C-4128-9657-1E479272EDE4}" dt="2023-11-24T04:22:26.477" v="276" actId="26606"/>
          <ac:picMkLst>
            <pc:docMk/>
            <pc:sldMk cId="1978146412" sldId="257"/>
            <ac:picMk id="32" creationId="{29656BC5-55A4-2F8B-7A86-4231AB69BECA}"/>
          </ac:picMkLst>
        </pc:picChg>
      </pc:sldChg>
      <pc:sldChg chg="addSp delSp modSp new mod setBg modNotesTx">
        <pc:chgData name="King Rosete" userId="61bc417778c8a4f4" providerId="LiveId" clId="{D16BAE16-F76C-4128-9657-1E479272EDE4}" dt="2023-11-26T09:00:19.131" v="2132" actId="20577"/>
        <pc:sldMkLst>
          <pc:docMk/>
          <pc:sldMk cId="1028876441" sldId="258"/>
        </pc:sldMkLst>
        <pc:spChg chg="mod">
          <ac:chgData name="King Rosete" userId="61bc417778c8a4f4" providerId="LiveId" clId="{D16BAE16-F76C-4128-9657-1E479272EDE4}" dt="2023-11-26T08:59:56.510" v="2128" actId="26606"/>
          <ac:spMkLst>
            <pc:docMk/>
            <pc:sldMk cId="1028876441" sldId="258"/>
            <ac:spMk id="2" creationId="{DFDEA192-11FA-7203-A512-71E79DE18993}"/>
          </ac:spMkLst>
        </pc:spChg>
        <pc:spChg chg="add del mod">
          <ac:chgData name="King Rosete" userId="61bc417778c8a4f4" providerId="LiveId" clId="{D16BAE16-F76C-4128-9657-1E479272EDE4}" dt="2023-11-26T09:00:19.131" v="2132" actId="20577"/>
          <ac:spMkLst>
            <pc:docMk/>
            <pc:sldMk cId="1028876441" sldId="258"/>
            <ac:spMk id="3" creationId="{F08D379B-CD49-D75D-9BC9-E81BFCC354A3}"/>
          </ac:spMkLst>
        </pc:spChg>
        <pc:spChg chg="add del">
          <ac:chgData name="King Rosete" userId="61bc417778c8a4f4" providerId="LiveId" clId="{D16BAE16-F76C-4128-9657-1E479272EDE4}" dt="2023-11-26T08:59:43.561" v="2120" actId="26606"/>
          <ac:spMkLst>
            <pc:docMk/>
            <pc:sldMk cId="1028876441" sldId="258"/>
            <ac:spMk id="8" creationId="{C52E2836-9095-4D3C-85DB-A013CBD51365}"/>
          </ac:spMkLst>
        </pc:spChg>
        <pc:spChg chg="add del">
          <ac:chgData name="King Rosete" userId="61bc417778c8a4f4" providerId="LiveId" clId="{D16BAE16-F76C-4128-9657-1E479272EDE4}" dt="2023-11-26T08:59:13.938" v="2088" actId="26606"/>
          <ac:spMkLst>
            <pc:docMk/>
            <pc:sldMk cId="1028876441" sldId="258"/>
            <ac:spMk id="9" creationId="{5ED9E2D9-EE69-4775-8CE5-9EAC35AD2F2E}"/>
          </ac:spMkLst>
        </pc:spChg>
        <pc:spChg chg="add del">
          <ac:chgData name="King Rosete" userId="61bc417778c8a4f4" providerId="LiveId" clId="{D16BAE16-F76C-4128-9657-1E479272EDE4}" dt="2023-11-26T08:59:20.526" v="2094" actId="26606"/>
          <ac:spMkLst>
            <pc:docMk/>
            <pc:sldMk cId="1028876441" sldId="258"/>
            <ac:spMk id="10" creationId="{2A3E2477-CB24-4FE6-B9C0-F9800FF83EF6}"/>
          </ac:spMkLst>
        </pc:spChg>
        <pc:spChg chg="add del">
          <ac:chgData name="King Rosete" userId="61bc417778c8a4f4" providerId="LiveId" clId="{D16BAE16-F76C-4128-9657-1E479272EDE4}" dt="2023-11-26T08:59:13.938" v="2088" actId="26606"/>
          <ac:spMkLst>
            <pc:docMk/>
            <pc:sldMk cId="1028876441" sldId="258"/>
            <ac:spMk id="11" creationId="{3D75B673-1FA7-415E-8B2E-7A0550C8BDDF}"/>
          </ac:spMkLst>
        </pc:spChg>
        <pc:spChg chg="add del">
          <ac:chgData name="King Rosete" userId="61bc417778c8a4f4" providerId="LiveId" clId="{D16BAE16-F76C-4128-9657-1E479272EDE4}" dt="2023-11-26T08:59:20.526" v="2094" actId="26606"/>
          <ac:spMkLst>
            <pc:docMk/>
            <pc:sldMk cId="1028876441" sldId="258"/>
            <ac:spMk id="12" creationId="{B965638C-2268-4A1B-96C3-95E79EF44B96}"/>
          </ac:spMkLst>
        </pc:spChg>
        <pc:spChg chg="add del">
          <ac:chgData name="King Rosete" userId="61bc417778c8a4f4" providerId="LiveId" clId="{D16BAE16-F76C-4128-9657-1E479272EDE4}" dt="2023-11-26T08:59:15.441" v="2090" actId="26606"/>
          <ac:spMkLst>
            <pc:docMk/>
            <pc:sldMk cId="1028876441" sldId="258"/>
            <ac:spMk id="13" creationId="{05D1035C-3BF0-4FE0-B3A3-1062F86009CA}"/>
          </ac:spMkLst>
        </pc:spChg>
        <pc:spChg chg="add del">
          <ac:chgData name="King Rosete" userId="61bc417778c8a4f4" providerId="LiveId" clId="{D16BAE16-F76C-4128-9657-1E479272EDE4}" dt="2023-11-26T08:59:18.427" v="2092" actId="26606"/>
          <ac:spMkLst>
            <pc:docMk/>
            <pc:sldMk cId="1028876441" sldId="258"/>
            <ac:spMk id="16" creationId="{2BFB0E95-9CAE-4968-A118-2B9F7C8BBBEC}"/>
          </ac:spMkLst>
        </pc:spChg>
        <pc:spChg chg="add del">
          <ac:chgData name="King Rosete" userId="61bc417778c8a4f4" providerId="LiveId" clId="{D16BAE16-F76C-4128-9657-1E479272EDE4}" dt="2023-11-26T08:59:18.427" v="2092" actId="26606"/>
          <ac:spMkLst>
            <pc:docMk/>
            <pc:sldMk cId="1028876441" sldId="258"/>
            <ac:spMk id="17" creationId="{90BBC371-361C-45F7-9235-C3252E336B5B}"/>
          </ac:spMkLst>
        </pc:spChg>
        <pc:spChg chg="add del">
          <ac:chgData name="King Rosete" userId="61bc417778c8a4f4" providerId="LiveId" clId="{D16BAE16-F76C-4128-9657-1E479272EDE4}" dt="2023-11-26T08:59:18.427" v="2092" actId="26606"/>
          <ac:spMkLst>
            <pc:docMk/>
            <pc:sldMk cId="1028876441" sldId="258"/>
            <ac:spMk id="18" creationId="{4172FA92-6FD3-495F-95A0-4FD85861D89C}"/>
          </ac:spMkLst>
        </pc:spChg>
        <pc:spChg chg="add del">
          <ac:chgData name="King Rosete" userId="61bc417778c8a4f4" providerId="LiveId" clId="{D16BAE16-F76C-4128-9657-1E479272EDE4}" dt="2023-11-26T08:59:20.526" v="2094" actId="26606"/>
          <ac:spMkLst>
            <pc:docMk/>
            <pc:sldMk cId="1028876441" sldId="258"/>
            <ac:spMk id="21" creationId="{F08D379B-CD49-D75D-9BC9-E81BFCC354A3}"/>
          </ac:spMkLst>
        </pc:spChg>
        <pc:spChg chg="add del">
          <ac:chgData name="King Rosete" userId="61bc417778c8a4f4" providerId="LiveId" clId="{D16BAE16-F76C-4128-9657-1E479272EDE4}" dt="2023-11-26T08:59:20.526" v="2094" actId="26606"/>
          <ac:spMkLst>
            <pc:docMk/>
            <pc:sldMk cId="1028876441" sldId="258"/>
            <ac:spMk id="22" creationId="{97D0825D-5142-4F4A-A141-3CCD5E99CB4F}"/>
          </ac:spMkLst>
        </pc:spChg>
        <pc:spChg chg="add del">
          <ac:chgData name="King Rosete" userId="61bc417778c8a4f4" providerId="LiveId" clId="{D16BAE16-F76C-4128-9657-1E479272EDE4}" dt="2023-11-26T08:59:56.510" v="2128" actId="26606"/>
          <ac:spMkLst>
            <pc:docMk/>
            <pc:sldMk cId="1028876441" sldId="258"/>
            <ac:spMk id="23" creationId="{D277D65C-DA10-481D-B5A1-7DB78CF638DD}"/>
          </ac:spMkLst>
        </pc:spChg>
        <pc:spChg chg="add del">
          <ac:chgData name="King Rosete" userId="61bc417778c8a4f4" providerId="LiveId" clId="{D16BAE16-F76C-4128-9657-1E479272EDE4}" dt="2023-11-26T08:59:21.680" v="2096" actId="26606"/>
          <ac:spMkLst>
            <pc:docMk/>
            <pc:sldMk cId="1028876441" sldId="258"/>
            <ac:spMk id="24" creationId="{2A3E2477-CB24-4FE6-B9C0-F9800FF83EF6}"/>
          </ac:spMkLst>
        </pc:spChg>
        <pc:spChg chg="add del">
          <ac:chgData name="King Rosete" userId="61bc417778c8a4f4" providerId="LiveId" clId="{D16BAE16-F76C-4128-9657-1E479272EDE4}" dt="2023-11-26T08:59:21.680" v="2096" actId="26606"/>
          <ac:spMkLst>
            <pc:docMk/>
            <pc:sldMk cId="1028876441" sldId="258"/>
            <ac:spMk id="25" creationId="{B965638C-2268-4A1B-96C3-95E79EF44B96}"/>
          </ac:spMkLst>
        </pc:spChg>
        <pc:spChg chg="add del">
          <ac:chgData name="King Rosete" userId="61bc417778c8a4f4" providerId="LiveId" clId="{D16BAE16-F76C-4128-9657-1E479272EDE4}" dt="2023-11-26T08:59:21.680" v="2096" actId="26606"/>
          <ac:spMkLst>
            <pc:docMk/>
            <pc:sldMk cId="1028876441" sldId="258"/>
            <ac:spMk id="26" creationId="{F08D379B-CD49-D75D-9BC9-E81BFCC354A3}"/>
          </ac:spMkLst>
        </pc:spChg>
        <pc:spChg chg="add del">
          <ac:chgData name="King Rosete" userId="61bc417778c8a4f4" providerId="LiveId" clId="{D16BAE16-F76C-4128-9657-1E479272EDE4}" dt="2023-11-26T08:59:21.680" v="2096" actId="26606"/>
          <ac:spMkLst>
            <pc:docMk/>
            <pc:sldMk cId="1028876441" sldId="258"/>
            <ac:spMk id="27" creationId="{97D0825D-5142-4F4A-A141-3CCD5E99CB4F}"/>
          </ac:spMkLst>
        </pc:spChg>
        <pc:spChg chg="add del">
          <ac:chgData name="King Rosete" userId="61bc417778c8a4f4" providerId="LiveId" clId="{D16BAE16-F76C-4128-9657-1E479272EDE4}" dt="2023-11-26T08:59:24.108" v="2098" actId="26606"/>
          <ac:spMkLst>
            <pc:docMk/>
            <pc:sldMk cId="1028876441" sldId="258"/>
            <ac:spMk id="30" creationId="{2A3E2477-CB24-4FE6-B9C0-F9800FF83EF6}"/>
          </ac:spMkLst>
        </pc:spChg>
        <pc:spChg chg="add del">
          <ac:chgData name="King Rosete" userId="61bc417778c8a4f4" providerId="LiveId" clId="{D16BAE16-F76C-4128-9657-1E479272EDE4}" dt="2023-11-26T08:59:24.108" v="2098" actId="26606"/>
          <ac:spMkLst>
            <pc:docMk/>
            <pc:sldMk cId="1028876441" sldId="258"/>
            <ac:spMk id="31" creationId="{B965638C-2268-4A1B-96C3-95E79EF44B96}"/>
          </ac:spMkLst>
        </pc:spChg>
        <pc:spChg chg="add del">
          <ac:chgData name="King Rosete" userId="61bc417778c8a4f4" providerId="LiveId" clId="{D16BAE16-F76C-4128-9657-1E479272EDE4}" dt="2023-11-26T08:59:24.108" v="2098" actId="26606"/>
          <ac:spMkLst>
            <pc:docMk/>
            <pc:sldMk cId="1028876441" sldId="258"/>
            <ac:spMk id="32" creationId="{F08D379B-CD49-D75D-9BC9-E81BFCC354A3}"/>
          </ac:spMkLst>
        </pc:spChg>
        <pc:spChg chg="add del">
          <ac:chgData name="King Rosete" userId="61bc417778c8a4f4" providerId="LiveId" clId="{D16BAE16-F76C-4128-9657-1E479272EDE4}" dt="2023-11-26T08:59:24.108" v="2098" actId="26606"/>
          <ac:spMkLst>
            <pc:docMk/>
            <pc:sldMk cId="1028876441" sldId="258"/>
            <ac:spMk id="33" creationId="{97D0825D-5142-4F4A-A141-3CCD5E99CB4F}"/>
          </ac:spMkLst>
        </pc:spChg>
        <pc:spChg chg="add del">
          <ac:chgData name="King Rosete" userId="61bc417778c8a4f4" providerId="LiveId" clId="{D16BAE16-F76C-4128-9657-1E479272EDE4}" dt="2023-11-26T08:59:42.145" v="2118" actId="26606"/>
          <ac:spMkLst>
            <pc:docMk/>
            <pc:sldMk cId="1028876441" sldId="258"/>
            <ac:spMk id="54" creationId="{B950CAB9-F0AE-414E-805C-776919054E49}"/>
          </ac:spMkLst>
        </pc:spChg>
        <pc:spChg chg="add del">
          <ac:chgData name="King Rosete" userId="61bc417778c8a4f4" providerId="LiveId" clId="{D16BAE16-F76C-4128-9657-1E479272EDE4}" dt="2023-11-26T08:59:42.145" v="2118" actId="26606"/>
          <ac:spMkLst>
            <pc:docMk/>
            <pc:sldMk cId="1028876441" sldId="258"/>
            <ac:spMk id="55" creationId="{227C80BC-190C-4813-9BAE-C4B56C5C7E84}"/>
          </ac:spMkLst>
        </pc:spChg>
        <pc:spChg chg="add del">
          <ac:chgData name="King Rosete" userId="61bc417778c8a4f4" providerId="LiveId" clId="{D16BAE16-F76C-4128-9657-1E479272EDE4}" dt="2023-11-26T08:59:42.145" v="2118" actId="26606"/>
          <ac:spMkLst>
            <pc:docMk/>
            <pc:sldMk cId="1028876441" sldId="258"/>
            <ac:spMk id="56" creationId="{F08D379B-CD49-D75D-9BC9-E81BFCC354A3}"/>
          </ac:spMkLst>
        </pc:spChg>
        <pc:spChg chg="add del">
          <ac:chgData name="King Rosete" userId="61bc417778c8a4f4" providerId="LiveId" clId="{D16BAE16-F76C-4128-9657-1E479272EDE4}" dt="2023-11-26T08:59:43.561" v="2120" actId="26606"/>
          <ac:spMkLst>
            <pc:docMk/>
            <pc:sldMk cId="1028876441" sldId="258"/>
            <ac:spMk id="59" creationId="{A92B8916-626C-4C83-B808-82B7DF02CA35}"/>
          </ac:spMkLst>
        </pc:spChg>
        <pc:spChg chg="add del">
          <ac:chgData name="King Rosete" userId="61bc417778c8a4f4" providerId="LiveId" clId="{D16BAE16-F76C-4128-9657-1E479272EDE4}" dt="2023-11-26T08:59:43.561" v="2120" actId="26606"/>
          <ac:spMkLst>
            <pc:docMk/>
            <pc:sldMk cId="1028876441" sldId="258"/>
            <ac:spMk id="60" creationId="{14DAEE6D-D7E7-4E31-9E45-96B6E2F6E0CB}"/>
          </ac:spMkLst>
        </pc:spChg>
        <pc:spChg chg="add del">
          <ac:chgData name="King Rosete" userId="61bc417778c8a4f4" providerId="LiveId" clId="{D16BAE16-F76C-4128-9657-1E479272EDE4}" dt="2023-11-26T08:59:43.561" v="2120" actId="26606"/>
          <ac:spMkLst>
            <pc:docMk/>
            <pc:sldMk cId="1028876441" sldId="258"/>
            <ac:spMk id="61" creationId="{5D976E54-F014-4833-9EB7-2588113E1C06}"/>
          </ac:spMkLst>
        </pc:spChg>
        <pc:spChg chg="add del">
          <ac:chgData name="King Rosete" userId="61bc417778c8a4f4" providerId="LiveId" clId="{D16BAE16-F76C-4128-9657-1E479272EDE4}" dt="2023-11-26T08:59:43.561" v="2120" actId="26606"/>
          <ac:spMkLst>
            <pc:docMk/>
            <pc:sldMk cId="1028876441" sldId="258"/>
            <ac:spMk id="62" creationId="{F08D379B-CD49-D75D-9BC9-E81BFCC354A3}"/>
          </ac:spMkLst>
        </pc:spChg>
        <pc:spChg chg="add del">
          <ac:chgData name="King Rosete" userId="61bc417778c8a4f4" providerId="LiveId" clId="{D16BAE16-F76C-4128-9657-1E479272EDE4}" dt="2023-11-26T08:59:44.603" v="2122" actId="26606"/>
          <ac:spMkLst>
            <pc:docMk/>
            <pc:sldMk cId="1028876441" sldId="258"/>
            <ac:spMk id="64" creationId="{AFAE2A12-140C-4527-B721-72C1DD3FC66D}"/>
          </ac:spMkLst>
        </pc:spChg>
        <pc:spChg chg="add del">
          <ac:chgData name="King Rosete" userId="61bc417778c8a4f4" providerId="LiveId" clId="{D16BAE16-F76C-4128-9657-1E479272EDE4}" dt="2023-11-26T08:59:44.603" v="2122" actId="26606"/>
          <ac:spMkLst>
            <pc:docMk/>
            <pc:sldMk cId="1028876441" sldId="258"/>
            <ac:spMk id="65" creationId="{A5B43FC7-6A19-4DF3-8506-485B555007D9}"/>
          </ac:spMkLst>
        </pc:spChg>
        <pc:spChg chg="add del">
          <ac:chgData name="King Rosete" userId="61bc417778c8a4f4" providerId="LiveId" clId="{D16BAE16-F76C-4128-9657-1E479272EDE4}" dt="2023-11-26T08:59:44.603" v="2122" actId="26606"/>
          <ac:spMkLst>
            <pc:docMk/>
            <pc:sldMk cId="1028876441" sldId="258"/>
            <ac:spMk id="66" creationId="{7E689040-6301-4CD3-A20F-EA809EAD514F}"/>
          </ac:spMkLst>
        </pc:spChg>
        <pc:spChg chg="add del">
          <ac:chgData name="King Rosete" userId="61bc417778c8a4f4" providerId="LiveId" clId="{D16BAE16-F76C-4128-9657-1E479272EDE4}" dt="2023-11-26T08:59:44.603" v="2122" actId="26606"/>
          <ac:spMkLst>
            <pc:docMk/>
            <pc:sldMk cId="1028876441" sldId="258"/>
            <ac:spMk id="67" creationId="{F08D379B-CD49-D75D-9BC9-E81BFCC354A3}"/>
          </ac:spMkLst>
        </pc:spChg>
        <pc:spChg chg="add del">
          <ac:chgData name="King Rosete" userId="61bc417778c8a4f4" providerId="LiveId" clId="{D16BAE16-F76C-4128-9657-1E479272EDE4}" dt="2023-11-26T08:59:47.906" v="2124" actId="26606"/>
          <ac:spMkLst>
            <pc:docMk/>
            <pc:sldMk cId="1028876441" sldId="258"/>
            <ac:spMk id="69" creationId="{3F58D3F4-AD3E-4263-85BF-7EB71245838E}"/>
          </ac:spMkLst>
        </pc:spChg>
        <pc:spChg chg="add del">
          <ac:chgData name="King Rosete" userId="61bc417778c8a4f4" providerId="LiveId" clId="{D16BAE16-F76C-4128-9657-1E479272EDE4}" dt="2023-11-26T08:59:47.906" v="2124" actId="26606"/>
          <ac:spMkLst>
            <pc:docMk/>
            <pc:sldMk cId="1028876441" sldId="258"/>
            <ac:spMk id="70" creationId="{B383AC10-A272-4982-A610-DDA728D78139}"/>
          </ac:spMkLst>
        </pc:spChg>
        <pc:spChg chg="add del">
          <ac:chgData name="King Rosete" userId="61bc417778c8a4f4" providerId="LiveId" clId="{D16BAE16-F76C-4128-9657-1E479272EDE4}" dt="2023-11-26T08:59:47.906" v="2124" actId="26606"/>
          <ac:spMkLst>
            <pc:docMk/>
            <pc:sldMk cId="1028876441" sldId="258"/>
            <ac:spMk id="71" creationId="{F6FDED66-1461-4834-9923-329986747FE6}"/>
          </ac:spMkLst>
        </pc:spChg>
        <pc:spChg chg="add del">
          <ac:chgData name="King Rosete" userId="61bc417778c8a4f4" providerId="LiveId" clId="{D16BAE16-F76C-4128-9657-1E479272EDE4}" dt="2023-11-26T08:59:47.906" v="2124" actId="26606"/>
          <ac:spMkLst>
            <pc:docMk/>
            <pc:sldMk cId="1028876441" sldId="258"/>
            <ac:spMk id="72" creationId="{1607CD53-0FF9-47E9-94AD-2BF64BA801B1}"/>
          </ac:spMkLst>
        </pc:spChg>
        <pc:spChg chg="add del">
          <ac:chgData name="King Rosete" userId="61bc417778c8a4f4" providerId="LiveId" clId="{D16BAE16-F76C-4128-9657-1E479272EDE4}" dt="2023-11-26T08:59:47.906" v="2124" actId="26606"/>
          <ac:spMkLst>
            <pc:docMk/>
            <pc:sldMk cId="1028876441" sldId="258"/>
            <ac:spMk id="73" creationId="{F08D379B-CD49-D75D-9BC9-E81BFCC354A3}"/>
          </ac:spMkLst>
        </pc:spChg>
        <pc:spChg chg="add del">
          <ac:chgData name="King Rosete" userId="61bc417778c8a4f4" providerId="LiveId" clId="{D16BAE16-F76C-4128-9657-1E479272EDE4}" dt="2023-11-26T08:59:49.155" v="2126" actId="26606"/>
          <ac:spMkLst>
            <pc:docMk/>
            <pc:sldMk cId="1028876441" sldId="258"/>
            <ac:spMk id="75" creationId="{76A10F56-4600-4E72-882F-DF9A3D70548A}"/>
          </ac:spMkLst>
        </pc:spChg>
        <pc:spChg chg="add del">
          <ac:chgData name="King Rosete" userId="61bc417778c8a4f4" providerId="LiveId" clId="{D16BAE16-F76C-4128-9657-1E479272EDE4}" dt="2023-11-26T08:59:49.155" v="2126" actId="26606"/>
          <ac:spMkLst>
            <pc:docMk/>
            <pc:sldMk cId="1028876441" sldId="258"/>
            <ac:spMk id="76" creationId="{44E7C649-57E0-4A93-B134-67101C0725AD}"/>
          </ac:spMkLst>
        </pc:spChg>
        <pc:spChg chg="add del">
          <ac:chgData name="King Rosete" userId="61bc417778c8a4f4" providerId="LiveId" clId="{D16BAE16-F76C-4128-9657-1E479272EDE4}" dt="2023-11-26T08:59:49.155" v="2126" actId="26606"/>
          <ac:spMkLst>
            <pc:docMk/>
            <pc:sldMk cId="1028876441" sldId="258"/>
            <ac:spMk id="77" creationId="{AA35AF4F-B82E-435B-8949-29173A0559E8}"/>
          </ac:spMkLst>
        </pc:spChg>
        <pc:spChg chg="add del">
          <ac:chgData name="King Rosete" userId="61bc417778c8a4f4" providerId="LiveId" clId="{D16BAE16-F76C-4128-9657-1E479272EDE4}" dt="2023-11-26T08:59:49.155" v="2126" actId="26606"/>
          <ac:spMkLst>
            <pc:docMk/>
            <pc:sldMk cId="1028876441" sldId="258"/>
            <ac:spMk id="78" creationId="{F08D379B-CD49-D75D-9BC9-E81BFCC354A3}"/>
          </ac:spMkLst>
        </pc:spChg>
        <pc:spChg chg="add del">
          <ac:chgData name="King Rosete" userId="61bc417778c8a4f4" providerId="LiveId" clId="{D16BAE16-F76C-4128-9657-1E479272EDE4}" dt="2023-11-26T08:59:56.510" v="2128" actId="26606"/>
          <ac:spMkLst>
            <pc:docMk/>
            <pc:sldMk cId="1028876441" sldId="258"/>
            <ac:spMk id="80" creationId="{2BFB0E95-9CAE-4968-A118-2B9F7C8BBBEC}"/>
          </ac:spMkLst>
        </pc:spChg>
        <pc:spChg chg="add del">
          <ac:chgData name="King Rosete" userId="61bc417778c8a4f4" providerId="LiveId" clId="{D16BAE16-F76C-4128-9657-1E479272EDE4}" dt="2023-11-26T08:59:56.510" v="2128" actId="26606"/>
          <ac:spMkLst>
            <pc:docMk/>
            <pc:sldMk cId="1028876441" sldId="258"/>
            <ac:spMk id="81" creationId="{72133437-BFEB-412D-978C-59379BF575EC}"/>
          </ac:spMkLst>
        </pc:spChg>
        <pc:grpChg chg="add del">
          <ac:chgData name="King Rosete" userId="61bc417778c8a4f4" providerId="LiveId" clId="{D16BAE16-F76C-4128-9657-1E479272EDE4}" dt="2023-11-26T08:59:56.510" v="2128" actId="26606"/>
          <ac:grpSpMkLst>
            <pc:docMk/>
            <pc:sldMk cId="1028876441" sldId="258"/>
            <ac:grpSpMk id="82" creationId="{898907C4-FC8B-4436-8D59-610E3736136D}"/>
          </ac:grpSpMkLst>
        </pc:grpChg>
        <pc:grpChg chg="add del">
          <ac:chgData name="King Rosete" userId="61bc417778c8a4f4" providerId="LiveId" clId="{D16BAE16-F76C-4128-9657-1E479272EDE4}" dt="2023-11-26T08:59:56.510" v="2128" actId="26606"/>
          <ac:grpSpMkLst>
            <pc:docMk/>
            <pc:sldMk cId="1028876441" sldId="258"/>
            <ac:grpSpMk id="85" creationId="{9F9D18AC-8DBF-44B9-B251-652985A640D9}"/>
          </ac:grpSpMkLst>
        </pc:grpChg>
        <pc:graphicFrameChg chg="add del">
          <ac:chgData name="King Rosete" userId="61bc417778c8a4f4" providerId="LiveId" clId="{D16BAE16-F76C-4128-9657-1E479272EDE4}" dt="2023-11-26T08:59:18.427" v="2092" actId="26606"/>
          <ac:graphicFrameMkLst>
            <pc:docMk/>
            <pc:sldMk cId="1028876441" sldId="258"/>
            <ac:graphicFrameMk id="19" creationId="{7D2E1A4B-7FC0-D513-F704-6FBCE854036E}"/>
          </ac:graphicFrameMkLst>
        </pc:graphicFrameChg>
        <pc:graphicFrameChg chg="add del">
          <ac:chgData name="King Rosete" userId="61bc417778c8a4f4" providerId="LiveId" clId="{D16BAE16-F76C-4128-9657-1E479272EDE4}" dt="2023-11-26T08:59:26.742" v="2100" actId="26606"/>
          <ac:graphicFrameMkLst>
            <pc:docMk/>
            <pc:sldMk cId="1028876441" sldId="258"/>
            <ac:graphicFrameMk id="36" creationId="{76F9FFF5-FE7E-5709-5219-78B273E9819C}"/>
          </ac:graphicFrameMkLst>
        </pc:graphicFrameChg>
        <pc:graphicFrameChg chg="add del">
          <ac:chgData name="King Rosete" userId="61bc417778c8a4f4" providerId="LiveId" clId="{D16BAE16-F76C-4128-9657-1E479272EDE4}" dt="2023-11-26T08:59:27.305" v="2102" actId="26606"/>
          <ac:graphicFrameMkLst>
            <pc:docMk/>
            <pc:sldMk cId="1028876441" sldId="258"/>
            <ac:graphicFrameMk id="38" creationId="{F696AD5B-18CF-CA7C-361F-36944FEC6277}"/>
          </ac:graphicFrameMkLst>
        </pc:graphicFrameChg>
        <pc:graphicFrameChg chg="add del">
          <ac:chgData name="King Rosete" userId="61bc417778c8a4f4" providerId="LiveId" clId="{D16BAE16-F76C-4128-9657-1E479272EDE4}" dt="2023-11-26T08:59:28.273" v="2104" actId="26606"/>
          <ac:graphicFrameMkLst>
            <pc:docMk/>
            <pc:sldMk cId="1028876441" sldId="258"/>
            <ac:graphicFrameMk id="40" creationId="{6ACA7AED-36CA-4A6A-769D-DB77AD6D3C1D}"/>
          </ac:graphicFrameMkLst>
        </pc:graphicFrameChg>
        <pc:graphicFrameChg chg="add del">
          <ac:chgData name="King Rosete" userId="61bc417778c8a4f4" providerId="LiveId" clId="{D16BAE16-F76C-4128-9657-1E479272EDE4}" dt="2023-11-26T08:59:30.670" v="2106" actId="26606"/>
          <ac:graphicFrameMkLst>
            <pc:docMk/>
            <pc:sldMk cId="1028876441" sldId="258"/>
            <ac:graphicFrameMk id="42" creationId="{F696AD5B-18CF-CA7C-361F-36944FEC6277}"/>
          </ac:graphicFrameMkLst>
        </pc:graphicFrameChg>
        <pc:graphicFrameChg chg="add del">
          <ac:chgData name="King Rosete" userId="61bc417778c8a4f4" providerId="LiveId" clId="{D16BAE16-F76C-4128-9657-1E479272EDE4}" dt="2023-11-26T08:59:31.887" v="2108" actId="26606"/>
          <ac:graphicFrameMkLst>
            <pc:docMk/>
            <pc:sldMk cId="1028876441" sldId="258"/>
            <ac:graphicFrameMk id="44" creationId="{C682C107-33CC-0523-A558-0BE376433B92}"/>
          </ac:graphicFrameMkLst>
        </pc:graphicFrameChg>
        <pc:graphicFrameChg chg="add del">
          <ac:chgData name="King Rosete" userId="61bc417778c8a4f4" providerId="LiveId" clId="{D16BAE16-F76C-4128-9657-1E479272EDE4}" dt="2023-11-26T08:59:32.473" v="2110" actId="26606"/>
          <ac:graphicFrameMkLst>
            <pc:docMk/>
            <pc:sldMk cId="1028876441" sldId="258"/>
            <ac:graphicFrameMk id="46" creationId="{6ACA7AED-36CA-4A6A-769D-DB77AD6D3C1D}"/>
          </ac:graphicFrameMkLst>
        </pc:graphicFrameChg>
        <pc:graphicFrameChg chg="add del">
          <ac:chgData name="King Rosete" userId="61bc417778c8a4f4" providerId="LiveId" clId="{D16BAE16-F76C-4128-9657-1E479272EDE4}" dt="2023-11-26T08:59:33.088" v="2112" actId="26606"/>
          <ac:graphicFrameMkLst>
            <pc:docMk/>
            <pc:sldMk cId="1028876441" sldId="258"/>
            <ac:graphicFrameMk id="48" creationId="{F696AD5B-18CF-CA7C-361F-36944FEC6277}"/>
          </ac:graphicFrameMkLst>
        </pc:graphicFrameChg>
        <pc:graphicFrameChg chg="add del">
          <ac:chgData name="King Rosete" userId="61bc417778c8a4f4" providerId="LiveId" clId="{D16BAE16-F76C-4128-9657-1E479272EDE4}" dt="2023-11-26T08:59:33.848" v="2114" actId="26606"/>
          <ac:graphicFrameMkLst>
            <pc:docMk/>
            <pc:sldMk cId="1028876441" sldId="258"/>
            <ac:graphicFrameMk id="50" creationId="{6ACA7AED-36CA-4A6A-769D-DB77AD6D3C1D}"/>
          </ac:graphicFrameMkLst>
        </pc:graphicFrameChg>
        <pc:graphicFrameChg chg="add del">
          <ac:chgData name="King Rosete" userId="61bc417778c8a4f4" providerId="LiveId" clId="{D16BAE16-F76C-4128-9657-1E479272EDE4}" dt="2023-11-26T08:59:40.676" v="2116" actId="26606"/>
          <ac:graphicFrameMkLst>
            <pc:docMk/>
            <pc:sldMk cId="1028876441" sldId="258"/>
            <ac:graphicFrameMk id="52" creationId="{F696AD5B-18CF-CA7C-361F-36944FEC6277}"/>
          </ac:graphicFrameMkLst>
        </pc:graphicFrameChg>
        <pc:graphicFrameChg chg="add del">
          <ac:chgData name="King Rosete" userId="61bc417778c8a4f4" providerId="LiveId" clId="{D16BAE16-F76C-4128-9657-1E479272EDE4}" dt="2023-11-26T08:59:56.510" v="2128" actId="26606"/>
          <ac:graphicFrameMkLst>
            <pc:docMk/>
            <pc:sldMk cId="1028876441" sldId="258"/>
            <ac:graphicFrameMk id="88" creationId="{02735BCE-9034-740A-52D5-99FF6526140A}"/>
          </ac:graphicFrameMkLst>
        </pc:graphicFrameChg>
        <pc:picChg chg="add del">
          <ac:chgData name="King Rosete" userId="61bc417778c8a4f4" providerId="LiveId" clId="{D16BAE16-F76C-4128-9657-1E479272EDE4}" dt="2023-11-26T08:59:13.938" v="2088" actId="26606"/>
          <ac:picMkLst>
            <pc:docMk/>
            <pc:sldMk cId="1028876441" sldId="258"/>
            <ac:picMk id="5" creationId="{E3DE3078-8451-3FA4-9E7A-FBD4E8BB8E03}"/>
          </ac:picMkLst>
        </pc:picChg>
        <pc:picChg chg="add del">
          <ac:chgData name="King Rosete" userId="61bc417778c8a4f4" providerId="LiveId" clId="{D16BAE16-F76C-4128-9657-1E479272EDE4}" dt="2023-11-26T08:59:20.526" v="2094" actId="26606"/>
          <ac:picMkLst>
            <pc:docMk/>
            <pc:sldMk cId="1028876441" sldId="258"/>
            <ac:picMk id="7" creationId="{87612EF2-3502-D1FC-92BB-47563EF21B4C}"/>
          </ac:picMkLst>
        </pc:picChg>
        <pc:picChg chg="add del">
          <ac:chgData name="King Rosete" userId="61bc417778c8a4f4" providerId="LiveId" clId="{D16BAE16-F76C-4128-9657-1E479272EDE4}" dt="2023-11-26T08:59:15.441" v="2090" actId="26606"/>
          <ac:picMkLst>
            <pc:docMk/>
            <pc:sldMk cId="1028876441" sldId="258"/>
            <ac:picMk id="14" creationId="{DCC1C2CB-613C-5D16-5719-7CE53A1BD63E}"/>
          </ac:picMkLst>
        </pc:picChg>
        <pc:picChg chg="add del">
          <ac:chgData name="King Rosete" userId="61bc417778c8a4f4" providerId="LiveId" clId="{D16BAE16-F76C-4128-9657-1E479272EDE4}" dt="2023-11-26T08:59:21.680" v="2096" actId="26606"/>
          <ac:picMkLst>
            <pc:docMk/>
            <pc:sldMk cId="1028876441" sldId="258"/>
            <ac:picMk id="28" creationId="{B98F4203-0A54-8B13-0198-504F66965168}"/>
          </ac:picMkLst>
        </pc:picChg>
        <pc:picChg chg="add del">
          <ac:chgData name="King Rosete" userId="61bc417778c8a4f4" providerId="LiveId" clId="{D16BAE16-F76C-4128-9657-1E479272EDE4}" dt="2023-11-26T08:59:24.108" v="2098" actId="26606"/>
          <ac:picMkLst>
            <pc:docMk/>
            <pc:sldMk cId="1028876441" sldId="258"/>
            <ac:picMk id="34" creationId="{87612EF2-3502-D1FC-92BB-47563EF21B4C}"/>
          </ac:picMkLst>
        </pc:picChg>
        <pc:picChg chg="add del">
          <ac:chgData name="King Rosete" userId="61bc417778c8a4f4" providerId="LiveId" clId="{D16BAE16-F76C-4128-9657-1E479272EDE4}" dt="2023-11-26T08:59:42.145" v="2118" actId="26606"/>
          <ac:picMkLst>
            <pc:docMk/>
            <pc:sldMk cId="1028876441" sldId="258"/>
            <ac:picMk id="57" creationId="{1283163F-8AA6-6900-9A93-5C008D4449BE}"/>
          </ac:picMkLst>
        </pc:picChg>
      </pc:sldChg>
      <pc:sldMasterChg chg="add del addSldLayout delSldLayout">
        <pc:chgData name="King Rosete" userId="61bc417778c8a4f4" providerId="LiveId" clId="{D16BAE16-F76C-4128-9657-1E479272EDE4}" dt="2023-11-24T02:04:46.854" v="14" actId="26606"/>
        <pc:sldMasterMkLst>
          <pc:docMk/>
          <pc:sldMasterMk cId="3402111963" sldId="2147483648"/>
        </pc:sldMasterMkLst>
        <pc:sldLayoutChg chg="add del">
          <pc:chgData name="King Rosete" userId="61bc417778c8a4f4" providerId="LiveId" clId="{D16BAE16-F76C-4128-9657-1E479272EDE4}" dt="2023-11-24T02:04:46.854" v="14" actId="26606"/>
          <pc:sldLayoutMkLst>
            <pc:docMk/>
            <pc:sldMasterMk cId="3402111963" sldId="2147483648"/>
            <pc:sldLayoutMk cId="3042814533" sldId="2147483649"/>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775662703" sldId="2147483650"/>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756286672" sldId="2147483651"/>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2580798264" sldId="2147483652"/>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995822618" sldId="2147483653"/>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3010962420" sldId="2147483654"/>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3467125329" sldId="2147483655"/>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690294579" sldId="2147483656"/>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1786981759" sldId="2147483657"/>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104034640" sldId="2147483658"/>
          </pc:sldLayoutMkLst>
        </pc:sldLayoutChg>
        <pc:sldLayoutChg chg="add del">
          <pc:chgData name="King Rosete" userId="61bc417778c8a4f4" providerId="LiveId" clId="{D16BAE16-F76C-4128-9657-1E479272EDE4}" dt="2023-11-24T02:04:46.854" v="14" actId="26606"/>
          <pc:sldLayoutMkLst>
            <pc:docMk/>
            <pc:sldMasterMk cId="3402111963" sldId="2147483648"/>
            <pc:sldLayoutMk cId="4050680266" sldId="2147483659"/>
          </pc:sldLayoutMkLst>
        </pc:sldLayoutChg>
      </pc:sldMasterChg>
      <pc:sldMasterChg chg="add del replId addSldLayout delSldLayout">
        <pc:chgData name="King Rosete" userId="61bc417778c8a4f4" providerId="LiveId" clId="{D16BAE16-F76C-4128-9657-1E479272EDE4}" dt="2023-11-24T02:04:36.413" v="2" actId="26606"/>
        <pc:sldMasterMkLst>
          <pc:docMk/>
          <pc:sldMasterMk cId="2604172214" sldId="2147483660"/>
        </pc:sldMasterMkLst>
        <pc:sldLayoutChg chg="add del">
          <pc:chgData name="King Rosete" userId="61bc417778c8a4f4" providerId="LiveId" clId="{D16BAE16-F76C-4128-9657-1E479272EDE4}" dt="2023-11-24T02:04:36.413" v="2" actId="26606"/>
          <pc:sldLayoutMkLst>
            <pc:docMk/>
            <pc:sldMasterMk cId="2604172214" sldId="2147483660"/>
            <pc:sldLayoutMk cId="908065203" sldId="2147483661"/>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711143500" sldId="2147483662"/>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098558643" sldId="2147483663"/>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568502387" sldId="2147483664"/>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1689238262" sldId="2147483665"/>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801538879" sldId="2147483666"/>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912476447" sldId="2147483667"/>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4110100953" sldId="2147483668"/>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866140435" sldId="2147483669"/>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2664410090" sldId="2147483670"/>
          </pc:sldLayoutMkLst>
        </pc:sldLayoutChg>
        <pc:sldLayoutChg chg="add del replId">
          <pc:chgData name="King Rosete" userId="61bc417778c8a4f4" providerId="LiveId" clId="{D16BAE16-F76C-4128-9657-1E479272EDE4}" dt="2023-11-24T02:04:36.413" v="2" actId="26606"/>
          <pc:sldLayoutMkLst>
            <pc:docMk/>
            <pc:sldMasterMk cId="2604172214" sldId="2147483660"/>
            <pc:sldLayoutMk cId="3688865943" sldId="2147483671"/>
          </pc:sldLayoutMkLst>
        </pc:sldLayoutChg>
      </pc:sldMasterChg>
      <pc:sldMasterChg chg="add del addSldLayout delSldLayout">
        <pc:chgData name="King Rosete" userId="61bc417778c8a4f4" providerId="LiveId" clId="{D16BAE16-F76C-4128-9657-1E479272EDE4}" dt="2023-11-24T02:04:38.604" v="5" actId="26606"/>
        <pc:sldMasterMkLst>
          <pc:docMk/>
          <pc:sldMasterMk cId="3018262458" sldId="2147483673"/>
        </pc:sldMasterMkLst>
        <pc:sldLayoutChg chg="add del">
          <pc:chgData name="King Rosete" userId="61bc417778c8a4f4" providerId="LiveId" clId="{D16BAE16-F76C-4128-9657-1E479272EDE4}" dt="2023-11-24T02:04:38.604" v="5" actId="26606"/>
          <pc:sldLayoutMkLst>
            <pc:docMk/>
            <pc:sldMasterMk cId="3018262458" sldId="2147483673"/>
            <pc:sldLayoutMk cId="2020079862" sldId="2147483662"/>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925631615" sldId="2147483663"/>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1202174001" sldId="2147483664"/>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1122212564" sldId="2147483665"/>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559369039" sldId="2147483666"/>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887216269" sldId="2147483667"/>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084938880" sldId="2147483668"/>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180402542" sldId="2147483669"/>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3843414075" sldId="2147483670"/>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351069956" sldId="2147483671"/>
          </pc:sldLayoutMkLst>
        </pc:sldLayoutChg>
        <pc:sldLayoutChg chg="add del">
          <pc:chgData name="King Rosete" userId="61bc417778c8a4f4" providerId="LiveId" clId="{D16BAE16-F76C-4128-9657-1E479272EDE4}" dt="2023-11-24T02:04:38.604" v="5" actId="26606"/>
          <pc:sldLayoutMkLst>
            <pc:docMk/>
            <pc:sldMasterMk cId="3018262458" sldId="2147483673"/>
            <pc:sldLayoutMk cId="2712013356" sldId="2147483672"/>
          </pc:sldLayoutMkLst>
        </pc:sldLayoutChg>
      </pc:sldMasterChg>
      <pc:sldMasterChg chg="add del addSldLayout delSldLayout">
        <pc:chgData name="King Rosete" userId="61bc417778c8a4f4" providerId="LiveId" clId="{D16BAE16-F76C-4128-9657-1E479272EDE4}" dt="2023-11-24T02:04:40.431" v="7" actId="26606"/>
        <pc:sldMasterMkLst>
          <pc:docMk/>
          <pc:sldMasterMk cId="2620668904" sldId="2147483687"/>
        </pc:sldMasterMkLst>
        <pc:sldLayoutChg chg="add del">
          <pc:chgData name="King Rosete" userId="61bc417778c8a4f4" providerId="LiveId" clId="{D16BAE16-F76C-4128-9657-1E479272EDE4}" dt="2023-11-24T02:04:40.431" v="7" actId="26606"/>
          <pc:sldLayoutMkLst>
            <pc:docMk/>
            <pc:sldMasterMk cId="2620668904" sldId="2147483687"/>
            <pc:sldLayoutMk cId="2418003137" sldId="2147483675"/>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421522663" sldId="2147483676"/>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938933693" sldId="2147483677"/>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3657098374" sldId="2147483678"/>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646068899" sldId="2147483679"/>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301979005" sldId="2147483680"/>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928771638" sldId="2147483681"/>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2707110958" sldId="2147483682"/>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790039609" sldId="2147483683"/>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4256133824" sldId="2147483684"/>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770118515" sldId="2147483685"/>
          </pc:sldLayoutMkLst>
        </pc:sldLayoutChg>
        <pc:sldLayoutChg chg="add del">
          <pc:chgData name="King Rosete" userId="61bc417778c8a4f4" providerId="LiveId" clId="{D16BAE16-F76C-4128-9657-1E479272EDE4}" dt="2023-11-24T02:04:40.431" v="7" actId="26606"/>
          <pc:sldLayoutMkLst>
            <pc:docMk/>
            <pc:sldMasterMk cId="2620668904" sldId="2147483687"/>
            <pc:sldLayoutMk cId="148619754" sldId="2147483686"/>
          </pc:sldLayoutMkLst>
        </pc:sldLayoutChg>
      </pc:sldMasterChg>
      <pc:sldMasterChg chg="add del addSldLayout delSldLayout">
        <pc:chgData name="King Rosete" userId="61bc417778c8a4f4" providerId="LiveId" clId="{D16BAE16-F76C-4128-9657-1E479272EDE4}" dt="2023-11-24T02:04:46.854" v="14" actId="26606"/>
        <pc:sldMasterMkLst>
          <pc:docMk/>
          <pc:sldMasterMk cId="1883506686" sldId="2147483700"/>
        </pc:sldMasterMkLst>
        <pc:sldLayoutChg chg="add del">
          <pc:chgData name="King Rosete" userId="61bc417778c8a4f4" providerId="LiveId" clId="{D16BAE16-F76C-4128-9657-1E479272EDE4}" dt="2023-11-24T02:04:46.854" v="14" actId="26606"/>
          <pc:sldLayoutMkLst>
            <pc:docMk/>
            <pc:sldMasterMk cId="1883506686" sldId="2147483700"/>
            <pc:sldLayoutMk cId="2784252600" sldId="2147483689"/>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532924354" sldId="2147483690"/>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062213045" sldId="2147483691"/>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413207043" sldId="2147483692"/>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4087771015" sldId="2147483693"/>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897469385" sldId="2147483694"/>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13214125" sldId="2147483695"/>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3595034941" sldId="2147483696"/>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237883693" sldId="2147483697"/>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1795562463" sldId="2147483698"/>
          </pc:sldLayoutMkLst>
        </pc:sldLayoutChg>
        <pc:sldLayoutChg chg="add del">
          <pc:chgData name="King Rosete" userId="61bc417778c8a4f4" providerId="LiveId" clId="{D16BAE16-F76C-4128-9657-1E479272EDE4}" dt="2023-11-24T02:04:46.854" v="14" actId="26606"/>
          <pc:sldLayoutMkLst>
            <pc:docMk/>
            <pc:sldMasterMk cId="1883506686" sldId="2147483700"/>
            <pc:sldLayoutMk cId="898504355" sldId="2147483699"/>
          </pc:sldLayoutMkLst>
        </pc:sldLayoutChg>
      </pc:sldMasterChg>
      <pc:sldMasterChg chg="add del addSldLayout delSldLayout">
        <pc:chgData name="King Rosete" userId="61bc417778c8a4f4" providerId="LiveId" clId="{D16BAE16-F76C-4128-9657-1E479272EDE4}" dt="2023-11-24T02:04:45.397" v="11" actId="26606"/>
        <pc:sldMasterMkLst>
          <pc:docMk/>
          <pc:sldMasterMk cId="3637691588" sldId="2147483713"/>
        </pc:sldMasterMkLst>
        <pc:sldLayoutChg chg="add del">
          <pc:chgData name="King Rosete" userId="61bc417778c8a4f4" providerId="LiveId" clId="{D16BAE16-F76C-4128-9657-1E479272EDE4}" dt="2023-11-24T02:04:45.397" v="11" actId="26606"/>
          <pc:sldLayoutMkLst>
            <pc:docMk/>
            <pc:sldMasterMk cId="3637691588" sldId="2147483713"/>
            <pc:sldLayoutMk cId="1738127727" sldId="2147483702"/>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90125279" sldId="2147483703"/>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2872618246" sldId="2147483704"/>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85522747" sldId="2147483705"/>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2118245909" sldId="2147483706"/>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624207706" sldId="2147483707"/>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1015862766" sldId="2147483708"/>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724181558" sldId="2147483709"/>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4136031297" sldId="2147483710"/>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313173741" sldId="2147483711"/>
          </pc:sldLayoutMkLst>
        </pc:sldLayoutChg>
        <pc:sldLayoutChg chg="add del">
          <pc:chgData name="King Rosete" userId="61bc417778c8a4f4" providerId="LiveId" clId="{D16BAE16-F76C-4128-9657-1E479272EDE4}" dt="2023-11-24T02:04:45.397" v="11" actId="26606"/>
          <pc:sldLayoutMkLst>
            <pc:docMk/>
            <pc:sldMasterMk cId="3637691588" sldId="2147483713"/>
            <pc:sldLayoutMk cId="1973577991" sldId="2147483712"/>
          </pc:sldLayoutMkLst>
        </pc:sldLayoutChg>
      </pc:sldMasterChg>
      <pc:sldMasterChg chg="add del addSldLayout delSldLayout">
        <pc:chgData name="King Rosete" userId="61bc417778c8a4f4" providerId="LiveId" clId="{D16BAE16-F76C-4128-9657-1E479272EDE4}" dt="2023-11-24T02:04:46.809" v="13" actId="26606"/>
        <pc:sldMasterMkLst>
          <pc:docMk/>
          <pc:sldMasterMk cId="564266535" sldId="2147483726"/>
        </pc:sldMasterMkLst>
        <pc:sldLayoutChg chg="add del">
          <pc:chgData name="King Rosete" userId="61bc417778c8a4f4" providerId="LiveId" clId="{D16BAE16-F76C-4128-9657-1E479272EDE4}" dt="2023-11-24T02:04:46.809" v="13" actId="26606"/>
          <pc:sldLayoutMkLst>
            <pc:docMk/>
            <pc:sldMasterMk cId="564266535" sldId="2147483726"/>
            <pc:sldLayoutMk cId="1614672204" sldId="2147483715"/>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020984864" sldId="2147483716"/>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70640365" sldId="2147483717"/>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841649239" sldId="2147483718"/>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2388297" sldId="2147483719"/>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984572855" sldId="2147483720"/>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222131335" sldId="2147483721"/>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3599595375" sldId="2147483722"/>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2648495979" sldId="2147483723"/>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847788219" sldId="2147483724"/>
          </pc:sldLayoutMkLst>
        </pc:sldLayoutChg>
        <pc:sldLayoutChg chg="add del">
          <pc:chgData name="King Rosete" userId="61bc417778c8a4f4" providerId="LiveId" clId="{D16BAE16-F76C-4128-9657-1E479272EDE4}" dt="2023-11-24T02:04:46.809" v="13" actId="26606"/>
          <pc:sldLayoutMkLst>
            <pc:docMk/>
            <pc:sldMasterMk cId="564266535" sldId="2147483726"/>
            <pc:sldLayoutMk cId="494337178" sldId="214748372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7E58A-6B34-471C-9524-2F6074826E6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A6E2099-2D3C-4F7F-A272-2C0671301AE1}">
      <dgm:prSet/>
      <dgm:spPr/>
      <dgm:t>
        <a:bodyPr/>
        <a:lstStyle/>
        <a:p>
          <a:r>
            <a:rPr lang="en-US" baseline="0"/>
            <a:t>Introduction</a:t>
          </a:r>
          <a:endParaRPr lang="en-US"/>
        </a:p>
      </dgm:t>
    </dgm:pt>
    <dgm:pt modelId="{9561B423-4961-4CC6-97E0-22FA86555AD5}" type="parTrans" cxnId="{C2268315-022E-4814-A611-B5E17216E0BC}">
      <dgm:prSet/>
      <dgm:spPr/>
      <dgm:t>
        <a:bodyPr/>
        <a:lstStyle/>
        <a:p>
          <a:endParaRPr lang="en-US"/>
        </a:p>
      </dgm:t>
    </dgm:pt>
    <dgm:pt modelId="{BA540D28-44B9-4666-B85D-3F2BFE0DAFA5}" type="sibTrans" cxnId="{C2268315-022E-4814-A611-B5E17216E0BC}">
      <dgm:prSet/>
      <dgm:spPr/>
      <dgm:t>
        <a:bodyPr/>
        <a:lstStyle/>
        <a:p>
          <a:endParaRPr lang="en-US"/>
        </a:p>
      </dgm:t>
    </dgm:pt>
    <dgm:pt modelId="{57B2A247-4ECC-449F-9E16-2B5367BC73A7}">
      <dgm:prSet/>
      <dgm:spPr/>
      <dgm:t>
        <a:bodyPr/>
        <a:lstStyle/>
        <a:p>
          <a:r>
            <a:rPr lang="en-US" baseline="0"/>
            <a:t>Problem Definition</a:t>
          </a:r>
          <a:endParaRPr lang="en-US"/>
        </a:p>
      </dgm:t>
    </dgm:pt>
    <dgm:pt modelId="{1F3F1C1E-CE07-4D1E-8821-8B40C37E5628}" type="parTrans" cxnId="{A745897F-89F4-4349-AB02-7CBAF306B10A}">
      <dgm:prSet/>
      <dgm:spPr/>
      <dgm:t>
        <a:bodyPr/>
        <a:lstStyle/>
        <a:p>
          <a:endParaRPr lang="en-US"/>
        </a:p>
      </dgm:t>
    </dgm:pt>
    <dgm:pt modelId="{6C717D30-5C52-4125-A716-207C098CA63B}" type="sibTrans" cxnId="{A745897F-89F4-4349-AB02-7CBAF306B10A}">
      <dgm:prSet/>
      <dgm:spPr/>
      <dgm:t>
        <a:bodyPr/>
        <a:lstStyle/>
        <a:p>
          <a:endParaRPr lang="en-US"/>
        </a:p>
      </dgm:t>
    </dgm:pt>
    <dgm:pt modelId="{C53AF95E-CDF1-4645-88E7-D88D34C60F77}">
      <dgm:prSet/>
      <dgm:spPr/>
      <dgm:t>
        <a:bodyPr/>
        <a:lstStyle/>
        <a:p>
          <a:r>
            <a:rPr lang="en-US" baseline="0"/>
            <a:t>Design Requirements</a:t>
          </a:r>
          <a:endParaRPr lang="en-US"/>
        </a:p>
      </dgm:t>
    </dgm:pt>
    <dgm:pt modelId="{C5CB234F-A936-4677-AA82-66D7DF9171F3}" type="parTrans" cxnId="{0B64BDB0-1469-4BF1-ABB1-130A0C6F91C5}">
      <dgm:prSet/>
      <dgm:spPr/>
      <dgm:t>
        <a:bodyPr/>
        <a:lstStyle/>
        <a:p>
          <a:endParaRPr lang="en-US"/>
        </a:p>
      </dgm:t>
    </dgm:pt>
    <dgm:pt modelId="{F64E4F2A-9A9A-4AE9-A468-B0A1A3EA053F}" type="sibTrans" cxnId="{0B64BDB0-1469-4BF1-ABB1-130A0C6F91C5}">
      <dgm:prSet/>
      <dgm:spPr/>
      <dgm:t>
        <a:bodyPr/>
        <a:lstStyle/>
        <a:p>
          <a:endParaRPr lang="en-US"/>
        </a:p>
      </dgm:t>
    </dgm:pt>
    <dgm:pt modelId="{E0318A9B-68A2-42C8-B5CB-8DF493EE56F6}">
      <dgm:prSet/>
      <dgm:spPr/>
      <dgm:t>
        <a:bodyPr/>
        <a:lstStyle/>
        <a:p>
          <a:r>
            <a:rPr lang="en-US" baseline="0"/>
            <a:t>Solutions</a:t>
          </a:r>
          <a:endParaRPr lang="en-US"/>
        </a:p>
      </dgm:t>
    </dgm:pt>
    <dgm:pt modelId="{59D5EC7A-DE3F-4500-B9A6-F8D6583E5422}" type="parTrans" cxnId="{EF74A192-AF38-4ECD-81EB-494C2AB84368}">
      <dgm:prSet/>
      <dgm:spPr/>
      <dgm:t>
        <a:bodyPr/>
        <a:lstStyle/>
        <a:p>
          <a:endParaRPr lang="en-US"/>
        </a:p>
      </dgm:t>
    </dgm:pt>
    <dgm:pt modelId="{BB751C6E-8CA7-4CFA-B762-48BC21839A7E}" type="sibTrans" cxnId="{EF74A192-AF38-4ECD-81EB-494C2AB84368}">
      <dgm:prSet/>
      <dgm:spPr/>
      <dgm:t>
        <a:bodyPr/>
        <a:lstStyle/>
        <a:p>
          <a:endParaRPr lang="en-US"/>
        </a:p>
      </dgm:t>
    </dgm:pt>
    <dgm:pt modelId="{D998447D-9A1A-4C21-8BED-F17F6617E8B8}">
      <dgm:prSet/>
      <dgm:spPr/>
      <dgm:t>
        <a:bodyPr/>
        <a:lstStyle/>
        <a:p>
          <a:r>
            <a:rPr lang="en-US" baseline="0"/>
            <a:t>Project Management</a:t>
          </a:r>
          <a:endParaRPr lang="en-US"/>
        </a:p>
      </dgm:t>
    </dgm:pt>
    <dgm:pt modelId="{60B819C4-20E9-429F-B6DE-F2B20DF95A25}" type="parTrans" cxnId="{3FD25C58-7591-4228-9EE9-9C6AA3EFCABA}">
      <dgm:prSet/>
      <dgm:spPr/>
      <dgm:t>
        <a:bodyPr/>
        <a:lstStyle/>
        <a:p>
          <a:endParaRPr lang="en-US"/>
        </a:p>
      </dgm:t>
    </dgm:pt>
    <dgm:pt modelId="{FF2E00E7-38F0-4706-8D62-61028693C0FC}" type="sibTrans" cxnId="{3FD25C58-7591-4228-9EE9-9C6AA3EFCABA}">
      <dgm:prSet/>
      <dgm:spPr/>
      <dgm:t>
        <a:bodyPr/>
        <a:lstStyle/>
        <a:p>
          <a:endParaRPr lang="en-US"/>
        </a:p>
      </dgm:t>
    </dgm:pt>
    <dgm:pt modelId="{4E7BE9AC-839B-44CB-B72B-06BCA8FE35C5}">
      <dgm:prSet/>
      <dgm:spPr/>
      <dgm:t>
        <a:bodyPr/>
        <a:lstStyle/>
        <a:p>
          <a:r>
            <a:rPr lang="en-US" baseline="0"/>
            <a:t>Conclusion and Future Work</a:t>
          </a:r>
          <a:endParaRPr lang="en-US"/>
        </a:p>
      </dgm:t>
    </dgm:pt>
    <dgm:pt modelId="{5DF1D779-1236-4E46-AAC2-7208C6883903}" type="parTrans" cxnId="{DD74BC58-94F7-4ABB-B5DC-D7FBB956E593}">
      <dgm:prSet/>
      <dgm:spPr/>
      <dgm:t>
        <a:bodyPr/>
        <a:lstStyle/>
        <a:p>
          <a:endParaRPr lang="en-US"/>
        </a:p>
      </dgm:t>
    </dgm:pt>
    <dgm:pt modelId="{C2009655-6519-47C0-A14B-B2308DE76767}" type="sibTrans" cxnId="{DD74BC58-94F7-4ABB-B5DC-D7FBB956E593}">
      <dgm:prSet/>
      <dgm:spPr/>
      <dgm:t>
        <a:bodyPr/>
        <a:lstStyle/>
        <a:p>
          <a:endParaRPr lang="en-US"/>
        </a:p>
      </dgm:t>
    </dgm:pt>
    <dgm:pt modelId="{B349DDC7-71DE-4BC2-B26C-F072EDB643C3}" type="pres">
      <dgm:prSet presAssocID="{D847E58A-6B34-471C-9524-2F6074826E64}" presName="root" presStyleCnt="0">
        <dgm:presLayoutVars>
          <dgm:dir/>
          <dgm:resizeHandles val="exact"/>
        </dgm:presLayoutVars>
      </dgm:prSet>
      <dgm:spPr/>
    </dgm:pt>
    <dgm:pt modelId="{69BFBE3C-FA72-4C3B-BDB4-81E067CD02E5}" type="pres">
      <dgm:prSet presAssocID="{CA6E2099-2D3C-4F7F-A272-2C0671301AE1}" presName="compNode" presStyleCnt="0"/>
      <dgm:spPr/>
    </dgm:pt>
    <dgm:pt modelId="{3AF6AF55-0E07-46C9-8627-197CE7717A7C}" type="pres">
      <dgm:prSet presAssocID="{CA6E2099-2D3C-4F7F-A272-2C0671301AE1}" presName="bgRect" presStyleLbl="bgShp" presStyleIdx="0" presStyleCnt="6"/>
      <dgm:spPr/>
    </dgm:pt>
    <dgm:pt modelId="{DE7CF8FB-D9D8-46B5-8028-A1DD17BC39C2}" type="pres">
      <dgm:prSet presAssocID="{CA6E2099-2D3C-4F7F-A272-2C0671301AE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264B6D3-F4DB-4A3F-BCDC-46F6D98E7791}" type="pres">
      <dgm:prSet presAssocID="{CA6E2099-2D3C-4F7F-A272-2C0671301AE1}" presName="spaceRect" presStyleCnt="0"/>
      <dgm:spPr/>
    </dgm:pt>
    <dgm:pt modelId="{9DC9A9FB-C17B-411A-9931-C51D34842215}" type="pres">
      <dgm:prSet presAssocID="{CA6E2099-2D3C-4F7F-A272-2C0671301AE1}" presName="parTx" presStyleLbl="revTx" presStyleIdx="0" presStyleCnt="6">
        <dgm:presLayoutVars>
          <dgm:chMax val="0"/>
          <dgm:chPref val="0"/>
        </dgm:presLayoutVars>
      </dgm:prSet>
      <dgm:spPr/>
    </dgm:pt>
    <dgm:pt modelId="{BEC2AC26-E037-483D-929A-FDB82E33C967}" type="pres">
      <dgm:prSet presAssocID="{BA540D28-44B9-4666-B85D-3F2BFE0DAFA5}" presName="sibTrans" presStyleCnt="0"/>
      <dgm:spPr/>
    </dgm:pt>
    <dgm:pt modelId="{E1FFD1E0-A3CC-47D2-B510-0B7604018BC1}" type="pres">
      <dgm:prSet presAssocID="{57B2A247-4ECC-449F-9E16-2B5367BC73A7}" presName="compNode" presStyleCnt="0"/>
      <dgm:spPr/>
    </dgm:pt>
    <dgm:pt modelId="{6E1AB1ED-D36F-4222-BA1D-8BF5B2449BDF}" type="pres">
      <dgm:prSet presAssocID="{57B2A247-4ECC-449F-9E16-2B5367BC73A7}" presName="bgRect" presStyleLbl="bgShp" presStyleIdx="1" presStyleCnt="6"/>
      <dgm:spPr/>
    </dgm:pt>
    <dgm:pt modelId="{8C99E77C-F0B3-4C62-838C-1CE51F3663AA}" type="pres">
      <dgm:prSet presAssocID="{57B2A247-4ECC-449F-9E16-2B5367BC73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4A083C2B-E5F9-4B7A-9E7D-280A80034A19}" type="pres">
      <dgm:prSet presAssocID="{57B2A247-4ECC-449F-9E16-2B5367BC73A7}" presName="spaceRect" presStyleCnt="0"/>
      <dgm:spPr/>
    </dgm:pt>
    <dgm:pt modelId="{93B0655B-B3B9-4807-8361-3FA6777E1E4D}" type="pres">
      <dgm:prSet presAssocID="{57B2A247-4ECC-449F-9E16-2B5367BC73A7}" presName="parTx" presStyleLbl="revTx" presStyleIdx="1" presStyleCnt="6">
        <dgm:presLayoutVars>
          <dgm:chMax val="0"/>
          <dgm:chPref val="0"/>
        </dgm:presLayoutVars>
      </dgm:prSet>
      <dgm:spPr/>
    </dgm:pt>
    <dgm:pt modelId="{A321B7D8-9F9E-423B-9911-6B3A95C11919}" type="pres">
      <dgm:prSet presAssocID="{6C717D30-5C52-4125-A716-207C098CA63B}" presName="sibTrans" presStyleCnt="0"/>
      <dgm:spPr/>
    </dgm:pt>
    <dgm:pt modelId="{9F35D596-4F83-41E7-8A84-97C7943B56D7}" type="pres">
      <dgm:prSet presAssocID="{C53AF95E-CDF1-4645-88E7-D88D34C60F77}" presName="compNode" presStyleCnt="0"/>
      <dgm:spPr/>
    </dgm:pt>
    <dgm:pt modelId="{B36155AD-6015-469F-9D53-88AC240227D7}" type="pres">
      <dgm:prSet presAssocID="{C53AF95E-CDF1-4645-88E7-D88D34C60F77}" presName="bgRect" presStyleLbl="bgShp" presStyleIdx="2" presStyleCnt="6"/>
      <dgm:spPr/>
    </dgm:pt>
    <dgm:pt modelId="{7385E72E-7172-4A29-A0B4-33E666ED6969}" type="pres">
      <dgm:prSet presAssocID="{C53AF95E-CDF1-4645-88E7-D88D34C60F7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FBFE00A4-BB73-48C1-B8CE-2E70F46FAA2B}" type="pres">
      <dgm:prSet presAssocID="{C53AF95E-CDF1-4645-88E7-D88D34C60F77}" presName="spaceRect" presStyleCnt="0"/>
      <dgm:spPr/>
    </dgm:pt>
    <dgm:pt modelId="{3D12931E-4044-49A8-8998-4654F20AC354}" type="pres">
      <dgm:prSet presAssocID="{C53AF95E-CDF1-4645-88E7-D88D34C60F77}" presName="parTx" presStyleLbl="revTx" presStyleIdx="2" presStyleCnt="6">
        <dgm:presLayoutVars>
          <dgm:chMax val="0"/>
          <dgm:chPref val="0"/>
        </dgm:presLayoutVars>
      </dgm:prSet>
      <dgm:spPr/>
    </dgm:pt>
    <dgm:pt modelId="{E10F7C73-C86D-4C3C-A312-59C3B0803842}" type="pres">
      <dgm:prSet presAssocID="{F64E4F2A-9A9A-4AE9-A468-B0A1A3EA053F}" presName="sibTrans" presStyleCnt="0"/>
      <dgm:spPr/>
    </dgm:pt>
    <dgm:pt modelId="{7D2BEB9A-BC75-4CF8-B895-096D62ECCB6A}" type="pres">
      <dgm:prSet presAssocID="{E0318A9B-68A2-42C8-B5CB-8DF493EE56F6}" presName="compNode" presStyleCnt="0"/>
      <dgm:spPr/>
    </dgm:pt>
    <dgm:pt modelId="{04CBE7C3-E096-4424-935B-E1196EC4D36E}" type="pres">
      <dgm:prSet presAssocID="{E0318A9B-68A2-42C8-B5CB-8DF493EE56F6}" presName="bgRect" presStyleLbl="bgShp" presStyleIdx="3" presStyleCnt="6"/>
      <dgm:spPr/>
    </dgm:pt>
    <dgm:pt modelId="{30A3C9A4-7635-4588-BBD3-50F3AC7E351D}" type="pres">
      <dgm:prSet presAssocID="{E0318A9B-68A2-42C8-B5CB-8DF493EE56F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iguration"/>
        </a:ext>
      </dgm:extLst>
    </dgm:pt>
    <dgm:pt modelId="{B13A026E-C723-4749-A6E0-EDFA4ADE6235}" type="pres">
      <dgm:prSet presAssocID="{E0318A9B-68A2-42C8-B5CB-8DF493EE56F6}" presName="spaceRect" presStyleCnt="0"/>
      <dgm:spPr/>
    </dgm:pt>
    <dgm:pt modelId="{18C84345-7B05-46FD-A885-08936C1ABD07}" type="pres">
      <dgm:prSet presAssocID="{E0318A9B-68A2-42C8-B5CB-8DF493EE56F6}" presName="parTx" presStyleLbl="revTx" presStyleIdx="3" presStyleCnt="6">
        <dgm:presLayoutVars>
          <dgm:chMax val="0"/>
          <dgm:chPref val="0"/>
        </dgm:presLayoutVars>
      </dgm:prSet>
      <dgm:spPr/>
    </dgm:pt>
    <dgm:pt modelId="{4B66647F-5D19-4AB0-ADB0-2AC69AD74C52}" type="pres">
      <dgm:prSet presAssocID="{BB751C6E-8CA7-4CFA-B762-48BC21839A7E}" presName="sibTrans" presStyleCnt="0"/>
      <dgm:spPr/>
    </dgm:pt>
    <dgm:pt modelId="{E35D0425-F8E9-4A0E-9B07-09685725D29C}" type="pres">
      <dgm:prSet presAssocID="{D998447D-9A1A-4C21-8BED-F17F6617E8B8}" presName="compNode" presStyleCnt="0"/>
      <dgm:spPr/>
    </dgm:pt>
    <dgm:pt modelId="{3EC92760-EA1F-42E2-BB16-260DB7552A5B}" type="pres">
      <dgm:prSet presAssocID="{D998447D-9A1A-4C21-8BED-F17F6617E8B8}" presName="bgRect" presStyleLbl="bgShp" presStyleIdx="4" presStyleCnt="6"/>
      <dgm:spPr/>
    </dgm:pt>
    <dgm:pt modelId="{1D4F9919-C879-45A3-9E1E-A75C170F19B6}" type="pres">
      <dgm:prSet presAssocID="{D998447D-9A1A-4C21-8BED-F17F6617E8B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 Team Project"/>
        </a:ext>
      </dgm:extLst>
    </dgm:pt>
    <dgm:pt modelId="{0BFB1FC9-2F4D-4B4B-B568-F49B6621C2B8}" type="pres">
      <dgm:prSet presAssocID="{D998447D-9A1A-4C21-8BED-F17F6617E8B8}" presName="spaceRect" presStyleCnt="0"/>
      <dgm:spPr/>
    </dgm:pt>
    <dgm:pt modelId="{135B94B5-64FC-4C91-BE93-006E8CC5AB22}" type="pres">
      <dgm:prSet presAssocID="{D998447D-9A1A-4C21-8BED-F17F6617E8B8}" presName="parTx" presStyleLbl="revTx" presStyleIdx="4" presStyleCnt="6">
        <dgm:presLayoutVars>
          <dgm:chMax val="0"/>
          <dgm:chPref val="0"/>
        </dgm:presLayoutVars>
      </dgm:prSet>
      <dgm:spPr/>
    </dgm:pt>
    <dgm:pt modelId="{0918E865-AF7E-4FBC-BA47-4AD3DE7914DC}" type="pres">
      <dgm:prSet presAssocID="{FF2E00E7-38F0-4706-8D62-61028693C0FC}" presName="sibTrans" presStyleCnt="0"/>
      <dgm:spPr/>
    </dgm:pt>
    <dgm:pt modelId="{D95424D4-80FF-4E81-AC50-3676962FDAD6}" type="pres">
      <dgm:prSet presAssocID="{4E7BE9AC-839B-44CB-B72B-06BCA8FE35C5}" presName="compNode" presStyleCnt="0"/>
      <dgm:spPr/>
    </dgm:pt>
    <dgm:pt modelId="{F47BC554-0751-4394-93C0-41DDB6435B20}" type="pres">
      <dgm:prSet presAssocID="{4E7BE9AC-839B-44CB-B72B-06BCA8FE35C5}" presName="bgRect" presStyleLbl="bgShp" presStyleIdx="5" presStyleCnt="6"/>
      <dgm:spPr/>
    </dgm:pt>
    <dgm:pt modelId="{A5A731C2-2B19-43E7-9CF5-3A20ABAC3360}" type="pres">
      <dgm:prSet presAssocID="{4E7BE9AC-839B-44CB-B72B-06BCA8FE35C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story"/>
        </a:ext>
      </dgm:extLst>
    </dgm:pt>
    <dgm:pt modelId="{C7D0B4B3-A2C4-44DB-8809-199A8A04C0B1}" type="pres">
      <dgm:prSet presAssocID="{4E7BE9AC-839B-44CB-B72B-06BCA8FE35C5}" presName="spaceRect" presStyleCnt="0"/>
      <dgm:spPr/>
    </dgm:pt>
    <dgm:pt modelId="{BF2DBA47-ED34-4991-BDB4-917F8227E02D}" type="pres">
      <dgm:prSet presAssocID="{4E7BE9AC-839B-44CB-B72B-06BCA8FE35C5}" presName="parTx" presStyleLbl="revTx" presStyleIdx="5" presStyleCnt="6">
        <dgm:presLayoutVars>
          <dgm:chMax val="0"/>
          <dgm:chPref val="0"/>
        </dgm:presLayoutVars>
      </dgm:prSet>
      <dgm:spPr/>
    </dgm:pt>
  </dgm:ptLst>
  <dgm:cxnLst>
    <dgm:cxn modelId="{C2268315-022E-4814-A611-B5E17216E0BC}" srcId="{D847E58A-6B34-471C-9524-2F6074826E64}" destId="{CA6E2099-2D3C-4F7F-A272-2C0671301AE1}" srcOrd="0" destOrd="0" parTransId="{9561B423-4961-4CC6-97E0-22FA86555AD5}" sibTransId="{BA540D28-44B9-4666-B85D-3F2BFE0DAFA5}"/>
    <dgm:cxn modelId="{3D6C6840-268B-4EA0-BCCC-0A9F2D0C4171}" type="presOf" srcId="{4E7BE9AC-839B-44CB-B72B-06BCA8FE35C5}" destId="{BF2DBA47-ED34-4991-BDB4-917F8227E02D}" srcOrd="0" destOrd="0" presId="urn:microsoft.com/office/officeart/2018/2/layout/IconVerticalSolidList"/>
    <dgm:cxn modelId="{B63A9550-1B88-4DA8-A4E3-39400A5B0ED3}" type="presOf" srcId="{57B2A247-4ECC-449F-9E16-2B5367BC73A7}" destId="{93B0655B-B3B9-4807-8361-3FA6777E1E4D}" srcOrd="0" destOrd="0" presId="urn:microsoft.com/office/officeart/2018/2/layout/IconVerticalSolidList"/>
    <dgm:cxn modelId="{FA24D677-25C3-4451-A89B-D642B715486E}" type="presOf" srcId="{D847E58A-6B34-471C-9524-2F6074826E64}" destId="{B349DDC7-71DE-4BC2-B26C-F072EDB643C3}" srcOrd="0" destOrd="0" presId="urn:microsoft.com/office/officeart/2018/2/layout/IconVerticalSolidList"/>
    <dgm:cxn modelId="{3FD25C58-7591-4228-9EE9-9C6AA3EFCABA}" srcId="{D847E58A-6B34-471C-9524-2F6074826E64}" destId="{D998447D-9A1A-4C21-8BED-F17F6617E8B8}" srcOrd="4" destOrd="0" parTransId="{60B819C4-20E9-429F-B6DE-F2B20DF95A25}" sibTransId="{FF2E00E7-38F0-4706-8D62-61028693C0FC}"/>
    <dgm:cxn modelId="{DD74BC58-94F7-4ABB-B5DC-D7FBB956E593}" srcId="{D847E58A-6B34-471C-9524-2F6074826E64}" destId="{4E7BE9AC-839B-44CB-B72B-06BCA8FE35C5}" srcOrd="5" destOrd="0" parTransId="{5DF1D779-1236-4E46-AAC2-7208C6883903}" sibTransId="{C2009655-6519-47C0-A14B-B2308DE76767}"/>
    <dgm:cxn modelId="{FDE0247B-D223-4D59-9BCB-6831FAAB93F8}" type="presOf" srcId="{C53AF95E-CDF1-4645-88E7-D88D34C60F77}" destId="{3D12931E-4044-49A8-8998-4654F20AC354}" srcOrd="0" destOrd="0" presId="urn:microsoft.com/office/officeart/2018/2/layout/IconVerticalSolidList"/>
    <dgm:cxn modelId="{A745897F-89F4-4349-AB02-7CBAF306B10A}" srcId="{D847E58A-6B34-471C-9524-2F6074826E64}" destId="{57B2A247-4ECC-449F-9E16-2B5367BC73A7}" srcOrd="1" destOrd="0" parTransId="{1F3F1C1E-CE07-4D1E-8821-8B40C37E5628}" sibTransId="{6C717D30-5C52-4125-A716-207C098CA63B}"/>
    <dgm:cxn modelId="{EF74A192-AF38-4ECD-81EB-494C2AB84368}" srcId="{D847E58A-6B34-471C-9524-2F6074826E64}" destId="{E0318A9B-68A2-42C8-B5CB-8DF493EE56F6}" srcOrd="3" destOrd="0" parTransId="{59D5EC7A-DE3F-4500-B9A6-F8D6583E5422}" sibTransId="{BB751C6E-8CA7-4CFA-B762-48BC21839A7E}"/>
    <dgm:cxn modelId="{0B64BDB0-1469-4BF1-ABB1-130A0C6F91C5}" srcId="{D847E58A-6B34-471C-9524-2F6074826E64}" destId="{C53AF95E-CDF1-4645-88E7-D88D34C60F77}" srcOrd="2" destOrd="0" parTransId="{C5CB234F-A936-4677-AA82-66D7DF9171F3}" sibTransId="{F64E4F2A-9A9A-4AE9-A468-B0A1A3EA053F}"/>
    <dgm:cxn modelId="{CB39B3C9-5AAD-4FB5-9A8A-E12B53304657}" type="presOf" srcId="{D998447D-9A1A-4C21-8BED-F17F6617E8B8}" destId="{135B94B5-64FC-4C91-BE93-006E8CC5AB22}" srcOrd="0" destOrd="0" presId="urn:microsoft.com/office/officeart/2018/2/layout/IconVerticalSolidList"/>
    <dgm:cxn modelId="{22F8C3D0-B8BD-4177-98AA-EF3127317057}" type="presOf" srcId="{CA6E2099-2D3C-4F7F-A272-2C0671301AE1}" destId="{9DC9A9FB-C17B-411A-9931-C51D34842215}" srcOrd="0" destOrd="0" presId="urn:microsoft.com/office/officeart/2018/2/layout/IconVerticalSolidList"/>
    <dgm:cxn modelId="{8E1B9AEF-20AB-47F1-8888-04892C5CA50F}" type="presOf" srcId="{E0318A9B-68A2-42C8-B5CB-8DF493EE56F6}" destId="{18C84345-7B05-46FD-A885-08936C1ABD07}" srcOrd="0" destOrd="0" presId="urn:microsoft.com/office/officeart/2018/2/layout/IconVerticalSolidList"/>
    <dgm:cxn modelId="{07B6F607-2005-4593-B235-E6D3ECBE1B7E}" type="presParOf" srcId="{B349DDC7-71DE-4BC2-B26C-F072EDB643C3}" destId="{69BFBE3C-FA72-4C3B-BDB4-81E067CD02E5}" srcOrd="0" destOrd="0" presId="urn:microsoft.com/office/officeart/2018/2/layout/IconVerticalSolidList"/>
    <dgm:cxn modelId="{E2AD845F-BF33-432E-A797-6EA72E7F11CB}" type="presParOf" srcId="{69BFBE3C-FA72-4C3B-BDB4-81E067CD02E5}" destId="{3AF6AF55-0E07-46C9-8627-197CE7717A7C}" srcOrd="0" destOrd="0" presId="urn:microsoft.com/office/officeart/2018/2/layout/IconVerticalSolidList"/>
    <dgm:cxn modelId="{0A95D970-6EBC-486C-9FAE-6175BBC4637E}" type="presParOf" srcId="{69BFBE3C-FA72-4C3B-BDB4-81E067CD02E5}" destId="{DE7CF8FB-D9D8-46B5-8028-A1DD17BC39C2}" srcOrd="1" destOrd="0" presId="urn:microsoft.com/office/officeart/2018/2/layout/IconVerticalSolidList"/>
    <dgm:cxn modelId="{3A3403D4-4D57-4FBF-8A27-86BE81360CB5}" type="presParOf" srcId="{69BFBE3C-FA72-4C3B-BDB4-81E067CD02E5}" destId="{E264B6D3-F4DB-4A3F-BCDC-46F6D98E7791}" srcOrd="2" destOrd="0" presId="urn:microsoft.com/office/officeart/2018/2/layout/IconVerticalSolidList"/>
    <dgm:cxn modelId="{DE9BC7F0-47E6-40AF-A5AF-DB6F1C236FAF}" type="presParOf" srcId="{69BFBE3C-FA72-4C3B-BDB4-81E067CD02E5}" destId="{9DC9A9FB-C17B-411A-9931-C51D34842215}" srcOrd="3" destOrd="0" presId="urn:microsoft.com/office/officeart/2018/2/layout/IconVerticalSolidList"/>
    <dgm:cxn modelId="{5D976101-7916-44BD-919A-F13158734841}" type="presParOf" srcId="{B349DDC7-71DE-4BC2-B26C-F072EDB643C3}" destId="{BEC2AC26-E037-483D-929A-FDB82E33C967}" srcOrd="1" destOrd="0" presId="urn:microsoft.com/office/officeart/2018/2/layout/IconVerticalSolidList"/>
    <dgm:cxn modelId="{D8CF17EF-9979-4017-A481-EC232F885766}" type="presParOf" srcId="{B349DDC7-71DE-4BC2-B26C-F072EDB643C3}" destId="{E1FFD1E0-A3CC-47D2-B510-0B7604018BC1}" srcOrd="2" destOrd="0" presId="urn:microsoft.com/office/officeart/2018/2/layout/IconVerticalSolidList"/>
    <dgm:cxn modelId="{257AB209-BCBB-4AC2-9EC3-02598EB3EEE8}" type="presParOf" srcId="{E1FFD1E0-A3CC-47D2-B510-0B7604018BC1}" destId="{6E1AB1ED-D36F-4222-BA1D-8BF5B2449BDF}" srcOrd="0" destOrd="0" presId="urn:microsoft.com/office/officeart/2018/2/layout/IconVerticalSolidList"/>
    <dgm:cxn modelId="{C3CF6FA8-7670-47DB-9E72-F6756118D80C}" type="presParOf" srcId="{E1FFD1E0-A3CC-47D2-B510-0B7604018BC1}" destId="{8C99E77C-F0B3-4C62-838C-1CE51F3663AA}" srcOrd="1" destOrd="0" presId="urn:microsoft.com/office/officeart/2018/2/layout/IconVerticalSolidList"/>
    <dgm:cxn modelId="{CA00731F-67FD-47E8-985B-5BAFC933E264}" type="presParOf" srcId="{E1FFD1E0-A3CC-47D2-B510-0B7604018BC1}" destId="{4A083C2B-E5F9-4B7A-9E7D-280A80034A19}" srcOrd="2" destOrd="0" presId="urn:microsoft.com/office/officeart/2018/2/layout/IconVerticalSolidList"/>
    <dgm:cxn modelId="{49ED5059-C896-47E0-B11A-ADC9BCC15ED1}" type="presParOf" srcId="{E1FFD1E0-A3CC-47D2-B510-0B7604018BC1}" destId="{93B0655B-B3B9-4807-8361-3FA6777E1E4D}" srcOrd="3" destOrd="0" presId="urn:microsoft.com/office/officeart/2018/2/layout/IconVerticalSolidList"/>
    <dgm:cxn modelId="{0E3DB182-5628-4ADA-928E-637C88A1172D}" type="presParOf" srcId="{B349DDC7-71DE-4BC2-B26C-F072EDB643C3}" destId="{A321B7D8-9F9E-423B-9911-6B3A95C11919}" srcOrd="3" destOrd="0" presId="urn:microsoft.com/office/officeart/2018/2/layout/IconVerticalSolidList"/>
    <dgm:cxn modelId="{C3448DF1-547C-4FD6-BC31-0090254BD80D}" type="presParOf" srcId="{B349DDC7-71DE-4BC2-B26C-F072EDB643C3}" destId="{9F35D596-4F83-41E7-8A84-97C7943B56D7}" srcOrd="4" destOrd="0" presId="urn:microsoft.com/office/officeart/2018/2/layout/IconVerticalSolidList"/>
    <dgm:cxn modelId="{4DD58E57-40FE-4DC8-BE5D-574D3DE0B217}" type="presParOf" srcId="{9F35D596-4F83-41E7-8A84-97C7943B56D7}" destId="{B36155AD-6015-469F-9D53-88AC240227D7}" srcOrd="0" destOrd="0" presId="urn:microsoft.com/office/officeart/2018/2/layout/IconVerticalSolidList"/>
    <dgm:cxn modelId="{A93EB035-3FBC-4B4B-B554-801367AD0631}" type="presParOf" srcId="{9F35D596-4F83-41E7-8A84-97C7943B56D7}" destId="{7385E72E-7172-4A29-A0B4-33E666ED6969}" srcOrd="1" destOrd="0" presId="urn:microsoft.com/office/officeart/2018/2/layout/IconVerticalSolidList"/>
    <dgm:cxn modelId="{CD90B740-A3BA-4AEB-A016-F54368537E7F}" type="presParOf" srcId="{9F35D596-4F83-41E7-8A84-97C7943B56D7}" destId="{FBFE00A4-BB73-48C1-B8CE-2E70F46FAA2B}" srcOrd="2" destOrd="0" presId="urn:microsoft.com/office/officeart/2018/2/layout/IconVerticalSolidList"/>
    <dgm:cxn modelId="{18D435E3-09D3-4BD8-B8C1-68B3A3397445}" type="presParOf" srcId="{9F35D596-4F83-41E7-8A84-97C7943B56D7}" destId="{3D12931E-4044-49A8-8998-4654F20AC354}" srcOrd="3" destOrd="0" presId="urn:microsoft.com/office/officeart/2018/2/layout/IconVerticalSolidList"/>
    <dgm:cxn modelId="{335073B5-5131-45B6-809F-61426AEE5E4F}" type="presParOf" srcId="{B349DDC7-71DE-4BC2-B26C-F072EDB643C3}" destId="{E10F7C73-C86D-4C3C-A312-59C3B0803842}" srcOrd="5" destOrd="0" presId="urn:microsoft.com/office/officeart/2018/2/layout/IconVerticalSolidList"/>
    <dgm:cxn modelId="{A3D5A91B-A715-4268-AC7C-B6DB7031F4B9}" type="presParOf" srcId="{B349DDC7-71DE-4BC2-B26C-F072EDB643C3}" destId="{7D2BEB9A-BC75-4CF8-B895-096D62ECCB6A}" srcOrd="6" destOrd="0" presId="urn:microsoft.com/office/officeart/2018/2/layout/IconVerticalSolidList"/>
    <dgm:cxn modelId="{EF7AF560-0E6F-4E3F-B72A-E8C8F4A4047B}" type="presParOf" srcId="{7D2BEB9A-BC75-4CF8-B895-096D62ECCB6A}" destId="{04CBE7C3-E096-4424-935B-E1196EC4D36E}" srcOrd="0" destOrd="0" presId="urn:microsoft.com/office/officeart/2018/2/layout/IconVerticalSolidList"/>
    <dgm:cxn modelId="{A02A5CF2-F7B3-408D-8C38-BF1E916A4856}" type="presParOf" srcId="{7D2BEB9A-BC75-4CF8-B895-096D62ECCB6A}" destId="{30A3C9A4-7635-4588-BBD3-50F3AC7E351D}" srcOrd="1" destOrd="0" presId="urn:microsoft.com/office/officeart/2018/2/layout/IconVerticalSolidList"/>
    <dgm:cxn modelId="{0F4068C9-20CB-4908-A416-14C3461CEE41}" type="presParOf" srcId="{7D2BEB9A-BC75-4CF8-B895-096D62ECCB6A}" destId="{B13A026E-C723-4749-A6E0-EDFA4ADE6235}" srcOrd="2" destOrd="0" presId="urn:microsoft.com/office/officeart/2018/2/layout/IconVerticalSolidList"/>
    <dgm:cxn modelId="{4357236C-50E2-4D29-AA73-F2D08BDF6392}" type="presParOf" srcId="{7D2BEB9A-BC75-4CF8-B895-096D62ECCB6A}" destId="{18C84345-7B05-46FD-A885-08936C1ABD07}" srcOrd="3" destOrd="0" presId="urn:microsoft.com/office/officeart/2018/2/layout/IconVerticalSolidList"/>
    <dgm:cxn modelId="{BC0ECDEB-0D4A-421E-A8CA-4634AB7C6F61}" type="presParOf" srcId="{B349DDC7-71DE-4BC2-B26C-F072EDB643C3}" destId="{4B66647F-5D19-4AB0-ADB0-2AC69AD74C52}" srcOrd="7" destOrd="0" presId="urn:microsoft.com/office/officeart/2018/2/layout/IconVerticalSolidList"/>
    <dgm:cxn modelId="{FCD02711-0AAD-4CFF-98DD-87E0AE4E8D56}" type="presParOf" srcId="{B349DDC7-71DE-4BC2-B26C-F072EDB643C3}" destId="{E35D0425-F8E9-4A0E-9B07-09685725D29C}" srcOrd="8" destOrd="0" presId="urn:microsoft.com/office/officeart/2018/2/layout/IconVerticalSolidList"/>
    <dgm:cxn modelId="{EBE0E02F-F1C0-44D1-8332-63CC720986CB}" type="presParOf" srcId="{E35D0425-F8E9-4A0E-9B07-09685725D29C}" destId="{3EC92760-EA1F-42E2-BB16-260DB7552A5B}" srcOrd="0" destOrd="0" presId="urn:microsoft.com/office/officeart/2018/2/layout/IconVerticalSolidList"/>
    <dgm:cxn modelId="{CF8ED7B4-8160-4933-B740-0B7FE40E3C2A}" type="presParOf" srcId="{E35D0425-F8E9-4A0E-9B07-09685725D29C}" destId="{1D4F9919-C879-45A3-9E1E-A75C170F19B6}" srcOrd="1" destOrd="0" presId="urn:microsoft.com/office/officeart/2018/2/layout/IconVerticalSolidList"/>
    <dgm:cxn modelId="{A5D79FCE-F31B-4A7C-AA29-B6F550660403}" type="presParOf" srcId="{E35D0425-F8E9-4A0E-9B07-09685725D29C}" destId="{0BFB1FC9-2F4D-4B4B-B568-F49B6621C2B8}" srcOrd="2" destOrd="0" presId="urn:microsoft.com/office/officeart/2018/2/layout/IconVerticalSolidList"/>
    <dgm:cxn modelId="{96B6BEA9-C3A6-40C4-996D-C27B8C5E2635}" type="presParOf" srcId="{E35D0425-F8E9-4A0E-9B07-09685725D29C}" destId="{135B94B5-64FC-4C91-BE93-006E8CC5AB22}" srcOrd="3" destOrd="0" presId="urn:microsoft.com/office/officeart/2018/2/layout/IconVerticalSolidList"/>
    <dgm:cxn modelId="{527FD14B-F2AC-410A-BECC-93FE816A3E11}" type="presParOf" srcId="{B349DDC7-71DE-4BC2-B26C-F072EDB643C3}" destId="{0918E865-AF7E-4FBC-BA47-4AD3DE7914DC}" srcOrd="9" destOrd="0" presId="urn:microsoft.com/office/officeart/2018/2/layout/IconVerticalSolidList"/>
    <dgm:cxn modelId="{31F52E7A-8E87-4DB3-A3C7-4FFEC226D5A3}" type="presParOf" srcId="{B349DDC7-71DE-4BC2-B26C-F072EDB643C3}" destId="{D95424D4-80FF-4E81-AC50-3676962FDAD6}" srcOrd="10" destOrd="0" presId="urn:microsoft.com/office/officeart/2018/2/layout/IconVerticalSolidList"/>
    <dgm:cxn modelId="{F7D0973B-4A04-4C2E-9641-D9CE7C305908}" type="presParOf" srcId="{D95424D4-80FF-4E81-AC50-3676962FDAD6}" destId="{F47BC554-0751-4394-93C0-41DDB6435B20}" srcOrd="0" destOrd="0" presId="urn:microsoft.com/office/officeart/2018/2/layout/IconVerticalSolidList"/>
    <dgm:cxn modelId="{887027F5-9806-4E75-B46E-2C416907EAA6}" type="presParOf" srcId="{D95424D4-80FF-4E81-AC50-3676962FDAD6}" destId="{A5A731C2-2B19-43E7-9CF5-3A20ABAC3360}" srcOrd="1" destOrd="0" presId="urn:microsoft.com/office/officeart/2018/2/layout/IconVerticalSolidList"/>
    <dgm:cxn modelId="{876653E7-E3BA-4CF1-8D51-3E15FC5BB12F}" type="presParOf" srcId="{D95424D4-80FF-4E81-AC50-3676962FDAD6}" destId="{C7D0B4B3-A2C4-44DB-8809-199A8A04C0B1}" srcOrd="2" destOrd="0" presId="urn:microsoft.com/office/officeart/2018/2/layout/IconVerticalSolidList"/>
    <dgm:cxn modelId="{3B2CE741-5126-4C48-B236-5E936310D158}" type="presParOf" srcId="{D95424D4-80FF-4E81-AC50-3676962FDAD6}" destId="{BF2DBA47-ED34-4991-BDB4-917F8227E0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6AF55-0E07-46C9-8627-197CE7717A7C}">
      <dsp:nvSpPr>
        <dsp:cNvPr id="0" name=""/>
        <dsp:cNvSpPr/>
      </dsp:nvSpPr>
      <dsp:spPr>
        <a:xfrm>
          <a:off x="0" y="1749"/>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CF8FB-D9D8-46B5-8028-A1DD17BC39C2}">
      <dsp:nvSpPr>
        <dsp:cNvPr id="0" name=""/>
        <dsp:cNvSpPr/>
      </dsp:nvSpPr>
      <dsp:spPr>
        <a:xfrm>
          <a:off x="225553" y="169517"/>
          <a:ext cx="410097" cy="410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9A9FB-C17B-411A-9931-C51D34842215}">
      <dsp:nvSpPr>
        <dsp:cNvPr id="0" name=""/>
        <dsp:cNvSpPr/>
      </dsp:nvSpPr>
      <dsp:spPr>
        <a:xfrm>
          <a:off x="861205" y="1749"/>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Introduction</a:t>
          </a:r>
          <a:endParaRPr lang="en-US" sz="1900" kern="1200"/>
        </a:p>
      </dsp:txBody>
      <dsp:txXfrm>
        <a:off x="861205" y="1749"/>
        <a:ext cx="5327483" cy="745632"/>
      </dsp:txXfrm>
    </dsp:sp>
    <dsp:sp modelId="{6E1AB1ED-D36F-4222-BA1D-8BF5B2449BDF}">
      <dsp:nvSpPr>
        <dsp:cNvPr id="0" name=""/>
        <dsp:cNvSpPr/>
      </dsp:nvSpPr>
      <dsp:spPr>
        <a:xfrm>
          <a:off x="0" y="933790"/>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9E77C-F0B3-4C62-838C-1CE51F3663AA}">
      <dsp:nvSpPr>
        <dsp:cNvPr id="0" name=""/>
        <dsp:cNvSpPr/>
      </dsp:nvSpPr>
      <dsp:spPr>
        <a:xfrm>
          <a:off x="225553" y="1101557"/>
          <a:ext cx="410097" cy="410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0655B-B3B9-4807-8361-3FA6777E1E4D}">
      <dsp:nvSpPr>
        <dsp:cNvPr id="0" name=""/>
        <dsp:cNvSpPr/>
      </dsp:nvSpPr>
      <dsp:spPr>
        <a:xfrm>
          <a:off x="861205" y="933790"/>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Problem Definition</a:t>
          </a:r>
          <a:endParaRPr lang="en-US" sz="1900" kern="1200"/>
        </a:p>
      </dsp:txBody>
      <dsp:txXfrm>
        <a:off x="861205" y="933790"/>
        <a:ext cx="5327483" cy="745632"/>
      </dsp:txXfrm>
    </dsp:sp>
    <dsp:sp modelId="{B36155AD-6015-469F-9D53-88AC240227D7}">
      <dsp:nvSpPr>
        <dsp:cNvPr id="0" name=""/>
        <dsp:cNvSpPr/>
      </dsp:nvSpPr>
      <dsp:spPr>
        <a:xfrm>
          <a:off x="0" y="1865831"/>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5E72E-7172-4A29-A0B4-33E666ED6969}">
      <dsp:nvSpPr>
        <dsp:cNvPr id="0" name=""/>
        <dsp:cNvSpPr/>
      </dsp:nvSpPr>
      <dsp:spPr>
        <a:xfrm>
          <a:off x="225553" y="2033598"/>
          <a:ext cx="410097" cy="410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12931E-4044-49A8-8998-4654F20AC354}">
      <dsp:nvSpPr>
        <dsp:cNvPr id="0" name=""/>
        <dsp:cNvSpPr/>
      </dsp:nvSpPr>
      <dsp:spPr>
        <a:xfrm>
          <a:off x="861205" y="1865831"/>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Design Requirements</a:t>
          </a:r>
          <a:endParaRPr lang="en-US" sz="1900" kern="1200"/>
        </a:p>
      </dsp:txBody>
      <dsp:txXfrm>
        <a:off x="861205" y="1865831"/>
        <a:ext cx="5327483" cy="745632"/>
      </dsp:txXfrm>
    </dsp:sp>
    <dsp:sp modelId="{04CBE7C3-E096-4424-935B-E1196EC4D36E}">
      <dsp:nvSpPr>
        <dsp:cNvPr id="0" name=""/>
        <dsp:cNvSpPr/>
      </dsp:nvSpPr>
      <dsp:spPr>
        <a:xfrm>
          <a:off x="0" y="2797872"/>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3C9A4-7635-4588-BBD3-50F3AC7E351D}">
      <dsp:nvSpPr>
        <dsp:cNvPr id="0" name=""/>
        <dsp:cNvSpPr/>
      </dsp:nvSpPr>
      <dsp:spPr>
        <a:xfrm>
          <a:off x="225553" y="2965639"/>
          <a:ext cx="410097" cy="410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84345-7B05-46FD-A885-08936C1ABD07}">
      <dsp:nvSpPr>
        <dsp:cNvPr id="0" name=""/>
        <dsp:cNvSpPr/>
      </dsp:nvSpPr>
      <dsp:spPr>
        <a:xfrm>
          <a:off x="861205" y="2797872"/>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Solutions</a:t>
          </a:r>
          <a:endParaRPr lang="en-US" sz="1900" kern="1200"/>
        </a:p>
      </dsp:txBody>
      <dsp:txXfrm>
        <a:off x="861205" y="2797872"/>
        <a:ext cx="5327483" cy="745632"/>
      </dsp:txXfrm>
    </dsp:sp>
    <dsp:sp modelId="{3EC92760-EA1F-42E2-BB16-260DB7552A5B}">
      <dsp:nvSpPr>
        <dsp:cNvPr id="0" name=""/>
        <dsp:cNvSpPr/>
      </dsp:nvSpPr>
      <dsp:spPr>
        <a:xfrm>
          <a:off x="0" y="3729912"/>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F9919-C879-45A3-9E1E-A75C170F19B6}">
      <dsp:nvSpPr>
        <dsp:cNvPr id="0" name=""/>
        <dsp:cNvSpPr/>
      </dsp:nvSpPr>
      <dsp:spPr>
        <a:xfrm>
          <a:off x="225553" y="3897680"/>
          <a:ext cx="410097" cy="410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B94B5-64FC-4C91-BE93-006E8CC5AB22}">
      <dsp:nvSpPr>
        <dsp:cNvPr id="0" name=""/>
        <dsp:cNvSpPr/>
      </dsp:nvSpPr>
      <dsp:spPr>
        <a:xfrm>
          <a:off x="861205" y="3729912"/>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Project Management</a:t>
          </a:r>
          <a:endParaRPr lang="en-US" sz="1900" kern="1200"/>
        </a:p>
      </dsp:txBody>
      <dsp:txXfrm>
        <a:off x="861205" y="3729912"/>
        <a:ext cx="5327483" cy="745632"/>
      </dsp:txXfrm>
    </dsp:sp>
    <dsp:sp modelId="{F47BC554-0751-4394-93C0-41DDB6435B20}">
      <dsp:nvSpPr>
        <dsp:cNvPr id="0" name=""/>
        <dsp:cNvSpPr/>
      </dsp:nvSpPr>
      <dsp:spPr>
        <a:xfrm>
          <a:off x="0" y="4661953"/>
          <a:ext cx="6188689" cy="7456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731C2-2B19-43E7-9CF5-3A20ABAC3360}">
      <dsp:nvSpPr>
        <dsp:cNvPr id="0" name=""/>
        <dsp:cNvSpPr/>
      </dsp:nvSpPr>
      <dsp:spPr>
        <a:xfrm>
          <a:off x="225553" y="4829720"/>
          <a:ext cx="410097" cy="4100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2DBA47-ED34-4991-BDB4-917F8227E02D}">
      <dsp:nvSpPr>
        <dsp:cNvPr id="0" name=""/>
        <dsp:cNvSpPr/>
      </dsp:nvSpPr>
      <dsp:spPr>
        <a:xfrm>
          <a:off x="861205" y="4661953"/>
          <a:ext cx="5327483" cy="745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13" tIns="78913" rIns="78913" bIns="78913" numCol="1" spcCol="1270" anchor="ctr" anchorCtr="0">
          <a:noAutofit/>
        </a:bodyPr>
        <a:lstStyle/>
        <a:p>
          <a:pPr marL="0" lvl="0" indent="0" algn="l" defTabSz="844550">
            <a:lnSpc>
              <a:spcPct val="90000"/>
            </a:lnSpc>
            <a:spcBef>
              <a:spcPct val="0"/>
            </a:spcBef>
            <a:spcAft>
              <a:spcPct val="35000"/>
            </a:spcAft>
            <a:buNone/>
          </a:pPr>
          <a:r>
            <a:rPr lang="en-US" sz="1900" kern="1200" baseline="0"/>
            <a:t>Conclusion and Future Work</a:t>
          </a:r>
          <a:endParaRPr lang="en-US" sz="1900" kern="1200"/>
        </a:p>
      </dsp:txBody>
      <dsp:txXfrm>
        <a:off x="861205" y="4661953"/>
        <a:ext cx="5327483" cy="7456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62857-6559-4E3A-8F84-1FD0485143B7}" type="datetimeFigureOut">
              <a:rPr lang="en-CA" smtClean="0"/>
              <a:t>2023-11-26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2F0B5-7411-4C7A-9EA7-3EC61DB8CA95}" type="slidenum">
              <a:rPr lang="en-CA" smtClean="0"/>
              <a:t>‹#›</a:t>
            </a:fld>
            <a:endParaRPr lang="en-CA"/>
          </a:p>
        </p:txBody>
      </p:sp>
    </p:spTree>
    <p:extLst>
      <p:ext uri="{BB962C8B-B14F-4D97-AF65-F5344CB8AC3E}">
        <p14:creationId xmlns:p14="http://schemas.microsoft.com/office/powerpoint/2010/main" val="21727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1</a:t>
            </a:fld>
            <a:endParaRPr lang="en-CA"/>
          </a:p>
        </p:txBody>
      </p:sp>
    </p:spTree>
    <p:extLst>
      <p:ext uri="{BB962C8B-B14F-4D97-AF65-F5344CB8AC3E}">
        <p14:creationId xmlns:p14="http://schemas.microsoft.com/office/powerpoint/2010/main" val="16701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 is to through our website, Bookzilla.</a:t>
            </a:r>
          </a:p>
          <a:p>
            <a:r>
              <a:rPr lang="en-US" dirty="0"/>
              <a:t>We will introduce the idea, problems that we encountered, the design requirements, solutions to said problems, project management and of course, our conclusion and what we hope to work on in the future.  </a:t>
            </a:r>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2</a:t>
            </a:fld>
            <a:endParaRPr lang="en-CA"/>
          </a:p>
        </p:txBody>
      </p:sp>
    </p:spTree>
    <p:extLst>
      <p:ext uri="{BB962C8B-B14F-4D97-AF65-F5344CB8AC3E}">
        <p14:creationId xmlns:p14="http://schemas.microsoft.com/office/powerpoint/2010/main" val="256865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Bookzilla is a site that would be like IMDb but instead of movies, its focus is books. </a:t>
            </a:r>
          </a:p>
          <a:p>
            <a:r>
              <a:rPr lang="en-US" dirty="0"/>
              <a:t>There are many book lovers in the world, and these same people want to share their love and passion for these books with other people who also love it. </a:t>
            </a:r>
          </a:p>
          <a:p>
            <a:r>
              <a:rPr lang="en-US" dirty="0"/>
              <a:t>This is what Bookzilla is all about. </a:t>
            </a:r>
          </a:p>
          <a:p>
            <a:endParaRPr lang="en-US" dirty="0"/>
          </a:p>
          <a:p>
            <a:r>
              <a:rPr lang="en-US" dirty="0"/>
              <a:t>Bookzilla allows users to express their love for books and give their favorite books ratings out of 5. </a:t>
            </a:r>
          </a:p>
          <a:p>
            <a:endParaRPr lang="en-CA" dirty="0"/>
          </a:p>
        </p:txBody>
      </p:sp>
      <p:sp>
        <p:nvSpPr>
          <p:cNvPr id="4" name="Slide Number Placeholder 3"/>
          <p:cNvSpPr>
            <a:spLocks noGrp="1"/>
          </p:cNvSpPr>
          <p:nvPr>
            <p:ph type="sldNum" sz="quarter" idx="5"/>
          </p:nvPr>
        </p:nvSpPr>
        <p:spPr/>
        <p:txBody>
          <a:bodyPr/>
          <a:lstStyle/>
          <a:p>
            <a:fld id="{D292F0B5-7411-4C7A-9EA7-3EC61DB8CA95}" type="slidenum">
              <a:rPr lang="en-CA" smtClean="0"/>
              <a:t>3</a:t>
            </a:fld>
            <a:endParaRPr lang="en-CA"/>
          </a:p>
        </p:txBody>
      </p:sp>
    </p:spTree>
    <p:extLst>
      <p:ext uri="{BB962C8B-B14F-4D97-AF65-F5344CB8AC3E}">
        <p14:creationId xmlns:p14="http://schemas.microsoft.com/office/powerpoint/2010/main" val="196974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November 26,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21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November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20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November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746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November 26,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503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November 26,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88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November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955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November 26,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9850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November 26,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8777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November 26,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8425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November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292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November 26,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622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November 26,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8350668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A7D42-6E19-D380-3E90-4DC72585C295}"/>
              </a:ext>
            </a:extLst>
          </p:cNvPr>
          <p:cNvSpPr>
            <a:spLocks noGrp="1"/>
          </p:cNvSpPr>
          <p:nvPr>
            <p:ph type="ctrTitle"/>
          </p:nvPr>
        </p:nvSpPr>
        <p:spPr>
          <a:xfrm>
            <a:off x="720000" y="720000"/>
            <a:ext cx="5015638" cy="2804400"/>
          </a:xfrm>
        </p:spPr>
        <p:txBody>
          <a:bodyPr>
            <a:normAutofit/>
          </a:bodyPr>
          <a:lstStyle/>
          <a:p>
            <a:r>
              <a:rPr lang="en-US" dirty="0" err="1"/>
              <a:t>BookZilla</a:t>
            </a:r>
            <a:endParaRPr lang="en-CA" dirty="0"/>
          </a:p>
        </p:txBody>
      </p:sp>
      <p:sp>
        <p:nvSpPr>
          <p:cNvPr id="3" name="Subtitle 2">
            <a:extLst>
              <a:ext uri="{FF2B5EF4-FFF2-40B4-BE49-F238E27FC236}">
                <a16:creationId xmlns:a16="http://schemas.microsoft.com/office/drawing/2014/main" id="{1384D670-D8ED-797C-7E72-5EC647F4AD56}"/>
              </a:ext>
            </a:extLst>
          </p:cNvPr>
          <p:cNvSpPr>
            <a:spLocks noGrp="1"/>
          </p:cNvSpPr>
          <p:nvPr>
            <p:ph type="subTitle" idx="1"/>
          </p:nvPr>
        </p:nvSpPr>
        <p:spPr>
          <a:xfrm>
            <a:off x="720000" y="3830399"/>
            <a:ext cx="5015638" cy="1936800"/>
          </a:xfrm>
        </p:spPr>
        <p:txBody>
          <a:bodyPr>
            <a:normAutofit/>
          </a:bodyPr>
          <a:lstStyle/>
          <a:p>
            <a:r>
              <a:rPr lang="en-US" sz="2000" dirty="0"/>
              <a:t>Taiwo </a:t>
            </a:r>
            <a:r>
              <a:rPr lang="en-US" sz="2000" dirty="0" err="1"/>
              <a:t>Akinwale</a:t>
            </a:r>
            <a:r>
              <a:rPr lang="en-US" sz="2000" dirty="0"/>
              <a:t> (200430975)</a:t>
            </a:r>
          </a:p>
          <a:p>
            <a:r>
              <a:rPr lang="en-US" sz="2000" dirty="0"/>
              <a:t>Alvin Tolentino (200433749)</a:t>
            </a:r>
          </a:p>
          <a:p>
            <a:r>
              <a:rPr lang="en-US" sz="2000" dirty="0"/>
              <a:t>Quing Rosete (200449566)</a:t>
            </a:r>
            <a:endParaRPr lang="en-CA" sz="2000" dirty="0"/>
          </a:p>
        </p:txBody>
      </p:sp>
      <p:pic>
        <p:nvPicPr>
          <p:cNvPr id="34" name="Picture 33">
            <a:extLst>
              <a:ext uri="{FF2B5EF4-FFF2-40B4-BE49-F238E27FC236}">
                <a16:creationId xmlns:a16="http://schemas.microsoft.com/office/drawing/2014/main" id="{403C06AB-4BD2-816D-DBE4-4AD7D298094D}"/>
              </a:ext>
            </a:extLst>
          </p:cNvPr>
          <p:cNvPicPr>
            <a:picLocks noChangeAspect="1"/>
          </p:cNvPicPr>
          <p:nvPr/>
        </p:nvPicPr>
        <p:blipFill rotWithShape="1">
          <a:blip r:embed="rId3"/>
          <a:srcRect l="11857" r="33024"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2085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F22E7-7763-C6BB-F8A4-0684D0490AF3}"/>
              </a:ext>
            </a:extLst>
          </p:cNvPr>
          <p:cNvSpPr>
            <a:spLocks noGrp="1"/>
          </p:cNvSpPr>
          <p:nvPr>
            <p:ph type="title"/>
          </p:nvPr>
        </p:nvSpPr>
        <p:spPr>
          <a:xfrm>
            <a:off x="720000" y="619200"/>
            <a:ext cx="3107463" cy="5510138"/>
          </a:xfrm>
        </p:spPr>
        <p:txBody>
          <a:bodyPr>
            <a:normAutofit/>
          </a:bodyPr>
          <a:lstStyle/>
          <a:p>
            <a:r>
              <a:rPr lang="en-US"/>
              <a:t>Agenda</a:t>
            </a:r>
            <a:endParaRPr lang="en-CA" dirty="0"/>
          </a:p>
        </p:txBody>
      </p:sp>
      <p:sp useBgFill="1">
        <p:nvSpPr>
          <p:cNvPr id="36" name="Freeform: Shape 35">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37" name="Content Placeholder 2">
            <a:extLst>
              <a:ext uri="{FF2B5EF4-FFF2-40B4-BE49-F238E27FC236}">
                <a16:creationId xmlns:a16="http://schemas.microsoft.com/office/drawing/2014/main" id="{A4496A57-868C-A59E-E791-E874B5765C8A}"/>
              </a:ext>
            </a:extLst>
          </p:cNvPr>
          <p:cNvGraphicFramePr>
            <a:graphicFrameLocks noGrp="1"/>
          </p:cNvGraphicFramePr>
          <p:nvPr>
            <p:ph idx="1"/>
            <p:extLst>
              <p:ext uri="{D42A27DB-BD31-4B8C-83A1-F6EECF244321}">
                <p14:modId xmlns:p14="http://schemas.microsoft.com/office/powerpoint/2010/main" val="1646959166"/>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814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192-11FA-7203-A512-71E79DE18993}"/>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F08D379B-CD49-D75D-9BC9-E81BFCC354A3}"/>
              </a:ext>
            </a:extLst>
          </p:cNvPr>
          <p:cNvSpPr>
            <a:spLocks noGrp="1"/>
          </p:cNvSpPr>
          <p:nvPr>
            <p:ph idx="1"/>
          </p:nvPr>
        </p:nvSpPr>
        <p:spPr/>
        <p:txBody>
          <a:bodyPr/>
          <a:lstStyle/>
          <a:p>
            <a:r>
              <a:rPr lang="en-US" dirty="0" err="1"/>
              <a:t>BookZilla</a:t>
            </a:r>
            <a:r>
              <a:rPr lang="en-US" dirty="0"/>
              <a:t> is like an IMDb site but for books</a:t>
            </a:r>
          </a:p>
          <a:p>
            <a:r>
              <a:rPr lang="en-US" dirty="0"/>
              <a:t>It allows users to create a community of book readers</a:t>
            </a:r>
          </a:p>
          <a:p>
            <a:r>
              <a:rPr lang="en-US" dirty="0"/>
              <a:t>Share the readers’ love and passion for books with other book lovers</a:t>
            </a:r>
          </a:p>
          <a:p>
            <a:endParaRPr lang="en-US" dirty="0"/>
          </a:p>
        </p:txBody>
      </p:sp>
    </p:spTree>
    <p:extLst>
      <p:ext uri="{BB962C8B-B14F-4D97-AF65-F5344CB8AC3E}">
        <p14:creationId xmlns:p14="http://schemas.microsoft.com/office/powerpoint/2010/main" val="1028876441"/>
      </p:ext>
    </p:extLst>
  </p:cSld>
  <p:clrMapOvr>
    <a:masterClrMapping/>
  </p:clrMapOvr>
</p:sld>
</file>

<file path=ppt/theme/theme1.xml><?xml version="1.0" encoding="utf-8"?>
<a:theme xmlns:a="http://schemas.openxmlformats.org/drawingml/2006/main" name="BlobVTI">
  <a:themeElements>
    <a:clrScheme name="AnalogousFromLightSeed_2SEEDS">
      <a:dk1>
        <a:srgbClr val="000000"/>
      </a:dk1>
      <a:lt1>
        <a:srgbClr val="FFFFFF"/>
      </a:lt1>
      <a:dk2>
        <a:srgbClr val="22363D"/>
      </a:dk2>
      <a:lt2>
        <a:srgbClr val="E2E5E8"/>
      </a:lt2>
      <a:accent1>
        <a:srgbClr val="BA9C7F"/>
      </a:accent1>
      <a:accent2>
        <a:srgbClr val="C49793"/>
      </a:accent2>
      <a:accent3>
        <a:srgbClr val="A5A27D"/>
      </a:accent3>
      <a:accent4>
        <a:srgbClr val="76ACA3"/>
      </a:accent4>
      <a:accent5>
        <a:srgbClr val="7BA9B8"/>
      </a:accent5>
      <a:accent6>
        <a:srgbClr val="7F93BA"/>
      </a:accent6>
      <a:hlink>
        <a:srgbClr val="6084A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193</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Next LT Pro</vt:lpstr>
      <vt:lpstr>Calibri</vt:lpstr>
      <vt:lpstr>Rockwell Nova Light</vt:lpstr>
      <vt:lpstr>The Hand Extrablack</vt:lpstr>
      <vt:lpstr>BlobVTI</vt:lpstr>
      <vt:lpstr>BookZilla</vt:lpstr>
      <vt:lpstr>Agenda</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BookZilla</dc:title>
  <dc:creator>King Rosete</dc:creator>
  <cp:lastModifiedBy>King Rosete</cp:lastModifiedBy>
  <cp:revision>1</cp:revision>
  <dcterms:created xsi:type="dcterms:W3CDTF">2023-11-24T02:03:19Z</dcterms:created>
  <dcterms:modified xsi:type="dcterms:W3CDTF">2023-11-26T09:00:27Z</dcterms:modified>
</cp:coreProperties>
</file>