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2162FC-661C-4979-B931-8AC4EC6B4AEC}">
  <a:tblStyle styleId="{C02162FC-661C-4979-B931-8AC4EC6B4A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What is it?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Create your own HTML elements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Extend existing HTML elements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Problem: </a:t>
            </a:r>
            <a:r>
              <a:rPr lang="en-GB">
                <a:solidFill>
                  <a:schemeClr val="dk1"/>
                </a:solidFill>
              </a:rPr>
              <a:t>Todays markup is highly generic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&lt;div&gt;&lt;span&gt;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Google example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Semantic web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Conveys additional information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Improves SEO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Enhances Accessibility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Easy to read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DEMO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Hooks that allow … at appropriate time in life cycle (optional)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Injecting behaviour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Performing cleanup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Initializing element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/>
              <a:t>Add behaviours that make custom elements act and feel fully native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/>
              <a:t>Problem: </a:t>
            </a:r>
            <a:r>
              <a:rPr lang="en-GB"/>
              <a:t>Style conflicts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Centralized app stylesheet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Specific css selectors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/>
              <a:t>Especially for reusable components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b="1" lang="en-GB"/>
              <a:t>Resolve: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Accidentally styling other parts of page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Other accidentally style my component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/>
              <a:t>Hide markup from accidental manipulation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rPr b="1" lang="en-GB"/>
              <a:t>Shadow DOM: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Create encapsulated area to define markup and styling → encapsulated subtree separate from the DOM.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Light DOM =  DOM you already know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/>
              <a:t>Shadow DOM = subtree within the light DOM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&lt;video&gt; &lt;input type=date&gt;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Why is this awesome???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Essential for reusable components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Simpler CSS selectors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 need for wrapper &lt;div&gt;s for styling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-GB"/>
              <a:t>Avoid accidental styling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Markup in light DOM displayed in shadow DOM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Insertion points vs distributed nodes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&lt;slot&gt; creates an insertion point.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Elements inserted are called distributed nodes.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Many events in shadow DOM are retargeted to the host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Some Events stop instead of retargeted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Abort, error, select, change...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New CSS selectors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/>
              <a:t>It is possible to style the shadow DOM from the light DOM!!!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/>
              <a:t>What is it:</a:t>
            </a:r>
            <a:r>
              <a:rPr lang="en-GB"/>
              <a:t> It allows us to import HTML file into another HTML file.</a:t>
            </a:r>
          </a:p>
          <a:p>
            <a:pPr indent="457200" lvl="0" marL="0">
              <a:spcBef>
                <a:spcPts val="0"/>
              </a:spcBef>
              <a:buNone/>
            </a:pPr>
            <a:r>
              <a:rPr lang="en-GB"/>
              <a:t>→ Package complete component to be used somewhere else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&lt;link&gt;		CSS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&lt;script&gt;	JavaScript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NOTE: HTML imports is deprecated and replaced by ES6 imports.</a:t>
            </a:r>
          </a:p>
          <a:p>
            <a:pPr indent="-298450" lvl="0" marL="457200">
              <a:spcBef>
                <a:spcPts val="0"/>
              </a:spcBef>
              <a:buSzPts val="1100"/>
              <a:buChar char="●"/>
            </a:pPr>
            <a:r>
              <a:rPr lang="en-GB"/>
              <a:t>It achieves the same thing, but in a different way.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Consider web component that uses bootstrap.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>
              <a:spcBef>
                <a:spcPts val="0"/>
              </a:spcBef>
              <a:buSzPts val="1100"/>
              <a:buChar char="●"/>
            </a:pPr>
            <a:r>
              <a:rPr lang="en-GB"/>
              <a:t>Add dependencies separately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It’s all about how easy it is to use a web component.</a:t>
            </a:r>
            <a:r>
              <a:rPr lang="en-GB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Assignment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Push web components to project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/>
              <a:t>Undescriptive markup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generic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&lt;div&gt; soup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Semantic web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/>
              <a:t>Style conflicts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Big c</a:t>
            </a:r>
            <a:r>
              <a:rPr lang="en-GB"/>
              <a:t>entralized app stylesheet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Style clashes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Cannot encapsulate styles for component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Specific CSS selectors, !important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/>
              <a:t>No native template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&lt;script&gt;, &lt;style&gt; → HTML?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iFrame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/>
              <a:t>No Bundling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No native way to bundle our dependencies together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Reusable component → add all dependencies </a:t>
            </a:r>
            <a:r>
              <a:rPr lang="en-GB"/>
              <a:t>manually</a:t>
            </a:r>
            <a:r>
              <a:rPr lang="en-GB"/>
              <a:t> to app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Build </a:t>
            </a:r>
            <a:r>
              <a:rPr lang="en-GB">
                <a:solidFill>
                  <a:schemeClr val="dk1"/>
                </a:solidFill>
              </a:rPr>
              <a:t>component </a:t>
            </a:r>
            <a:r>
              <a:rPr lang="en-GB"/>
              <a:t>and include with single line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/>
              <a:t>No standard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To create components with HTML5, Javascript and CSS natively.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Frameworks to create HTML components</a:t>
            </a:r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-GB"/>
              <a:t>1+ = struggle</a:t>
            </a:r>
          </a:p>
          <a:p>
            <a:pPr indent="-298450" lvl="2" marL="1371600" rtl="0">
              <a:spcBef>
                <a:spcPts val="0"/>
              </a:spcBef>
              <a:buSzPts val="1100"/>
              <a:buAutoNum type="romanLcPeriod"/>
            </a:pPr>
            <a:r>
              <a:rPr lang="en-GB"/>
              <a:t>Learn every vendor again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/>
              <a:t>Web Components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Set of Web platform APIs (so no framework, but actually part of W3C web standard)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Custom, Reusable, Encapsulated HTML tags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Any JavaScript library / Framework that works with HTML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W3C: All browsers agreed on supporting this. (ng-repeat bijvoorbeeld niet)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-GB"/>
              <a:t>Web Components is not a framework to include, it is part of the web ie. the browser does everything for you.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-GB"/>
              <a:t>Main specifications (technologies)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Templates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Define reusable HTML markup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Custom Elements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Extend HTML by defining our own elements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Shadow DOM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Enables</a:t>
            </a:r>
            <a:r>
              <a:rPr lang="en-GB"/>
              <a:t> encapsulation of style / markup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HTML Imports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</a:t>
            </a:r>
            <a:r>
              <a:rPr lang="en-GB"/>
              <a:t>nclude HTML documents in </a:t>
            </a:r>
            <a:r>
              <a:rPr lang="en-GB"/>
              <a:t>other HTML documents. </a:t>
            </a:r>
          </a:p>
          <a:p>
            <a:pPr indent="-298450" lvl="2" marL="1371600" rtl="0">
              <a:spcBef>
                <a:spcPts val="0"/>
              </a:spcBef>
              <a:buSzPts val="1100"/>
              <a:buChar char="■"/>
            </a:pPr>
            <a:r>
              <a:rPr lang="en-GB"/>
              <a:t>→ Bundling</a:t>
            </a:r>
            <a:r>
              <a:rPr lang="en-GB"/>
              <a:t> HTML, JavaScript and CSS into simple reusable package.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Not just custom tag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Every developer can create native HTML components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/>
              <a:t>Learn Native Web Components first! (Foundation / Abstraction)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●"/>
            </a:pPr>
            <a:r>
              <a:rPr b="1" lang="en-GB"/>
              <a:t>Descriptive markup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○"/>
            </a:pPr>
            <a:r>
              <a:rPr lang="en-GB"/>
              <a:t>Easier to read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○"/>
            </a:pPr>
            <a:r>
              <a:rPr lang="en-GB"/>
              <a:t>Replace &lt;div&gt;s for descriptive markup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●"/>
            </a:pPr>
            <a:r>
              <a:rPr b="1" lang="en-GB"/>
              <a:t>Leverage existing components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●"/>
            </a:pPr>
            <a:r>
              <a:rPr b="1" lang="en-GB"/>
              <a:t>Bugs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○"/>
            </a:pPr>
            <a:r>
              <a:rPr lang="en-GB"/>
              <a:t>Bundled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○"/>
            </a:pPr>
            <a:r>
              <a:rPr lang="en-GB"/>
              <a:t>Encapsulated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○"/>
            </a:pPr>
            <a:r>
              <a:rPr lang="en-GB"/>
              <a:t>Centralized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●"/>
            </a:pPr>
            <a:r>
              <a:rPr b="1" lang="en-GB"/>
              <a:t>Fewer integration mistakes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○"/>
            </a:pPr>
            <a:r>
              <a:rPr lang="en-GB"/>
              <a:t>Easy to import bundle of dependencies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●"/>
            </a:pPr>
            <a:r>
              <a:rPr b="1" lang="en-GB"/>
              <a:t>Clear APIs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○"/>
            </a:pPr>
            <a:r>
              <a:rPr lang="en-GB"/>
              <a:t>Web Component vs Framework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Componentizing</a:t>
            </a:r>
            <a:r>
              <a:rPr lang="en-GB"/>
              <a:t> the web → how far?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FIRST principle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Focussed - One thing, very well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Independent - to make it reusable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Reusable - sh</a:t>
            </a:r>
            <a:r>
              <a:rPr lang="en-GB"/>
              <a:t>ould function in ANY environment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-GB"/>
              <a:t>Small Testable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What is it: </a:t>
            </a:r>
            <a:r>
              <a:rPr lang="en-GB">
                <a:solidFill>
                  <a:schemeClr val="dk1"/>
                </a:solidFill>
              </a:rPr>
              <a:t>define reusable HTML markup using web standards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GB">
                <a:solidFill>
                  <a:schemeClr val="dk1"/>
                </a:solidFill>
              </a:rPr>
              <a:t>Before:</a:t>
            </a:r>
            <a:r>
              <a:rPr lang="en-GB">
                <a:solidFill>
                  <a:schemeClr val="dk1"/>
                </a:solidFill>
              </a:rPr>
              <a:t> no standard support for HTML templates on the browser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Contents do nothing until cloned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Contents are hidden from traditional css selectors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Introduction to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Web Components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How to create a template?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11700" y="1097675"/>
            <a:ext cx="12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>
                <a:solidFill>
                  <a:srgbClr val="999999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Custom Elements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25" y="0"/>
            <a:ext cx="86173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785825" y="3411150"/>
            <a:ext cx="71079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&lt;my-awesome-element&gt;&lt;/</a:t>
            </a:r>
            <a:r>
              <a:rPr lang="en-GB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my-awesome-element</a:t>
            </a: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25" y="1452550"/>
            <a:ext cx="189547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400" y="1466838"/>
            <a:ext cx="30765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450" y="1745225"/>
            <a:ext cx="4969075" cy="27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0688"/>
            <a:ext cx="8839199" cy="53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How to create a custom element?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11700" y="1097675"/>
            <a:ext cx="12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>
                <a:solidFill>
                  <a:srgbClr val="999999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Custom Element Reactions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311700" y="12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{C02162FC-661C-4979-B931-8AC4EC6B4AEC}</a:tableStyleId>
              </a:tblPr>
              <a:tblGrid>
                <a:gridCol w="4260300"/>
                <a:gridCol w="4260300"/>
              </a:tblGrid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Method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Called when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constructor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Instance is created or upgraded</a:t>
                      </a:r>
                    </a:p>
                  </a:txBody>
                  <a:tcPr marT="91425" marB="91425" marR="91425" marL="91425"/>
                </a:tc>
              </a:tr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connectedCallback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Instance inserted into DOM</a:t>
                      </a:r>
                    </a:p>
                  </a:txBody>
                  <a:tcPr marT="91425" marB="91425" marR="91425" marL="91425"/>
                </a:tc>
              </a:tr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disconnectedCallback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Instance removed from DOM</a:t>
                      </a:r>
                    </a:p>
                  </a:txBody>
                  <a:tcPr marT="91425" marB="91425" marR="91425" marL="91425"/>
                </a:tc>
              </a:tr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attributeChangedCallback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Attributes are add, removed, or updated</a:t>
                      </a:r>
                    </a:p>
                  </a:txBody>
                  <a:tcPr marT="91425" marB="91425" marR="91425" marL="91425"/>
                </a:tc>
              </a:tr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adoptedCallback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When moved into a new document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Shadow DOM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Light DOM vs. Shadow DOM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How to create a shadow DOM?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1097675"/>
            <a:ext cx="12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>
                <a:solidFill>
                  <a:srgbClr val="999999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Slots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428950" y="1949550"/>
            <a:ext cx="42861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&lt;my-awesome-component&gt;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	Content here…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my-awesome-component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Contents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Templates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 Elements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Shadow DOM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/>
              <a:t>HTML Imports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How to create slots?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1700" y="1097675"/>
            <a:ext cx="12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>
                <a:solidFill>
                  <a:srgbClr val="999999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Event retargeting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11700" y="1097675"/>
            <a:ext cx="12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>
                <a:solidFill>
                  <a:srgbClr val="999999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Shadow DOM Styling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311700" y="14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{C02162FC-661C-4979-B931-8AC4EC6B4AEC}</a:tableStyleId>
              </a:tblPr>
              <a:tblGrid>
                <a:gridCol w="4260300"/>
                <a:gridCol w="4260300"/>
              </a:tblGrid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Selector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Targets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:host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Shadow host</a:t>
                      </a:r>
                    </a:p>
                  </a:txBody>
                  <a:tcPr marT="91425" marB="91425" marR="91425" marL="91425"/>
                </a:tc>
              </a:tr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:host-context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Environment of shadow host</a:t>
                      </a:r>
                    </a:p>
                  </a:txBody>
                  <a:tcPr marT="91425" marB="91425" marR="91425" marL="91425"/>
                </a:tc>
              </a:tr>
              <a:tr h="49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::slotted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Elements in &lt;slot&gt; tag in the shadow DOM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Shadow DOM Styling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11700" y="1097675"/>
            <a:ext cx="12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>
                <a:solidFill>
                  <a:srgbClr val="999999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HTML imports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44650" y="3393300"/>
            <a:ext cx="80547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&lt;link rel=”import” href=”my-awesome-component.html”&gt;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Why is this awesome?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1639488"/>
            <a:ext cx="66960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863" y="3799263"/>
            <a:ext cx="65722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Imports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11700" y="1097675"/>
            <a:ext cx="12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000">
                <a:solidFill>
                  <a:srgbClr val="999999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Bye!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5 Problems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Undescriptive markup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Style conflicts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 native templates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No bundling</a:t>
            </a:r>
          </a:p>
          <a:p>
            <a:pPr indent="-342900" lvl="0" marL="457200">
              <a:spcBef>
                <a:spcPts val="0"/>
              </a:spcBef>
              <a:buSzPts val="1800"/>
              <a:buAutoNum type="arabicPeriod"/>
            </a:pPr>
            <a:r>
              <a:rPr lang="en-GB"/>
              <a:t>No component standard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Solution: Web Components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Templates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Custom Elements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Shadow DOM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HTML Imports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553775" y="3961675"/>
            <a:ext cx="69789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&lt;my-custom-element&gt;&lt;/</a:t>
            </a: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my-custom-element</a:t>
            </a: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Why web components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Descriptive markup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Leverage existing components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Bugs easy to replace and/or upgrade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Fewer </a:t>
            </a:r>
            <a:r>
              <a:rPr lang="en-GB"/>
              <a:t>integration</a:t>
            </a:r>
            <a:r>
              <a:rPr lang="en-GB"/>
              <a:t> mistakes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Clear APIs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800">
                <a:solidFill>
                  <a:srgbClr val="000000"/>
                </a:solidFill>
              </a:rPr>
              <a:t>Level of Abstraction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2400"/>
              <a:t>Any.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Templates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200950" y="2268150"/>
            <a:ext cx="47421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&lt;template&gt;&lt;/template&gt;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