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uli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Poppins SemiBold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r60DGw5bsc7D+BmF/qpoWV3IF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PoppinsSemiBold-regular.fntdata"/><Relationship Id="rId27" Type="http://schemas.openxmlformats.org/officeDocument/2006/relationships/font" Target="fonts/Poppi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SemiBold-boldItalic.fntdata"/><Relationship Id="rId30" Type="http://schemas.openxmlformats.org/officeDocument/2006/relationships/font" Target="fonts/PoppinsSemiBold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font" Target="fonts/Muli-bold.fntdata"/><Relationship Id="rId16" Type="http://schemas.openxmlformats.org/officeDocument/2006/relationships/font" Target="fonts/Muli-regular.fntdata"/><Relationship Id="rId19" Type="http://schemas.openxmlformats.org/officeDocument/2006/relationships/font" Target="fonts/Muli-boldItalic.fntdata"/><Relationship Id="rId18" Type="http://schemas.openxmlformats.org/officeDocument/2006/relationships/font" Target="fonts/Muli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s">
  <p:cSld name="Cover Slides">
    <p:bg>
      <p:bgPr>
        <a:gradFill>
          <a:gsLst>
            <a:gs pos="0">
              <a:srgbClr val="1A1A47"/>
            </a:gs>
            <a:gs pos="100000">
              <a:srgbClr val="262668"/>
            </a:gs>
          </a:gsLst>
          <a:lin ang="54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 rot="-2700000">
            <a:off x="8448643" y="3158430"/>
            <a:ext cx="5838036" cy="3747729"/>
          </a:xfrm>
          <a:custGeom>
            <a:rect b="b" l="l" r="r" t="t"/>
            <a:pathLst>
              <a:path extrusionOk="0" h="3747729" w="5838036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243593" y="223662"/>
            <a:ext cx="7400276" cy="6063603"/>
          </a:xfrm>
          <a:custGeom>
            <a:rect b="b" l="l" r="r" t="t"/>
            <a:pathLst>
              <a:path extrusionOk="0" h="4932155" w="6019409">
                <a:moveTo>
                  <a:pt x="1206840" y="1139950"/>
                </a:moveTo>
                <a:cubicBezTo>
                  <a:pt x="1206840" y="1139950"/>
                  <a:pt x="2077047" y="1459655"/>
                  <a:pt x="2746496" y="1280346"/>
                </a:cubicBezTo>
                <a:cubicBezTo>
                  <a:pt x="3415945" y="1101036"/>
                  <a:pt x="3726624" y="0"/>
                  <a:pt x="4706752" y="0"/>
                </a:cubicBezTo>
                <a:cubicBezTo>
                  <a:pt x="5686117" y="0"/>
                  <a:pt x="6283048" y="1469575"/>
                  <a:pt x="5904432" y="2124245"/>
                </a:cubicBezTo>
                <a:cubicBezTo>
                  <a:pt x="5526579" y="2778152"/>
                  <a:pt x="5570853" y="2924652"/>
                  <a:pt x="5756344" y="3618236"/>
                </a:cubicBezTo>
                <a:cubicBezTo>
                  <a:pt x="5942599" y="4311058"/>
                  <a:pt x="5830388" y="4932155"/>
                  <a:pt x="4669349" y="4932155"/>
                </a:cubicBezTo>
                <a:cubicBezTo>
                  <a:pt x="3508309" y="4932155"/>
                  <a:pt x="3458692" y="3749476"/>
                  <a:pt x="2182388" y="3749476"/>
                </a:cubicBezTo>
                <a:cubicBezTo>
                  <a:pt x="906084" y="3749476"/>
                  <a:pt x="0" y="2803332"/>
                  <a:pt x="0" y="2054047"/>
                </a:cubicBezTo>
                <a:cubicBezTo>
                  <a:pt x="0" y="1304763"/>
                  <a:pt x="620893" y="966110"/>
                  <a:pt x="1206840" y="1139950"/>
                </a:cubicBezTo>
                <a:close/>
              </a:path>
            </a:pathLst>
          </a:custGeom>
          <a:gradFill>
            <a:gsLst>
              <a:gs pos="0">
                <a:srgbClr val="1A1A47"/>
              </a:gs>
              <a:gs pos="8000">
                <a:srgbClr val="1A1A47"/>
              </a:gs>
              <a:gs pos="100000">
                <a:srgbClr val="262668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 3">
  <p:cSld name="About Us 3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3"/>
          <p:cNvSpPr/>
          <p:nvPr/>
        </p:nvSpPr>
        <p:spPr>
          <a:xfrm rot="5400000">
            <a:off x="4057861" y="1993402"/>
            <a:ext cx="4204280" cy="4277103"/>
          </a:xfrm>
          <a:custGeom>
            <a:rect b="b" l="l" r="r" t="t"/>
            <a:pathLst>
              <a:path extrusionOk="0" h="4277103" w="4204280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 4">
  <p:cSld name="About Us 4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/>
        </p:nvSpPr>
        <p:spPr>
          <a:xfrm flipH="1" rot="6096125">
            <a:off x="526475" y="3909335"/>
            <a:ext cx="2351158" cy="2992399"/>
          </a:xfrm>
          <a:custGeom>
            <a:rect b="b" l="l" r="r" t="t"/>
            <a:pathLst>
              <a:path extrusionOk="0" h="4461701" w="3505604">
                <a:moveTo>
                  <a:pt x="18826" y="1485383"/>
                </a:moveTo>
                <a:cubicBezTo>
                  <a:pt x="-143730" y="800134"/>
                  <a:pt x="785434" y="138548"/>
                  <a:pt x="1306341" y="294798"/>
                </a:cubicBezTo>
                <a:cubicBezTo>
                  <a:pt x="1826588" y="450641"/>
                  <a:pt x="1921744" y="395347"/>
                  <a:pt x="2376247" y="150440"/>
                </a:cubicBezTo>
                <a:cubicBezTo>
                  <a:pt x="2830091" y="-94875"/>
                  <a:pt x="3283290" y="-119453"/>
                  <a:pt x="3476000" y="692911"/>
                </a:cubicBezTo>
                <a:cubicBezTo>
                  <a:pt x="3668710" y="1505276"/>
                  <a:pt x="2849440" y="1736294"/>
                  <a:pt x="3061282" y="2629308"/>
                </a:cubicBezTo>
                <a:cubicBezTo>
                  <a:pt x="3273124" y="3522322"/>
                  <a:pt x="2761511" y="4313339"/>
                  <a:pt x="2237246" y="4437706"/>
                </a:cubicBezTo>
                <a:cubicBezTo>
                  <a:pt x="1712982" y="4562073"/>
                  <a:pt x="1372974" y="4183851"/>
                  <a:pt x="1397352" y="3745018"/>
                </a:cubicBezTo>
                <a:cubicBezTo>
                  <a:pt x="1397352" y="3745018"/>
                  <a:pt x="1476608" y="3083080"/>
                  <a:pt x="1240032" y="2644437"/>
                </a:cubicBezTo>
                <a:cubicBezTo>
                  <a:pt x="1003456" y="2205794"/>
                  <a:pt x="181508" y="2171166"/>
                  <a:pt x="18826" y="1485383"/>
                </a:cubicBezTo>
                <a:close/>
              </a:path>
            </a:pathLst>
          </a:cu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4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4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4"/>
          <p:cNvSpPr/>
          <p:nvPr>
            <p:ph idx="2" type="pic"/>
          </p:nvPr>
        </p:nvSpPr>
        <p:spPr>
          <a:xfrm>
            <a:off x="1692615" y="1466895"/>
            <a:ext cx="3768385" cy="3898811"/>
          </a:xfrm>
          <a:prstGeom prst="roundRect">
            <a:avLst>
              <a:gd fmla="val 766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 5">
  <p:cSld name="About Us 5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5"/>
          <p:cNvSpPr/>
          <p:nvPr>
            <p:ph idx="2" type="pic"/>
          </p:nvPr>
        </p:nvSpPr>
        <p:spPr>
          <a:xfrm>
            <a:off x="1282597" y="649381"/>
            <a:ext cx="9626807" cy="41161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 6">
  <p:cSld name="About Us 6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6"/>
          <p:cNvSpPr/>
          <p:nvPr>
            <p:ph idx="2" type="pic"/>
          </p:nvPr>
        </p:nvSpPr>
        <p:spPr>
          <a:xfrm>
            <a:off x="0" y="611462"/>
            <a:ext cx="5561574" cy="56350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6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3">
  <p:cSld name="Services 3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7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7"/>
          <p:cNvSpPr/>
          <p:nvPr>
            <p:ph idx="2" type="pic"/>
          </p:nvPr>
        </p:nvSpPr>
        <p:spPr>
          <a:xfrm>
            <a:off x="6188174" y="-1"/>
            <a:ext cx="4907787" cy="5621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4">
  <p:cSld name="Services 4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8"/>
          <p:cNvSpPr/>
          <p:nvPr>
            <p:ph idx="2" type="pic"/>
          </p:nvPr>
        </p:nvSpPr>
        <p:spPr>
          <a:xfrm>
            <a:off x="3822596" y="2394831"/>
            <a:ext cx="2734413" cy="3796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8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8"/>
          <p:cNvSpPr/>
          <p:nvPr>
            <p:ph idx="3" type="pic"/>
          </p:nvPr>
        </p:nvSpPr>
        <p:spPr>
          <a:xfrm>
            <a:off x="777211" y="667082"/>
            <a:ext cx="2734413" cy="3796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5">
  <p:cSld name="Services 5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9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9"/>
          <p:cNvSpPr/>
          <p:nvPr>
            <p:ph idx="2" type="pic"/>
          </p:nvPr>
        </p:nvSpPr>
        <p:spPr>
          <a:xfrm>
            <a:off x="5891426" y="852714"/>
            <a:ext cx="3606106" cy="51525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1">
  <p:cSld name="Team 1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/>
          <p:nvPr/>
        </p:nvSpPr>
        <p:spPr>
          <a:xfrm rot="5400000">
            <a:off x="5793602" y="708441"/>
            <a:ext cx="5681717" cy="5780131"/>
          </a:xfrm>
          <a:custGeom>
            <a:rect b="b" l="l" r="r" t="t"/>
            <a:pathLst>
              <a:path extrusionOk="0" h="4277103" w="4204280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0"/>
          <p:cNvSpPr/>
          <p:nvPr>
            <p:ph idx="2" type="pic"/>
          </p:nvPr>
        </p:nvSpPr>
        <p:spPr>
          <a:xfrm>
            <a:off x="6306392" y="-2"/>
            <a:ext cx="4428827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0"/>
          <p:cNvSpPr/>
          <p:nvPr/>
        </p:nvSpPr>
        <p:spPr>
          <a:xfrm flipH="1" rot="10800000">
            <a:off x="0" y="4117472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/>
          <p:nvPr>
            <p:ph idx="2" type="pic"/>
          </p:nvPr>
        </p:nvSpPr>
        <p:spPr>
          <a:xfrm>
            <a:off x="4594757" y="2132943"/>
            <a:ext cx="2978100" cy="40251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3" type="pic"/>
          </p:nvPr>
        </p:nvSpPr>
        <p:spPr>
          <a:xfrm>
            <a:off x="1497272" y="2448808"/>
            <a:ext cx="2457617" cy="33216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1"/>
          <p:cNvSpPr/>
          <p:nvPr/>
        </p:nvSpPr>
        <p:spPr>
          <a:xfrm rot="6200706">
            <a:off x="6500442" y="8406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1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1"/>
          <p:cNvSpPr/>
          <p:nvPr>
            <p:ph idx="4" type="pic"/>
          </p:nvPr>
        </p:nvSpPr>
        <p:spPr>
          <a:xfrm>
            <a:off x="8237112" y="2408143"/>
            <a:ext cx="2457617" cy="33216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 1">
  <p:cSld name="About Us 1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4"/>
          <p:cNvSpPr/>
          <p:nvPr>
            <p:ph idx="2" type="pic"/>
          </p:nvPr>
        </p:nvSpPr>
        <p:spPr>
          <a:xfrm>
            <a:off x="6458854" y="1326962"/>
            <a:ext cx="4204078" cy="4204076"/>
          </a:xfrm>
          <a:prstGeom prst="rect">
            <a:avLst/>
          </a:prstGeom>
          <a:solidFill>
            <a:srgbClr val="2D2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3">
  <p:cSld name="Team 3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/>
          <p:nvPr>
            <p:ph idx="2" type="pic"/>
          </p:nvPr>
        </p:nvSpPr>
        <p:spPr>
          <a:xfrm>
            <a:off x="1" y="2612571"/>
            <a:ext cx="5502103" cy="42454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2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2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4">
  <p:cSld name="Team 4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3"/>
          <p:cNvSpPr/>
          <p:nvPr>
            <p:ph idx="2" type="pic"/>
          </p:nvPr>
        </p:nvSpPr>
        <p:spPr>
          <a:xfrm>
            <a:off x="7313717" y="2282301"/>
            <a:ext cx="2438399" cy="259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3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3"/>
          <p:cNvSpPr/>
          <p:nvPr>
            <p:ph idx="3" type="pic"/>
          </p:nvPr>
        </p:nvSpPr>
        <p:spPr>
          <a:xfrm>
            <a:off x="1" y="2282301"/>
            <a:ext cx="2438399" cy="259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3"/>
          <p:cNvSpPr/>
          <p:nvPr>
            <p:ph idx="4" type="pic"/>
          </p:nvPr>
        </p:nvSpPr>
        <p:spPr>
          <a:xfrm>
            <a:off x="2438401" y="2282301"/>
            <a:ext cx="2439882" cy="259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33"/>
          <p:cNvSpPr/>
          <p:nvPr>
            <p:ph idx="5" type="pic"/>
          </p:nvPr>
        </p:nvSpPr>
        <p:spPr>
          <a:xfrm>
            <a:off x="4875318" y="2282301"/>
            <a:ext cx="2438399" cy="259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3"/>
          <p:cNvSpPr/>
          <p:nvPr>
            <p:ph idx="6" type="pic"/>
          </p:nvPr>
        </p:nvSpPr>
        <p:spPr>
          <a:xfrm>
            <a:off x="9749152" y="2282301"/>
            <a:ext cx="2438399" cy="259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5">
  <p:cSld name="Team 5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4"/>
          <p:cNvSpPr/>
          <p:nvPr>
            <p:ph idx="2" type="pic"/>
          </p:nvPr>
        </p:nvSpPr>
        <p:spPr>
          <a:xfrm>
            <a:off x="586660" y="2044698"/>
            <a:ext cx="2755309" cy="41751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34"/>
          <p:cNvSpPr/>
          <p:nvPr>
            <p:ph idx="3" type="pic"/>
          </p:nvPr>
        </p:nvSpPr>
        <p:spPr>
          <a:xfrm>
            <a:off x="3341968" y="2044698"/>
            <a:ext cx="2752751" cy="41751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34"/>
          <p:cNvSpPr/>
          <p:nvPr>
            <p:ph idx="4" type="pic"/>
          </p:nvPr>
        </p:nvSpPr>
        <p:spPr>
          <a:xfrm>
            <a:off x="6094719" y="2044698"/>
            <a:ext cx="2752750" cy="41751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34"/>
          <p:cNvSpPr/>
          <p:nvPr>
            <p:ph idx="5" type="pic"/>
          </p:nvPr>
        </p:nvSpPr>
        <p:spPr>
          <a:xfrm>
            <a:off x="8832898" y="2044698"/>
            <a:ext cx="2755309" cy="41751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34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6">
  <p:cSld name="Team 6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5"/>
          <p:cNvSpPr/>
          <p:nvPr>
            <p:ph idx="2" type="pic"/>
          </p:nvPr>
        </p:nvSpPr>
        <p:spPr>
          <a:xfrm>
            <a:off x="6718680" y="2"/>
            <a:ext cx="5080000" cy="6857999"/>
          </a:xfrm>
          <a:prstGeom prst="parallelogram">
            <a:avLst>
              <a:gd fmla="val 308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5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reak Slide">
  <p:cSld name="Break Slide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6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6"/>
          <p:cNvSpPr/>
          <p:nvPr>
            <p:ph idx="2" type="pic"/>
          </p:nvPr>
        </p:nvSpPr>
        <p:spPr>
          <a:xfrm>
            <a:off x="1400897" y="1487809"/>
            <a:ext cx="4272997" cy="4277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/>
          <p:nvPr>
            <p:ph idx="2" type="pic"/>
          </p:nvPr>
        </p:nvSpPr>
        <p:spPr>
          <a:xfrm>
            <a:off x="809443" y="4289613"/>
            <a:ext cx="3563510" cy="18118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37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7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7"/>
          <p:cNvSpPr/>
          <p:nvPr>
            <p:ph idx="3" type="pic"/>
          </p:nvPr>
        </p:nvSpPr>
        <p:spPr>
          <a:xfrm>
            <a:off x="809445" y="1707777"/>
            <a:ext cx="3563510" cy="22187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37"/>
          <p:cNvSpPr/>
          <p:nvPr>
            <p:ph idx="4" type="pic"/>
          </p:nvPr>
        </p:nvSpPr>
        <p:spPr>
          <a:xfrm>
            <a:off x="4773988" y="916097"/>
            <a:ext cx="3237632" cy="51854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37"/>
          <p:cNvSpPr/>
          <p:nvPr>
            <p:ph idx="5" type="pic"/>
          </p:nvPr>
        </p:nvSpPr>
        <p:spPr>
          <a:xfrm>
            <a:off x="8426365" y="3698156"/>
            <a:ext cx="2956190" cy="2392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7"/>
          <p:cNvSpPr/>
          <p:nvPr>
            <p:ph idx="6" type="pic"/>
          </p:nvPr>
        </p:nvSpPr>
        <p:spPr>
          <a:xfrm>
            <a:off x="8426365" y="903673"/>
            <a:ext cx="2942480" cy="24022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2">
  <p:cSld name="Portfolio 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8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8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8"/>
          <p:cNvSpPr/>
          <p:nvPr>
            <p:ph idx="2" type="pic"/>
          </p:nvPr>
        </p:nvSpPr>
        <p:spPr>
          <a:xfrm>
            <a:off x="5957046" y="1091061"/>
            <a:ext cx="6234953" cy="46758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3">
  <p:cSld name="Portfolio 3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/>
          <p:nvPr/>
        </p:nvSpPr>
        <p:spPr>
          <a:xfrm rot="6200706">
            <a:off x="4392643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9"/>
          <p:cNvSpPr/>
          <p:nvPr>
            <p:ph idx="2" type="pic"/>
          </p:nvPr>
        </p:nvSpPr>
        <p:spPr>
          <a:xfrm>
            <a:off x="8445980" y="4292968"/>
            <a:ext cx="2980635" cy="18792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39"/>
          <p:cNvSpPr/>
          <p:nvPr>
            <p:ph idx="3" type="pic"/>
          </p:nvPr>
        </p:nvSpPr>
        <p:spPr>
          <a:xfrm>
            <a:off x="0" y="1"/>
            <a:ext cx="7530354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39"/>
          <p:cNvSpPr/>
          <p:nvPr/>
        </p:nvSpPr>
        <p:spPr>
          <a:xfrm rot="6200706">
            <a:off x="9827070" y="-314292"/>
            <a:ext cx="2167662" cy="3113383"/>
          </a:xfrm>
          <a:custGeom>
            <a:rect b="b" l="l" r="r" t="t"/>
            <a:pathLst>
              <a:path extrusionOk="0" h="3113383" w="2167662">
                <a:moveTo>
                  <a:pt x="176232" y="3113383"/>
                </a:moveTo>
                <a:lnTo>
                  <a:pt x="0" y="2370482"/>
                </a:lnTo>
                <a:lnTo>
                  <a:pt x="121754" y="2339176"/>
                </a:lnTo>
                <a:cubicBezTo>
                  <a:pt x="864344" y="2108206"/>
                  <a:pt x="1403520" y="1415544"/>
                  <a:pt x="1403520" y="596951"/>
                </a:cubicBezTo>
                <a:cubicBezTo>
                  <a:pt x="1403520" y="471013"/>
                  <a:pt x="1390759" y="348057"/>
                  <a:pt x="1366458" y="229303"/>
                </a:cubicBezTo>
                <a:lnTo>
                  <a:pt x="1352812" y="176232"/>
                </a:lnTo>
                <a:lnTo>
                  <a:pt x="2095713" y="0"/>
                </a:lnTo>
                <a:lnTo>
                  <a:pt x="2115075" y="75302"/>
                </a:lnTo>
                <a:cubicBezTo>
                  <a:pt x="2149555" y="243799"/>
                  <a:pt x="2167662" y="418261"/>
                  <a:pt x="2167662" y="596951"/>
                </a:cubicBezTo>
                <a:cubicBezTo>
                  <a:pt x="2167662" y="1758438"/>
                  <a:pt x="1402635" y="2741245"/>
                  <a:pt x="348986" y="3068963"/>
                </a:cubicBezTo>
                <a:close/>
              </a:path>
            </a:pathLst>
          </a:cu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4">
  <p:cSld name="Portfolio 4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0"/>
          <p:cNvSpPr/>
          <p:nvPr/>
        </p:nvSpPr>
        <p:spPr>
          <a:xfrm rot="6200706">
            <a:off x="5785990" y="1310195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0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0"/>
          <p:cNvSpPr/>
          <p:nvPr>
            <p:ph idx="2" type="pic"/>
          </p:nvPr>
        </p:nvSpPr>
        <p:spPr>
          <a:xfrm>
            <a:off x="5258445" y="1157969"/>
            <a:ext cx="2885435" cy="46780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40"/>
          <p:cNvSpPr/>
          <p:nvPr>
            <p:ph idx="3" type="pic"/>
          </p:nvPr>
        </p:nvSpPr>
        <p:spPr>
          <a:xfrm>
            <a:off x="3053716" y="3275631"/>
            <a:ext cx="1807813" cy="25603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40"/>
          <p:cNvSpPr/>
          <p:nvPr>
            <p:ph idx="4" type="pic"/>
          </p:nvPr>
        </p:nvSpPr>
        <p:spPr>
          <a:xfrm>
            <a:off x="875881" y="3275631"/>
            <a:ext cx="1807813" cy="25603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5">
  <p:cSld name="Portfolio 5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/>
          <p:nvPr/>
        </p:nvSpPr>
        <p:spPr>
          <a:xfrm rot="6200706">
            <a:off x="3901833" y="1615835"/>
            <a:ext cx="4757359" cy="4757359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1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1"/>
          <p:cNvSpPr/>
          <p:nvPr>
            <p:ph idx="2" type="pic"/>
          </p:nvPr>
        </p:nvSpPr>
        <p:spPr>
          <a:xfrm>
            <a:off x="5822576" y="611462"/>
            <a:ext cx="6369424" cy="56350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 2">
  <p:cSld name="About Us 2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5"/>
          <p:cNvSpPr/>
          <p:nvPr/>
        </p:nvSpPr>
        <p:spPr>
          <a:xfrm rot="2559919">
            <a:off x="7400077" y="-207550"/>
            <a:ext cx="7328124" cy="4622643"/>
          </a:xfrm>
          <a:custGeom>
            <a:rect b="b" l="l" r="r" t="t"/>
            <a:pathLst>
              <a:path extrusionOk="0" h="4622643" w="7328124">
                <a:moveTo>
                  <a:pt x="0" y="2827310"/>
                </a:moveTo>
                <a:lnTo>
                  <a:pt x="3067650" y="0"/>
                </a:lnTo>
                <a:lnTo>
                  <a:pt x="7328124" y="4622643"/>
                </a:lnTo>
                <a:lnTo>
                  <a:pt x="625485" y="4622643"/>
                </a:lnTo>
                <a:cubicBezTo>
                  <a:pt x="280039" y="4622643"/>
                  <a:pt x="1" y="4342604"/>
                  <a:pt x="0" y="3997158"/>
                </a:cubicBezTo>
                <a:close/>
              </a:path>
            </a:pathLst>
          </a:cu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6">
  <p:cSld name="Portfolio 6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2"/>
          <p:cNvSpPr/>
          <p:nvPr>
            <p:ph idx="2" type="pic"/>
          </p:nvPr>
        </p:nvSpPr>
        <p:spPr>
          <a:xfrm>
            <a:off x="8893471" y="1834225"/>
            <a:ext cx="2386327" cy="20029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2"/>
          <p:cNvSpPr/>
          <p:nvPr>
            <p:ph idx="3" type="pic"/>
          </p:nvPr>
        </p:nvSpPr>
        <p:spPr>
          <a:xfrm>
            <a:off x="8888592" y="4052841"/>
            <a:ext cx="2391206" cy="1912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42"/>
          <p:cNvSpPr/>
          <p:nvPr>
            <p:ph idx="4" type="pic"/>
          </p:nvPr>
        </p:nvSpPr>
        <p:spPr>
          <a:xfrm>
            <a:off x="6347887" y="4052841"/>
            <a:ext cx="2291967" cy="1912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42"/>
          <p:cNvSpPr/>
          <p:nvPr>
            <p:ph idx="5" type="pic"/>
          </p:nvPr>
        </p:nvSpPr>
        <p:spPr>
          <a:xfrm>
            <a:off x="3805727" y="4052841"/>
            <a:ext cx="2301147" cy="1912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42"/>
          <p:cNvSpPr/>
          <p:nvPr>
            <p:ph idx="6" type="pic"/>
          </p:nvPr>
        </p:nvSpPr>
        <p:spPr>
          <a:xfrm>
            <a:off x="3805727" y="1834225"/>
            <a:ext cx="4834128" cy="20029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42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2"/>
          <p:cNvSpPr/>
          <p:nvPr>
            <p:ph idx="7" type="pic"/>
          </p:nvPr>
        </p:nvSpPr>
        <p:spPr>
          <a:xfrm>
            <a:off x="945637" y="1834225"/>
            <a:ext cx="2595457" cy="4131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>
  <p:cSld name="Case Study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3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3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3"/>
          <p:cNvSpPr/>
          <p:nvPr>
            <p:ph idx="2" type="pic"/>
          </p:nvPr>
        </p:nvSpPr>
        <p:spPr>
          <a:xfrm>
            <a:off x="1305749" y="1330712"/>
            <a:ext cx="1456932" cy="14569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43"/>
          <p:cNvSpPr/>
          <p:nvPr>
            <p:ph idx="3" type="pic"/>
          </p:nvPr>
        </p:nvSpPr>
        <p:spPr>
          <a:xfrm>
            <a:off x="3301798" y="1330712"/>
            <a:ext cx="1446568" cy="14569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43"/>
          <p:cNvSpPr/>
          <p:nvPr>
            <p:ph idx="4" type="pic"/>
          </p:nvPr>
        </p:nvSpPr>
        <p:spPr>
          <a:xfrm>
            <a:off x="1314313" y="3711235"/>
            <a:ext cx="1448367" cy="14569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43"/>
          <p:cNvSpPr/>
          <p:nvPr>
            <p:ph idx="5" type="pic"/>
          </p:nvPr>
        </p:nvSpPr>
        <p:spPr>
          <a:xfrm>
            <a:off x="3301797" y="3711235"/>
            <a:ext cx="1456932" cy="1456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 1">
  <p:cSld name="Mockup 1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4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4"/>
          <p:cNvSpPr/>
          <p:nvPr>
            <p:ph idx="2" type="pic"/>
          </p:nvPr>
        </p:nvSpPr>
        <p:spPr>
          <a:xfrm>
            <a:off x="9182443" y="2735686"/>
            <a:ext cx="1732387" cy="253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44"/>
          <p:cNvSpPr/>
          <p:nvPr>
            <p:ph idx="3" type="pic"/>
          </p:nvPr>
        </p:nvSpPr>
        <p:spPr>
          <a:xfrm>
            <a:off x="7131638" y="2735686"/>
            <a:ext cx="1746222" cy="253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44"/>
          <p:cNvSpPr/>
          <p:nvPr>
            <p:ph idx="4" type="pic"/>
          </p:nvPr>
        </p:nvSpPr>
        <p:spPr>
          <a:xfrm>
            <a:off x="3310672" y="2735686"/>
            <a:ext cx="1733483" cy="253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44"/>
          <p:cNvSpPr/>
          <p:nvPr>
            <p:ph idx="5" type="pic"/>
          </p:nvPr>
        </p:nvSpPr>
        <p:spPr>
          <a:xfrm>
            <a:off x="1273700" y="2735686"/>
            <a:ext cx="1732388" cy="253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44"/>
          <p:cNvSpPr/>
          <p:nvPr>
            <p:ph idx="6" type="pic"/>
          </p:nvPr>
        </p:nvSpPr>
        <p:spPr>
          <a:xfrm>
            <a:off x="5154548" y="2060155"/>
            <a:ext cx="1855851" cy="3869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 2">
  <p:cSld name="Mockup 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5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5"/>
          <p:cNvSpPr/>
          <p:nvPr>
            <p:ph idx="2" type="pic"/>
          </p:nvPr>
        </p:nvSpPr>
        <p:spPr>
          <a:xfrm>
            <a:off x="6242997" y="2453640"/>
            <a:ext cx="4425003" cy="28005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1">
  <p:cSld name="Contact 1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6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6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6"/>
          <p:cNvSpPr/>
          <p:nvPr>
            <p:ph idx="2" type="pic"/>
          </p:nvPr>
        </p:nvSpPr>
        <p:spPr>
          <a:xfrm>
            <a:off x="6520070" y="0"/>
            <a:ext cx="5671930" cy="6858000"/>
          </a:xfrm>
          <a:prstGeom prst="rect">
            <a:avLst/>
          </a:prstGeom>
          <a:solidFill>
            <a:srgbClr val="2D2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2">
  <p:cSld name="Contact 2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7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7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7"/>
          <p:cNvSpPr/>
          <p:nvPr>
            <p:ph idx="2" type="pic"/>
          </p:nvPr>
        </p:nvSpPr>
        <p:spPr>
          <a:xfrm>
            <a:off x="1350115" y="1643214"/>
            <a:ext cx="5580166" cy="3770102"/>
          </a:xfrm>
          <a:prstGeom prst="rect">
            <a:avLst/>
          </a:prstGeom>
          <a:solidFill>
            <a:srgbClr val="2D2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1">
  <p:cSld name="Services 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 flipH="1" rot="-5400000">
            <a:off x="-413932" y="413935"/>
            <a:ext cx="6813031" cy="5985166"/>
          </a:xfrm>
          <a:custGeom>
            <a:rect b="b" l="l" r="r" t="t"/>
            <a:pathLst>
              <a:path extrusionOk="0" h="6261347" w="6849163">
                <a:moveTo>
                  <a:pt x="0" y="5648414"/>
                </a:moveTo>
                <a:lnTo>
                  <a:pt x="0" y="0"/>
                </a:lnTo>
                <a:lnTo>
                  <a:pt x="6849163" y="0"/>
                </a:lnTo>
                <a:lnTo>
                  <a:pt x="6849163" y="302054"/>
                </a:lnTo>
                <a:cubicBezTo>
                  <a:pt x="6836245" y="510438"/>
                  <a:pt x="6792052" y="775838"/>
                  <a:pt x="6658455" y="928223"/>
                </a:cubicBezTo>
                <a:cubicBezTo>
                  <a:pt x="6416076" y="1204823"/>
                  <a:pt x="6369844" y="1297136"/>
                  <a:pt x="6410297" y="1873754"/>
                </a:cubicBezTo>
                <a:cubicBezTo>
                  <a:pt x="6450750" y="2450373"/>
                  <a:pt x="6468087" y="2767360"/>
                  <a:pt x="6000326" y="3234356"/>
                </a:cubicBezTo>
                <a:cubicBezTo>
                  <a:pt x="5532565" y="3701352"/>
                  <a:pt x="5746049" y="4462597"/>
                  <a:pt x="5746049" y="4998828"/>
                </a:cubicBezTo>
                <a:cubicBezTo>
                  <a:pt x="5746049" y="5535059"/>
                  <a:pt x="5468996" y="6261347"/>
                  <a:pt x="4746958" y="6261347"/>
                </a:cubicBezTo>
                <a:cubicBezTo>
                  <a:pt x="4025260" y="6261347"/>
                  <a:pt x="3638405" y="5556441"/>
                  <a:pt x="3404525" y="5436976"/>
                </a:cubicBezTo>
                <a:cubicBezTo>
                  <a:pt x="3170644" y="5317173"/>
                  <a:pt x="2942543" y="5539132"/>
                  <a:pt x="2520674" y="5539132"/>
                </a:cubicBezTo>
                <a:cubicBezTo>
                  <a:pt x="2099145" y="5539132"/>
                  <a:pt x="2019939" y="5031409"/>
                  <a:pt x="1908777" y="4616679"/>
                </a:cubicBezTo>
                <a:cubicBezTo>
                  <a:pt x="1797276" y="4201948"/>
                  <a:pt x="1562036" y="4204324"/>
                  <a:pt x="1360110" y="4631272"/>
                </a:cubicBezTo>
                <a:cubicBezTo>
                  <a:pt x="1157844" y="5057881"/>
                  <a:pt x="1111612" y="5011725"/>
                  <a:pt x="603398" y="5011725"/>
                </a:cubicBezTo>
                <a:cubicBezTo>
                  <a:pt x="314107" y="5011725"/>
                  <a:pt x="116600" y="5353827"/>
                  <a:pt x="0" y="5648414"/>
                </a:cubicBezTo>
                <a:close/>
              </a:path>
            </a:pathLst>
          </a:custGeom>
          <a:solidFill>
            <a:srgbClr val="2626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ata letak Kustom">
  <p:cSld name="4_Tata letak Kustom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 7">
  <p:cSld name="About Us 7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 rot="5400000">
            <a:off x="4057861" y="1993402"/>
            <a:ext cx="4204280" cy="4277103"/>
          </a:xfrm>
          <a:custGeom>
            <a:rect b="b" l="l" r="r" t="t"/>
            <a:pathLst>
              <a:path extrusionOk="0" h="4277103" w="4204280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8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8"/>
          <p:cNvSpPr/>
          <p:nvPr>
            <p:ph idx="2" type="pic"/>
          </p:nvPr>
        </p:nvSpPr>
        <p:spPr>
          <a:xfrm>
            <a:off x="4335342" y="2295945"/>
            <a:ext cx="3521316" cy="3521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ckup 3">
  <p:cSld name="Mockup 3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9"/>
          <p:cNvSpPr/>
          <p:nvPr>
            <p:ph idx="2" type="pic"/>
          </p:nvPr>
        </p:nvSpPr>
        <p:spPr>
          <a:xfrm>
            <a:off x="3910988" y="2369975"/>
            <a:ext cx="4356713" cy="23672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2">
  <p:cSld name="Services 2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0"/>
          <p:cNvSpPr/>
          <p:nvPr/>
        </p:nvSpPr>
        <p:spPr>
          <a:xfrm rot="5400000">
            <a:off x="5648859" y="281798"/>
            <a:ext cx="6831096" cy="6261347"/>
          </a:xfrm>
          <a:custGeom>
            <a:rect b="b" l="l" r="r" t="t"/>
            <a:pathLst>
              <a:path extrusionOk="0" h="6261347" w="6849163">
                <a:moveTo>
                  <a:pt x="0" y="5648414"/>
                </a:moveTo>
                <a:lnTo>
                  <a:pt x="0" y="0"/>
                </a:lnTo>
                <a:lnTo>
                  <a:pt x="6849163" y="0"/>
                </a:lnTo>
                <a:lnTo>
                  <a:pt x="6849163" y="302054"/>
                </a:lnTo>
                <a:cubicBezTo>
                  <a:pt x="6836245" y="510438"/>
                  <a:pt x="6792052" y="775838"/>
                  <a:pt x="6658455" y="928223"/>
                </a:cubicBezTo>
                <a:cubicBezTo>
                  <a:pt x="6416076" y="1204823"/>
                  <a:pt x="6369844" y="1297136"/>
                  <a:pt x="6410297" y="1873754"/>
                </a:cubicBezTo>
                <a:cubicBezTo>
                  <a:pt x="6450750" y="2450373"/>
                  <a:pt x="6468087" y="2767360"/>
                  <a:pt x="6000326" y="3234356"/>
                </a:cubicBezTo>
                <a:cubicBezTo>
                  <a:pt x="5532565" y="3701352"/>
                  <a:pt x="5746049" y="4462597"/>
                  <a:pt x="5746049" y="4998828"/>
                </a:cubicBezTo>
                <a:cubicBezTo>
                  <a:pt x="5746049" y="5535059"/>
                  <a:pt x="5468996" y="6261347"/>
                  <a:pt x="4746958" y="6261347"/>
                </a:cubicBezTo>
                <a:cubicBezTo>
                  <a:pt x="4025260" y="6261347"/>
                  <a:pt x="3638405" y="5556441"/>
                  <a:pt x="3404525" y="5436976"/>
                </a:cubicBezTo>
                <a:cubicBezTo>
                  <a:pt x="3170644" y="5317173"/>
                  <a:pt x="2942543" y="5539132"/>
                  <a:pt x="2520674" y="5539132"/>
                </a:cubicBezTo>
                <a:cubicBezTo>
                  <a:pt x="2099145" y="5539132"/>
                  <a:pt x="2019939" y="5031409"/>
                  <a:pt x="1908777" y="4616679"/>
                </a:cubicBezTo>
                <a:cubicBezTo>
                  <a:pt x="1797276" y="4201948"/>
                  <a:pt x="1562036" y="4204324"/>
                  <a:pt x="1360110" y="4631272"/>
                </a:cubicBezTo>
                <a:cubicBezTo>
                  <a:pt x="1157844" y="5057881"/>
                  <a:pt x="1111612" y="5011725"/>
                  <a:pt x="603398" y="5011725"/>
                </a:cubicBezTo>
                <a:cubicBezTo>
                  <a:pt x="314107" y="5011725"/>
                  <a:pt x="116600" y="5353827"/>
                  <a:pt x="0" y="5648414"/>
                </a:cubicBezTo>
                <a:close/>
              </a:path>
            </a:pathLst>
          </a:custGeom>
          <a:solidFill>
            <a:srgbClr val="2626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 rot="6200706">
            <a:off x="5347384" y="1431219"/>
            <a:ext cx="5176762" cy="5176762"/>
          </a:xfrm>
          <a:prstGeom prst="donut">
            <a:avLst>
              <a:gd fmla="val 14761" name="adj"/>
            </a:avLst>
          </a:prstGeom>
          <a:gradFill>
            <a:gsLst>
              <a:gs pos="0">
                <a:srgbClr val="F9FAFD">
                  <a:alpha val="71764"/>
                </a:srgbClr>
              </a:gs>
              <a:gs pos="41000">
                <a:srgbClr val="F9FAFD">
                  <a:alpha val="71764"/>
                </a:srgbClr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1"/>
          <p:cNvSpPr/>
          <p:nvPr>
            <p:ph idx="2" type="pic"/>
          </p:nvPr>
        </p:nvSpPr>
        <p:spPr>
          <a:xfrm>
            <a:off x="8210121" y="0"/>
            <a:ext cx="398187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1"/>
          <p:cNvSpPr/>
          <p:nvPr/>
        </p:nvSpPr>
        <p:spPr>
          <a:xfrm>
            <a:off x="1" y="1"/>
            <a:ext cx="2856185" cy="2740527"/>
          </a:xfrm>
          <a:custGeom>
            <a:rect b="b" l="l" r="r" t="t"/>
            <a:pathLst>
              <a:path extrusionOk="0" h="2740527" w="2856185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>
            <a:gsLst>
              <a:gs pos="0">
                <a:srgbClr val="F9FAFD"/>
              </a:gs>
              <a:gs pos="100000">
                <a:srgbClr val="D8E2F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"/>
          <p:cNvGrpSpPr/>
          <p:nvPr/>
        </p:nvGrpSpPr>
        <p:grpSpPr>
          <a:xfrm>
            <a:off x="715569" y="526399"/>
            <a:ext cx="2256339" cy="584775"/>
            <a:chOff x="648831" y="358817"/>
            <a:chExt cx="2236432" cy="586264"/>
          </a:xfrm>
        </p:grpSpPr>
        <p:sp>
          <p:nvSpPr>
            <p:cNvPr id="181" name="Google Shape;181;p1"/>
            <p:cNvSpPr txBox="1"/>
            <p:nvPr/>
          </p:nvSpPr>
          <p:spPr>
            <a:xfrm>
              <a:off x="968623" y="358817"/>
              <a:ext cx="1916640" cy="586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 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"/>
          <p:cNvGrpSpPr/>
          <p:nvPr/>
        </p:nvGrpSpPr>
        <p:grpSpPr>
          <a:xfrm>
            <a:off x="8916622" y="2451700"/>
            <a:ext cx="1468438" cy="1610147"/>
            <a:chOff x="7494278" y="759011"/>
            <a:chExt cx="2206074" cy="2418967"/>
          </a:xfrm>
        </p:grpSpPr>
        <p:sp>
          <p:nvSpPr>
            <p:cNvPr id="184" name="Google Shape;184;p1"/>
            <p:cNvSpPr/>
            <p:nvPr/>
          </p:nvSpPr>
          <p:spPr>
            <a:xfrm>
              <a:off x="7640024" y="902663"/>
              <a:ext cx="2060328" cy="2275315"/>
            </a:xfrm>
            <a:custGeom>
              <a:rect b="b" l="l" r="r" t="t"/>
              <a:pathLst>
                <a:path extrusionOk="0" h="2275315" w="2060328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7494278" y="759011"/>
              <a:ext cx="2061984" cy="2270362"/>
            </a:xfrm>
            <a:custGeom>
              <a:rect b="b" l="l" r="r" t="t"/>
              <a:pathLst>
                <a:path extrusionOk="0" h="2270362" w="2061984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cap="flat" cmpd="sng" w="12700">
              <a:solidFill>
                <a:srgbClr val="2D2D7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"/>
          <p:cNvSpPr txBox="1"/>
          <p:nvPr/>
        </p:nvSpPr>
        <p:spPr>
          <a:xfrm>
            <a:off x="4369736" y="1416837"/>
            <a:ext cx="7881408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FFB506"/>
                </a:solidFill>
                <a:latin typeface="Poppins"/>
                <a:ea typeface="Poppins"/>
                <a:cs typeface="Poppins"/>
                <a:sym typeface="Poppins"/>
              </a:rPr>
              <a:t>KYC SMART CONTRACT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(Know Your Customer)</a:t>
            </a:r>
            <a:endParaRPr b="1" sz="5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5865070" y="3735389"/>
            <a:ext cx="5013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Blockchain &amp; Smart Contract</a:t>
            </a:r>
            <a:endParaRPr/>
          </a:p>
        </p:txBody>
      </p:sp>
      <p:sp>
        <p:nvSpPr>
          <p:cNvPr id="188" name="Google Shape;188;p1"/>
          <p:cNvSpPr/>
          <p:nvPr/>
        </p:nvSpPr>
        <p:spPr>
          <a:xfrm>
            <a:off x="8563067" y="5713112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11176853" y="2625628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9933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/>
          <p:nvPr/>
        </p:nvSpPr>
        <p:spPr>
          <a:xfrm rot="1825924">
            <a:off x="10695369" y="5163100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"/>
          <p:cNvGrpSpPr/>
          <p:nvPr/>
        </p:nvGrpSpPr>
        <p:grpSpPr>
          <a:xfrm>
            <a:off x="1009295" y="1545564"/>
            <a:ext cx="3911873" cy="4167548"/>
            <a:chOff x="1608244" y="1418537"/>
            <a:chExt cx="3911873" cy="4167548"/>
          </a:xfrm>
        </p:grpSpPr>
        <p:sp>
          <p:nvSpPr>
            <p:cNvPr id="192" name="Google Shape;192;p1"/>
            <p:cNvSpPr/>
            <p:nvPr/>
          </p:nvSpPr>
          <p:spPr>
            <a:xfrm>
              <a:off x="2363634" y="2066082"/>
              <a:ext cx="87644" cy="132958"/>
            </a:xfrm>
            <a:custGeom>
              <a:rect b="b" l="l" r="r" t="t"/>
              <a:pathLst>
                <a:path extrusionOk="0" h="132958" w="87644">
                  <a:moveTo>
                    <a:pt x="0" y="24435"/>
                  </a:moveTo>
                  <a:lnTo>
                    <a:pt x="63325" y="0"/>
                  </a:lnTo>
                  <a:lnTo>
                    <a:pt x="79959" y="36194"/>
                  </a:lnTo>
                  <a:lnTo>
                    <a:pt x="87645" y="122691"/>
                  </a:lnTo>
                  <a:lnTo>
                    <a:pt x="73477" y="132959"/>
                  </a:lnTo>
                  <a:lnTo>
                    <a:pt x="0" y="24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578659" y="2271034"/>
              <a:ext cx="104737" cy="153894"/>
            </a:xfrm>
            <a:custGeom>
              <a:rect b="b" l="l" r="r" t="t"/>
              <a:pathLst>
                <a:path extrusionOk="0" h="153894" w="104737">
                  <a:moveTo>
                    <a:pt x="72330" y="0"/>
                  </a:moveTo>
                  <a:lnTo>
                    <a:pt x="0" y="41815"/>
                  </a:lnTo>
                  <a:lnTo>
                    <a:pt x="76001" y="153895"/>
                  </a:lnTo>
                  <a:lnTo>
                    <a:pt x="93725" y="140989"/>
                  </a:lnTo>
                  <a:lnTo>
                    <a:pt x="104738" y="52025"/>
                  </a:lnTo>
                  <a:lnTo>
                    <a:pt x="72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" name="Google Shape;194;p1"/>
            <p:cNvGrpSpPr/>
            <p:nvPr/>
          </p:nvGrpSpPr>
          <p:grpSpPr>
            <a:xfrm>
              <a:off x="2445658" y="1738733"/>
              <a:ext cx="450556" cy="367786"/>
              <a:chOff x="2425338" y="1652299"/>
              <a:chExt cx="450556" cy="367786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2770353" y="1652299"/>
                <a:ext cx="32350" cy="62636"/>
              </a:xfrm>
              <a:custGeom>
                <a:rect b="b" l="l" r="r" t="t"/>
                <a:pathLst>
                  <a:path extrusionOk="0" h="62636" w="32350">
                    <a:moveTo>
                      <a:pt x="32350" y="0"/>
                    </a:moveTo>
                    <a:cubicBezTo>
                      <a:pt x="17781" y="22026"/>
                      <a:pt x="4187" y="45887"/>
                      <a:pt x="0" y="62636"/>
                    </a:cubicBezTo>
                    <a:lnTo>
                      <a:pt x="11472" y="54721"/>
                    </a:lnTo>
                    <a:cubicBezTo>
                      <a:pt x="10038" y="42274"/>
                      <a:pt x="19502" y="21624"/>
                      <a:pt x="323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2425338" y="1784397"/>
                <a:ext cx="450556" cy="235688"/>
              </a:xfrm>
              <a:custGeom>
                <a:rect b="b" l="l" r="r" t="t"/>
                <a:pathLst>
                  <a:path extrusionOk="0" h="235688" w="450556">
                    <a:moveTo>
                      <a:pt x="442583" y="167661"/>
                    </a:moveTo>
                    <a:lnTo>
                      <a:pt x="450556" y="0"/>
                    </a:lnTo>
                    <a:cubicBezTo>
                      <a:pt x="272743" y="112825"/>
                      <a:pt x="12562" y="215785"/>
                      <a:pt x="12562" y="215785"/>
                    </a:cubicBezTo>
                    <a:lnTo>
                      <a:pt x="0" y="235689"/>
                    </a:lnTo>
                    <a:cubicBezTo>
                      <a:pt x="0" y="235689"/>
                      <a:pt x="260468" y="132729"/>
                      <a:pt x="437995" y="19904"/>
                    </a:cubicBezTo>
                    <a:lnTo>
                      <a:pt x="430538" y="1778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1"/>
            <p:cNvGrpSpPr/>
            <p:nvPr/>
          </p:nvGrpSpPr>
          <p:grpSpPr>
            <a:xfrm>
              <a:off x="2326795" y="1434868"/>
              <a:ext cx="1137792" cy="1004629"/>
              <a:chOff x="2326795" y="1338274"/>
              <a:chExt cx="1137792" cy="1004629"/>
            </a:xfrm>
          </p:grpSpPr>
          <p:sp>
            <p:nvSpPr>
              <p:cNvPr id="198" name="Google Shape;198;p1"/>
              <p:cNvSpPr/>
              <p:nvPr/>
            </p:nvSpPr>
            <p:spPr>
              <a:xfrm>
                <a:off x="2326795" y="1983835"/>
                <a:ext cx="90226" cy="136916"/>
              </a:xfrm>
              <a:custGeom>
                <a:rect b="b" l="l" r="r" t="t"/>
                <a:pathLst>
                  <a:path extrusionOk="0" h="136916" w="90226">
                    <a:moveTo>
                      <a:pt x="75657" y="136916"/>
                    </a:moveTo>
                    <a:lnTo>
                      <a:pt x="90226" y="126305"/>
                    </a:lnTo>
                    <a:lnTo>
                      <a:pt x="82368" y="37226"/>
                    </a:lnTo>
                    <a:lnTo>
                      <a:pt x="65217" y="0"/>
                    </a:lnTo>
                    <a:lnTo>
                      <a:pt x="0" y="25181"/>
                    </a:lnTo>
                    <a:lnTo>
                      <a:pt x="75657" y="13691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2392012" y="1338274"/>
                <a:ext cx="1072575" cy="1004629"/>
              </a:xfrm>
              <a:custGeom>
                <a:rect b="b" l="l" r="r" t="t"/>
                <a:pathLst>
                  <a:path extrusionOk="0" h="1004629" w="1072575">
                    <a:moveTo>
                      <a:pt x="1003442" y="10767"/>
                    </a:moveTo>
                    <a:cubicBezTo>
                      <a:pt x="963806" y="-8276"/>
                      <a:pt x="934152" y="672"/>
                      <a:pt x="913388" y="16503"/>
                    </a:cubicBezTo>
                    <a:cubicBezTo>
                      <a:pt x="894849" y="30462"/>
                      <a:pt x="880377" y="49114"/>
                      <a:pt x="871458" y="70535"/>
                    </a:cubicBezTo>
                    <a:lnTo>
                      <a:pt x="865722" y="85735"/>
                    </a:lnTo>
                    <a:lnTo>
                      <a:pt x="865722" y="85735"/>
                    </a:lnTo>
                    <a:lnTo>
                      <a:pt x="838878" y="105238"/>
                    </a:lnTo>
                    <a:lnTo>
                      <a:pt x="830159" y="86596"/>
                    </a:lnTo>
                    <a:cubicBezTo>
                      <a:pt x="830159" y="86596"/>
                      <a:pt x="735115" y="-82270"/>
                      <a:pt x="454744" y="247488"/>
                    </a:cubicBezTo>
                    <a:lnTo>
                      <a:pt x="453482" y="246456"/>
                    </a:lnTo>
                    <a:cubicBezTo>
                      <a:pt x="453482" y="246456"/>
                      <a:pt x="429620" y="275652"/>
                      <a:pt x="407881" y="308404"/>
                    </a:cubicBezTo>
                    <a:lnTo>
                      <a:pt x="404784" y="313107"/>
                    </a:lnTo>
                    <a:lnTo>
                      <a:pt x="403407" y="315230"/>
                    </a:lnTo>
                    <a:lnTo>
                      <a:pt x="401457" y="318270"/>
                    </a:lnTo>
                    <a:lnTo>
                      <a:pt x="400023" y="320564"/>
                    </a:lnTo>
                    <a:lnTo>
                      <a:pt x="397843" y="324178"/>
                    </a:lnTo>
                    <a:lnTo>
                      <a:pt x="395950" y="327275"/>
                    </a:lnTo>
                    <a:lnTo>
                      <a:pt x="393943" y="330659"/>
                    </a:lnTo>
                    <a:lnTo>
                      <a:pt x="392509" y="333126"/>
                    </a:lnTo>
                    <a:lnTo>
                      <a:pt x="391017" y="335707"/>
                    </a:lnTo>
                    <a:lnTo>
                      <a:pt x="389583" y="338288"/>
                    </a:lnTo>
                    <a:lnTo>
                      <a:pt x="388092" y="341041"/>
                    </a:lnTo>
                    <a:lnTo>
                      <a:pt x="385913" y="345171"/>
                    </a:lnTo>
                    <a:lnTo>
                      <a:pt x="384708" y="347465"/>
                    </a:lnTo>
                    <a:lnTo>
                      <a:pt x="383389" y="350161"/>
                    </a:lnTo>
                    <a:lnTo>
                      <a:pt x="382414" y="352226"/>
                    </a:lnTo>
                    <a:lnTo>
                      <a:pt x="381152" y="354922"/>
                    </a:lnTo>
                    <a:lnTo>
                      <a:pt x="380349" y="356700"/>
                    </a:lnTo>
                    <a:cubicBezTo>
                      <a:pt x="379660" y="358306"/>
                      <a:pt x="379012" y="359872"/>
                      <a:pt x="378398" y="361404"/>
                    </a:cubicBezTo>
                    <a:lnTo>
                      <a:pt x="377710" y="363182"/>
                    </a:lnTo>
                    <a:lnTo>
                      <a:pt x="376792" y="365706"/>
                    </a:lnTo>
                    <a:lnTo>
                      <a:pt x="376219" y="367426"/>
                    </a:lnTo>
                    <a:cubicBezTo>
                      <a:pt x="375800" y="368728"/>
                      <a:pt x="375416" y="370008"/>
                      <a:pt x="375072" y="371270"/>
                    </a:cubicBezTo>
                    <a:cubicBezTo>
                      <a:pt x="375072" y="371958"/>
                      <a:pt x="374670" y="372589"/>
                      <a:pt x="374555" y="373220"/>
                    </a:cubicBezTo>
                    <a:lnTo>
                      <a:pt x="374555" y="373220"/>
                    </a:lnTo>
                    <a:cubicBezTo>
                      <a:pt x="373431" y="377246"/>
                      <a:pt x="373007" y="381439"/>
                      <a:pt x="373293" y="385609"/>
                    </a:cubicBezTo>
                    <a:lnTo>
                      <a:pt x="0" y="645389"/>
                    </a:lnTo>
                    <a:lnTo>
                      <a:pt x="19158" y="687032"/>
                    </a:lnTo>
                    <a:cubicBezTo>
                      <a:pt x="19158" y="687032"/>
                      <a:pt x="287427" y="581032"/>
                      <a:pt x="470288" y="464765"/>
                    </a:cubicBezTo>
                    <a:lnTo>
                      <a:pt x="462602" y="627378"/>
                    </a:lnTo>
                    <a:lnTo>
                      <a:pt x="462602" y="627378"/>
                    </a:lnTo>
                    <a:lnTo>
                      <a:pt x="462143" y="637416"/>
                    </a:lnTo>
                    <a:cubicBezTo>
                      <a:pt x="462143" y="637416"/>
                      <a:pt x="295113" y="775709"/>
                      <a:pt x="251635" y="846146"/>
                    </a:cubicBezTo>
                    <a:lnTo>
                      <a:pt x="177068" y="889223"/>
                    </a:lnTo>
                    <a:lnTo>
                      <a:pt x="255363" y="1004630"/>
                    </a:lnTo>
                    <a:lnTo>
                      <a:pt x="273603" y="991380"/>
                    </a:lnTo>
                    <a:lnTo>
                      <a:pt x="285075" y="899605"/>
                    </a:lnTo>
                    <a:lnTo>
                      <a:pt x="591545" y="654624"/>
                    </a:lnTo>
                    <a:cubicBezTo>
                      <a:pt x="591545" y="654624"/>
                      <a:pt x="649650" y="548452"/>
                      <a:pt x="650682" y="459603"/>
                    </a:cubicBezTo>
                    <a:lnTo>
                      <a:pt x="663244" y="508071"/>
                    </a:lnTo>
                    <a:cubicBezTo>
                      <a:pt x="663244" y="508071"/>
                      <a:pt x="689973" y="583154"/>
                      <a:pt x="708845" y="586137"/>
                    </a:cubicBezTo>
                    <a:cubicBezTo>
                      <a:pt x="727716" y="589120"/>
                      <a:pt x="727773" y="527917"/>
                      <a:pt x="714580" y="509735"/>
                    </a:cubicBezTo>
                    <a:cubicBezTo>
                      <a:pt x="701388" y="491552"/>
                      <a:pt x="707583" y="370065"/>
                      <a:pt x="707583" y="370065"/>
                    </a:cubicBezTo>
                    <a:lnTo>
                      <a:pt x="711024" y="345343"/>
                    </a:lnTo>
                    <a:lnTo>
                      <a:pt x="758977" y="310469"/>
                    </a:lnTo>
                    <a:lnTo>
                      <a:pt x="760755" y="308805"/>
                    </a:lnTo>
                    <a:lnTo>
                      <a:pt x="763279" y="324063"/>
                    </a:lnTo>
                    <a:lnTo>
                      <a:pt x="772915" y="324923"/>
                    </a:lnTo>
                    <a:lnTo>
                      <a:pt x="772915" y="325612"/>
                    </a:lnTo>
                    <a:lnTo>
                      <a:pt x="772915" y="325612"/>
                    </a:lnTo>
                    <a:lnTo>
                      <a:pt x="773374" y="330028"/>
                    </a:lnTo>
                    <a:lnTo>
                      <a:pt x="773374" y="330028"/>
                    </a:lnTo>
                    <a:lnTo>
                      <a:pt x="779568" y="445836"/>
                    </a:lnTo>
                    <a:lnTo>
                      <a:pt x="813525" y="576845"/>
                    </a:lnTo>
                    <a:cubicBezTo>
                      <a:pt x="813525" y="576845"/>
                      <a:pt x="840255" y="651928"/>
                      <a:pt x="859126" y="654911"/>
                    </a:cubicBezTo>
                    <a:cubicBezTo>
                      <a:pt x="877997" y="657893"/>
                      <a:pt x="878054" y="596691"/>
                      <a:pt x="864862" y="578508"/>
                    </a:cubicBezTo>
                    <a:cubicBezTo>
                      <a:pt x="851669" y="560325"/>
                      <a:pt x="857921" y="438896"/>
                      <a:pt x="857921" y="438896"/>
                    </a:cubicBezTo>
                    <a:lnTo>
                      <a:pt x="871917" y="337772"/>
                    </a:lnTo>
                    <a:lnTo>
                      <a:pt x="871917" y="337772"/>
                    </a:lnTo>
                    <a:lnTo>
                      <a:pt x="871917" y="335821"/>
                    </a:lnTo>
                    <a:lnTo>
                      <a:pt x="872204" y="333584"/>
                    </a:lnTo>
                    <a:lnTo>
                      <a:pt x="899793" y="335994"/>
                    </a:lnTo>
                    <a:cubicBezTo>
                      <a:pt x="899793" y="335994"/>
                      <a:pt x="928473" y="237393"/>
                      <a:pt x="880463" y="194431"/>
                    </a:cubicBezTo>
                    <a:lnTo>
                      <a:pt x="871745" y="175789"/>
                    </a:lnTo>
                    <a:lnTo>
                      <a:pt x="889641" y="162826"/>
                    </a:lnTo>
                    <a:lnTo>
                      <a:pt x="889641" y="162826"/>
                    </a:lnTo>
                    <a:lnTo>
                      <a:pt x="893254" y="160245"/>
                    </a:lnTo>
                    <a:cubicBezTo>
                      <a:pt x="924802" y="191104"/>
                      <a:pt x="975221" y="191104"/>
                      <a:pt x="1006768" y="160245"/>
                    </a:cubicBezTo>
                    <a:cubicBezTo>
                      <a:pt x="1020185" y="161495"/>
                      <a:pt x="1033613" y="157911"/>
                      <a:pt x="1044625" y="150150"/>
                    </a:cubicBezTo>
                    <a:lnTo>
                      <a:pt x="1051566" y="145160"/>
                    </a:lnTo>
                    <a:cubicBezTo>
                      <a:pt x="1059034" y="140416"/>
                      <a:pt x="1065774" y="134623"/>
                      <a:pt x="1071584" y="127952"/>
                    </a:cubicBezTo>
                    <a:cubicBezTo>
                      <a:pt x="1076460" y="118889"/>
                      <a:pt x="1064816" y="40192"/>
                      <a:pt x="1003442" y="10767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p1"/>
            <p:cNvSpPr/>
            <p:nvPr/>
          </p:nvSpPr>
          <p:spPr>
            <a:xfrm>
              <a:off x="2406696" y="1678621"/>
              <a:ext cx="631740" cy="634507"/>
            </a:xfrm>
            <a:custGeom>
              <a:rect b="b" l="l" r="r" t="t"/>
              <a:pathLst>
                <a:path extrusionOk="0" h="634507" w="631740">
                  <a:moveTo>
                    <a:pt x="440518" y="0"/>
                  </a:moveTo>
                  <a:cubicBezTo>
                    <a:pt x="440518" y="0"/>
                    <a:pt x="358896" y="99805"/>
                    <a:pt x="362739" y="134794"/>
                  </a:cubicBezTo>
                  <a:lnTo>
                    <a:pt x="0" y="387461"/>
                  </a:lnTo>
                  <a:lnTo>
                    <a:pt x="18584" y="427900"/>
                  </a:lnTo>
                  <a:cubicBezTo>
                    <a:pt x="18584" y="427900"/>
                    <a:pt x="279052" y="324940"/>
                    <a:pt x="456579" y="212114"/>
                  </a:cubicBezTo>
                  <a:lnTo>
                    <a:pt x="448664" y="380005"/>
                  </a:lnTo>
                  <a:cubicBezTo>
                    <a:pt x="448664" y="380005"/>
                    <a:pt x="286509" y="514053"/>
                    <a:pt x="244350" y="582482"/>
                  </a:cubicBezTo>
                  <a:lnTo>
                    <a:pt x="276758" y="634507"/>
                  </a:lnTo>
                  <a:lnTo>
                    <a:pt x="574337" y="396639"/>
                  </a:lnTo>
                  <a:cubicBezTo>
                    <a:pt x="574337" y="396639"/>
                    <a:pt x="662613" y="235345"/>
                    <a:pt x="620225" y="147356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608244" y="1673755"/>
              <a:ext cx="3911873" cy="3912330"/>
            </a:xfrm>
            <a:custGeom>
              <a:rect b="b" l="l" r="r" t="t"/>
              <a:pathLst>
                <a:path extrusionOk="0" h="3912330" w="3911873">
                  <a:moveTo>
                    <a:pt x="3853345" y="2429480"/>
                  </a:moveTo>
                  <a:cubicBezTo>
                    <a:pt x="3592074" y="3477318"/>
                    <a:pt x="2530700" y="4115094"/>
                    <a:pt x="1482633" y="3853766"/>
                  </a:cubicBezTo>
                  <a:cubicBezTo>
                    <a:pt x="434566" y="3592438"/>
                    <a:pt x="-202810" y="2531006"/>
                    <a:pt x="58634" y="1483054"/>
                  </a:cubicBezTo>
                  <a:cubicBezTo>
                    <a:pt x="320077" y="435102"/>
                    <a:pt x="1381164" y="-202732"/>
                    <a:pt x="2428887" y="58539"/>
                  </a:cubicBezTo>
                  <a:cubicBezTo>
                    <a:pt x="3476610" y="319810"/>
                    <a:pt x="4114616" y="1381356"/>
                    <a:pt x="3853345" y="2429480"/>
                  </a:cubicBezTo>
                  <a:close/>
                </a:path>
              </a:pathLst>
            </a:custGeom>
            <a:solidFill>
              <a:srgbClr val="F793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3174349" y="1695599"/>
              <a:ext cx="106171" cy="379703"/>
            </a:xfrm>
            <a:custGeom>
              <a:rect b="b" l="l" r="r" t="t"/>
              <a:pathLst>
                <a:path extrusionOk="0" h="379703" w="106171">
                  <a:moveTo>
                    <a:pt x="0" y="0"/>
                  </a:moveTo>
                  <a:lnTo>
                    <a:pt x="9407" y="176666"/>
                  </a:lnTo>
                  <a:lnTo>
                    <a:pt x="42331" y="303831"/>
                  </a:lnTo>
                  <a:cubicBezTo>
                    <a:pt x="42331" y="303831"/>
                    <a:pt x="68258" y="376735"/>
                    <a:pt x="86613" y="379603"/>
                  </a:cubicBezTo>
                  <a:cubicBezTo>
                    <a:pt x="104967" y="382471"/>
                    <a:pt x="105025" y="323047"/>
                    <a:pt x="92348" y="305380"/>
                  </a:cubicBezTo>
                  <a:cubicBezTo>
                    <a:pt x="79672" y="287714"/>
                    <a:pt x="85752" y="169841"/>
                    <a:pt x="85752" y="169841"/>
                  </a:cubicBezTo>
                  <a:lnTo>
                    <a:pt x="106172" y="19846"/>
                  </a:ln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3163394" y="1627686"/>
              <a:ext cx="145700" cy="137661"/>
            </a:xfrm>
            <a:custGeom>
              <a:rect b="b" l="l" r="r" t="t"/>
              <a:pathLst>
                <a:path extrusionOk="0" h="137661" w="145700">
                  <a:moveTo>
                    <a:pt x="0" y="97511"/>
                  </a:moveTo>
                  <a:lnTo>
                    <a:pt x="4761" y="126190"/>
                  </a:lnTo>
                  <a:lnTo>
                    <a:pt x="137490" y="137662"/>
                  </a:lnTo>
                  <a:cubicBezTo>
                    <a:pt x="137490" y="137662"/>
                    <a:pt x="165252" y="41930"/>
                    <a:pt x="118676" y="0"/>
                  </a:cubicBezTo>
                  <a:close/>
                </a:path>
              </a:pathLst>
            </a:custGeom>
            <a:solidFill>
              <a:srgbClr val="F55F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2866789" y="1481466"/>
              <a:ext cx="415280" cy="344281"/>
            </a:xfrm>
            <a:custGeom>
              <a:rect b="b" l="l" r="r" t="t"/>
              <a:pathLst>
                <a:path extrusionOk="0" h="344281" w="415280">
                  <a:moveTo>
                    <a:pt x="415281" y="146622"/>
                  </a:moveTo>
                  <a:lnTo>
                    <a:pt x="366238" y="41941"/>
                  </a:lnTo>
                  <a:cubicBezTo>
                    <a:pt x="366238" y="41941"/>
                    <a:pt x="273603" y="-122622"/>
                    <a:pt x="0" y="200195"/>
                  </a:cubicBezTo>
                  <a:lnTo>
                    <a:pt x="180452" y="344281"/>
                  </a:lnTo>
                  <a:lnTo>
                    <a:pt x="297235" y="259390"/>
                  </a:lnTo>
                  <a:close/>
                </a:path>
              </a:pathLst>
            </a:custGeom>
            <a:solidFill>
              <a:srgbClr val="F55F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 rot="3239401">
              <a:off x="3245273" y="1483385"/>
              <a:ext cx="74222" cy="148732"/>
            </a:xfrm>
            <a:custGeom>
              <a:rect b="b" l="l" r="r" t="t"/>
              <a:pathLst>
                <a:path extrusionOk="0" h="148732" w="74222">
                  <a:moveTo>
                    <a:pt x="-259" y="-85"/>
                  </a:moveTo>
                  <a:lnTo>
                    <a:pt x="73964" y="-85"/>
                  </a:lnTo>
                  <a:lnTo>
                    <a:pt x="73964" y="-85"/>
                  </a:lnTo>
                  <a:lnTo>
                    <a:pt x="73964" y="117673"/>
                  </a:lnTo>
                  <a:cubicBezTo>
                    <a:pt x="73964" y="134777"/>
                    <a:pt x="60094" y="148647"/>
                    <a:pt x="42990" y="148647"/>
                  </a:cubicBezTo>
                  <a:lnTo>
                    <a:pt x="30772" y="148647"/>
                  </a:lnTo>
                  <a:cubicBezTo>
                    <a:pt x="13668" y="148647"/>
                    <a:pt x="-202" y="134777"/>
                    <a:pt x="-202" y="117673"/>
                  </a:cubicBezTo>
                  <a:lnTo>
                    <a:pt x="-202" y="-85"/>
                  </a:lnTo>
                  <a:lnTo>
                    <a:pt x="-259" y="-85"/>
                  </a:ln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3267256" y="1504593"/>
              <a:ext cx="68730" cy="92807"/>
            </a:xfrm>
            <a:custGeom>
              <a:rect b="b" l="l" r="r" t="t"/>
              <a:pathLst>
                <a:path extrusionOk="0" h="92807" w="68730">
                  <a:moveTo>
                    <a:pt x="2825" y="16233"/>
                  </a:moveTo>
                  <a:cubicBezTo>
                    <a:pt x="-4781" y="43656"/>
                    <a:pt x="3232" y="73041"/>
                    <a:pt x="23704" y="92807"/>
                  </a:cubicBezTo>
                  <a:lnTo>
                    <a:pt x="68731" y="60055"/>
                  </a:lnTo>
                  <a:lnTo>
                    <a:pt x="25081" y="0"/>
                  </a:ln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 rot="-2160600">
              <a:off x="3270766" y="1449823"/>
              <a:ext cx="157508" cy="157164"/>
            </a:xfrm>
            <a:custGeom>
              <a:rect b="b" l="l" r="r" t="t"/>
              <a:pathLst>
                <a:path extrusionOk="0" h="157164" w="157508">
                  <a:moveTo>
                    <a:pt x="157249" y="78497"/>
                  </a:moveTo>
                  <a:cubicBezTo>
                    <a:pt x="157249" y="121896"/>
                    <a:pt x="121990" y="157079"/>
                    <a:pt x="78495" y="157079"/>
                  </a:cubicBezTo>
                  <a:cubicBezTo>
                    <a:pt x="35000" y="157079"/>
                    <a:pt x="-259" y="121896"/>
                    <a:pt x="-259" y="78497"/>
                  </a:cubicBezTo>
                  <a:cubicBezTo>
                    <a:pt x="-259" y="35097"/>
                    <a:pt x="35001" y="-85"/>
                    <a:pt x="78495" y="-85"/>
                  </a:cubicBezTo>
                  <a:cubicBezTo>
                    <a:pt x="121990" y="-85"/>
                    <a:pt x="157249" y="35097"/>
                    <a:pt x="157249" y="78497"/>
                  </a:cubicBez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3267615" y="1441815"/>
              <a:ext cx="197578" cy="153112"/>
            </a:xfrm>
            <a:custGeom>
              <a:rect b="b" l="l" r="r" t="t"/>
              <a:pathLst>
                <a:path extrusionOk="0" h="153112" w="197578">
                  <a:moveTo>
                    <a:pt x="45486" y="50388"/>
                  </a:moveTo>
                  <a:lnTo>
                    <a:pt x="0" y="80789"/>
                  </a:lnTo>
                  <a:lnTo>
                    <a:pt x="5736" y="65990"/>
                  </a:lnTo>
                  <a:cubicBezTo>
                    <a:pt x="5736" y="65990"/>
                    <a:pt x="43134" y="-31520"/>
                    <a:pt x="130320" y="10524"/>
                  </a:cubicBezTo>
                  <a:cubicBezTo>
                    <a:pt x="189916" y="39203"/>
                    <a:pt x="201216" y="115491"/>
                    <a:pt x="196685" y="124210"/>
                  </a:cubicBezTo>
                  <a:cubicBezTo>
                    <a:pt x="189956" y="131529"/>
                    <a:pt x="182236" y="137861"/>
                    <a:pt x="173741" y="143023"/>
                  </a:cubicBezTo>
                  <a:cubicBezTo>
                    <a:pt x="150545" y="159463"/>
                    <a:pt x="118636" y="155425"/>
                    <a:pt x="100264" y="133731"/>
                  </a:cubicBezTo>
                  <a:cubicBezTo>
                    <a:pt x="85006" y="115548"/>
                    <a:pt x="58392" y="77921"/>
                    <a:pt x="63267" y="56354"/>
                  </a:cubicBezTo>
                  <a:lnTo>
                    <a:pt x="63267" y="56354"/>
                  </a:lnTo>
                  <a:cubicBezTo>
                    <a:pt x="58793" y="48209"/>
                    <a:pt x="52942" y="44882"/>
                    <a:pt x="45428" y="50618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3271171" y="1439234"/>
              <a:ext cx="197578" cy="153112"/>
            </a:xfrm>
            <a:custGeom>
              <a:rect b="b" l="l" r="r" t="t"/>
              <a:pathLst>
                <a:path extrusionOk="0" h="153112" w="197578">
                  <a:moveTo>
                    <a:pt x="45486" y="50388"/>
                  </a:moveTo>
                  <a:lnTo>
                    <a:pt x="0" y="80789"/>
                  </a:lnTo>
                  <a:lnTo>
                    <a:pt x="5736" y="65990"/>
                  </a:lnTo>
                  <a:cubicBezTo>
                    <a:pt x="5736" y="65990"/>
                    <a:pt x="43134" y="-31520"/>
                    <a:pt x="130320" y="10524"/>
                  </a:cubicBezTo>
                  <a:cubicBezTo>
                    <a:pt x="189916" y="39203"/>
                    <a:pt x="201216" y="115491"/>
                    <a:pt x="196685" y="124210"/>
                  </a:cubicBezTo>
                  <a:cubicBezTo>
                    <a:pt x="189956" y="131529"/>
                    <a:pt x="182236" y="137861"/>
                    <a:pt x="173741" y="143023"/>
                  </a:cubicBezTo>
                  <a:cubicBezTo>
                    <a:pt x="150545" y="159463"/>
                    <a:pt x="118636" y="155425"/>
                    <a:pt x="100264" y="133731"/>
                  </a:cubicBezTo>
                  <a:cubicBezTo>
                    <a:pt x="85006" y="115548"/>
                    <a:pt x="58392" y="77921"/>
                    <a:pt x="63267" y="56354"/>
                  </a:cubicBezTo>
                  <a:lnTo>
                    <a:pt x="63267" y="56354"/>
                  </a:lnTo>
                  <a:cubicBezTo>
                    <a:pt x="58793" y="48209"/>
                    <a:pt x="52942" y="44882"/>
                    <a:pt x="45428" y="50618"/>
                  </a:cubicBezTo>
                  <a:close/>
                </a:path>
              </a:pathLst>
            </a:custGeom>
            <a:solidFill>
              <a:srgbClr val="5A2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 rot="-2164165">
              <a:off x="3309346" y="1478876"/>
              <a:ext cx="35062" cy="17473"/>
            </a:xfrm>
            <a:custGeom>
              <a:rect b="b" l="l" r="r" t="t"/>
              <a:pathLst>
                <a:path extrusionOk="0" h="17473" w="35062">
                  <a:moveTo>
                    <a:pt x="34804" y="8650"/>
                  </a:moveTo>
                  <a:cubicBezTo>
                    <a:pt x="34804" y="13476"/>
                    <a:pt x="26955" y="17387"/>
                    <a:pt x="17273" y="17387"/>
                  </a:cubicBezTo>
                  <a:cubicBezTo>
                    <a:pt x="7591" y="17387"/>
                    <a:pt x="-258" y="13476"/>
                    <a:pt x="-258" y="8650"/>
                  </a:cubicBezTo>
                  <a:cubicBezTo>
                    <a:pt x="-258" y="3825"/>
                    <a:pt x="7591" y="-87"/>
                    <a:pt x="17273" y="-87"/>
                  </a:cubicBezTo>
                  <a:cubicBezTo>
                    <a:pt x="26955" y="-87"/>
                    <a:pt x="34804" y="3825"/>
                    <a:pt x="34804" y="8650"/>
                  </a:cubicBez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3148767" y="1720665"/>
              <a:ext cx="21050" cy="28163"/>
            </a:xfrm>
            <a:custGeom>
              <a:rect b="b" l="l" r="r" t="t"/>
              <a:pathLst>
                <a:path extrusionOk="0" h="28163" w="21050">
                  <a:moveTo>
                    <a:pt x="0" y="17839"/>
                  </a:moveTo>
                  <a:lnTo>
                    <a:pt x="20821" y="0"/>
                  </a:lnTo>
                  <a:lnTo>
                    <a:pt x="21051" y="28163"/>
                  </a:lnTo>
                  <a:lnTo>
                    <a:pt x="16519" y="17322"/>
                  </a:lnTo>
                  <a:lnTo>
                    <a:pt x="0" y="17839"/>
                  </a:ln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3177332" y="1755482"/>
              <a:ext cx="96764" cy="11815"/>
            </a:xfrm>
            <a:custGeom>
              <a:rect b="b" l="l" r="r" t="t"/>
              <a:pathLst>
                <a:path extrusionOk="0" h="11815" w="96764">
                  <a:moveTo>
                    <a:pt x="0" y="0"/>
                  </a:moveTo>
                  <a:lnTo>
                    <a:pt x="459" y="4359"/>
                  </a:lnTo>
                  <a:lnTo>
                    <a:pt x="96191" y="11816"/>
                  </a:lnTo>
                  <a:lnTo>
                    <a:pt x="96765" y="7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3028542" y="1628890"/>
              <a:ext cx="106401" cy="379416"/>
            </a:xfrm>
            <a:custGeom>
              <a:rect b="b" l="l" r="r" t="t"/>
              <a:pathLst>
                <a:path extrusionOk="0" h="379416" w="106401">
                  <a:moveTo>
                    <a:pt x="0" y="0"/>
                  </a:moveTo>
                  <a:lnTo>
                    <a:pt x="9407" y="176666"/>
                  </a:lnTo>
                  <a:lnTo>
                    <a:pt x="42331" y="303545"/>
                  </a:lnTo>
                  <a:cubicBezTo>
                    <a:pt x="42331" y="303545"/>
                    <a:pt x="68257" y="376448"/>
                    <a:pt x="86612" y="379316"/>
                  </a:cubicBezTo>
                  <a:cubicBezTo>
                    <a:pt x="104967" y="382184"/>
                    <a:pt x="105025" y="322760"/>
                    <a:pt x="92348" y="305093"/>
                  </a:cubicBezTo>
                  <a:cubicBezTo>
                    <a:pt x="79672" y="287427"/>
                    <a:pt x="85637" y="169841"/>
                    <a:pt x="85637" y="169841"/>
                  </a:cubicBezTo>
                  <a:lnTo>
                    <a:pt x="106401" y="19846"/>
                  </a:ln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3779187" y="2957486"/>
              <a:ext cx="9980" cy="9980"/>
            </a:xfrm>
            <a:custGeom>
              <a:rect b="b" l="l" r="r" t="t"/>
              <a:pathLst>
                <a:path extrusionOk="0" h="9980" w="9980">
                  <a:moveTo>
                    <a:pt x="0" y="0"/>
                  </a:moveTo>
                  <a:lnTo>
                    <a:pt x="9981" y="0"/>
                  </a:lnTo>
                  <a:lnTo>
                    <a:pt x="9981" y="9980"/>
                  </a:lnTo>
                  <a:lnTo>
                    <a:pt x="0" y="998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3759226" y="2972514"/>
              <a:ext cx="51623" cy="96592"/>
            </a:xfrm>
            <a:custGeom>
              <a:rect b="b" l="l" r="r" t="t"/>
              <a:pathLst>
                <a:path extrusionOk="0" h="96592" w="51623">
                  <a:moveTo>
                    <a:pt x="13479" y="0"/>
                  </a:moveTo>
                  <a:lnTo>
                    <a:pt x="38144" y="0"/>
                  </a:lnTo>
                  <a:cubicBezTo>
                    <a:pt x="45589" y="0"/>
                    <a:pt x="51623" y="6034"/>
                    <a:pt x="51623" y="13479"/>
                  </a:cubicBezTo>
                  <a:lnTo>
                    <a:pt x="51623" y="96593"/>
                  </a:lnTo>
                  <a:lnTo>
                    <a:pt x="51623" y="96593"/>
                  </a:lnTo>
                  <a:lnTo>
                    <a:pt x="0" y="96593"/>
                  </a:lnTo>
                  <a:lnTo>
                    <a:pt x="0" y="96593"/>
                  </a:lnTo>
                  <a:lnTo>
                    <a:pt x="0" y="13479"/>
                  </a:lnTo>
                  <a:cubicBezTo>
                    <a:pt x="0" y="6034"/>
                    <a:pt x="6034" y="0"/>
                    <a:pt x="13479" y="0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3769206" y="2965860"/>
              <a:ext cx="29998" cy="6653"/>
            </a:xfrm>
            <a:custGeom>
              <a:rect b="b" l="l" r="r" t="t"/>
              <a:pathLst>
                <a:path extrusionOk="0" h="6653" w="29998">
                  <a:moveTo>
                    <a:pt x="0" y="0"/>
                  </a:moveTo>
                  <a:lnTo>
                    <a:pt x="29999" y="0"/>
                  </a:lnTo>
                  <a:lnTo>
                    <a:pt x="29999" y="6654"/>
                  </a:lnTo>
                  <a:lnTo>
                    <a:pt x="0" y="6654"/>
                  </a:lnTo>
                  <a:close/>
                </a:path>
              </a:pathLst>
            </a:custGeom>
            <a:solidFill>
              <a:srgbClr val="F793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759226" y="3010773"/>
              <a:ext cx="51623" cy="19960"/>
            </a:xfrm>
            <a:custGeom>
              <a:rect b="b" l="l" r="r" t="t"/>
              <a:pathLst>
                <a:path extrusionOk="0" h="19960" w="51623">
                  <a:moveTo>
                    <a:pt x="0" y="0"/>
                  </a:moveTo>
                  <a:lnTo>
                    <a:pt x="51623" y="0"/>
                  </a:lnTo>
                  <a:lnTo>
                    <a:pt x="51623" y="19961"/>
                  </a:lnTo>
                  <a:lnTo>
                    <a:pt x="0" y="19961"/>
                  </a:lnTo>
                  <a:close/>
                </a:path>
              </a:pathLst>
            </a:custGeom>
            <a:solidFill>
              <a:srgbClr val="F793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785898" y="2959149"/>
              <a:ext cx="3326" cy="4990"/>
            </a:xfrm>
            <a:custGeom>
              <a:rect b="b" l="l" r="r" t="t"/>
              <a:pathLst>
                <a:path extrusionOk="0" h="4990" w="3326">
                  <a:moveTo>
                    <a:pt x="3327" y="0"/>
                  </a:moveTo>
                  <a:lnTo>
                    <a:pt x="3327" y="4990"/>
                  </a:lnTo>
                  <a:cubicBezTo>
                    <a:pt x="1491" y="4990"/>
                    <a:pt x="0" y="3843"/>
                    <a:pt x="0" y="2466"/>
                  </a:cubicBezTo>
                  <a:cubicBezTo>
                    <a:pt x="0" y="1090"/>
                    <a:pt x="1491" y="0"/>
                    <a:pt x="332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3024181" y="1542966"/>
              <a:ext cx="14915" cy="79327"/>
            </a:xfrm>
            <a:custGeom>
              <a:rect b="b" l="l" r="r" t="t"/>
              <a:pathLst>
                <a:path extrusionOk="0" h="79327" w="14915">
                  <a:moveTo>
                    <a:pt x="14915" y="0"/>
                  </a:moveTo>
                  <a:cubicBezTo>
                    <a:pt x="14915" y="0"/>
                    <a:pt x="-6996" y="59137"/>
                    <a:pt x="2296" y="79328"/>
                  </a:cubicBezTo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028943" y="1625850"/>
              <a:ext cx="106401" cy="28622"/>
            </a:xfrm>
            <a:custGeom>
              <a:rect b="b" l="l" r="r" t="t"/>
              <a:pathLst>
                <a:path extrusionOk="0" h="28622" w="106401">
                  <a:moveTo>
                    <a:pt x="57" y="0"/>
                  </a:moveTo>
                  <a:lnTo>
                    <a:pt x="0" y="10956"/>
                  </a:lnTo>
                  <a:lnTo>
                    <a:pt x="105139" y="28622"/>
                  </a:lnTo>
                  <a:lnTo>
                    <a:pt x="106401" y="1984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028542" y="1531150"/>
              <a:ext cx="134449" cy="117586"/>
            </a:xfrm>
            <a:custGeom>
              <a:rect b="b" l="l" r="r" t="t"/>
              <a:pathLst>
                <a:path extrusionOk="0" h="117586" w="134449">
                  <a:moveTo>
                    <a:pt x="24205" y="4589"/>
                  </a:moveTo>
                  <a:lnTo>
                    <a:pt x="0" y="97740"/>
                  </a:lnTo>
                  <a:lnTo>
                    <a:pt x="106344" y="117586"/>
                  </a:lnTo>
                  <a:lnTo>
                    <a:pt x="134450" y="0"/>
                  </a:lnTo>
                  <a:lnTo>
                    <a:pt x="24205" y="4589"/>
                  </a:lnTo>
                  <a:close/>
                </a:path>
              </a:pathLst>
            </a:custGeom>
            <a:solidFill>
              <a:srgbClr val="F55F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3049134" y="1858384"/>
              <a:ext cx="81907" cy="156742"/>
            </a:xfrm>
            <a:custGeom>
              <a:rect b="b" l="l" r="r" t="t"/>
              <a:pathLst>
                <a:path extrusionOk="0" h="156742" w="81907">
                  <a:moveTo>
                    <a:pt x="0" y="0"/>
                  </a:moveTo>
                  <a:lnTo>
                    <a:pt x="20936" y="79270"/>
                  </a:lnTo>
                  <a:cubicBezTo>
                    <a:pt x="20936" y="79270"/>
                    <a:pt x="47952" y="153837"/>
                    <a:pt x="66823" y="156648"/>
                  </a:cubicBezTo>
                  <a:cubicBezTo>
                    <a:pt x="85694" y="159459"/>
                    <a:pt x="85982" y="98887"/>
                    <a:pt x="72559" y="80876"/>
                  </a:cubicBezTo>
                  <a:cubicBezTo>
                    <a:pt x="65504" y="71412"/>
                    <a:pt x="64013" y="33670"/>
                    <a:pt x="641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3050797" y="1858384"/>
              <a:ext cx="79020" cy="153478"/>
            </a:xfrm>
            <a:custGeom>
              <a:rect b="b" l="l" r="r" t="t"/>
              <a:pathLst>
                <a:path extrusionOk="0" h="153478" w="79020">
                  <a:moveTo>
                    <a:pt x="0" y="0"/>
                  </a:moveTo>
                  <a:lnTo>
                    <a:pt x="20133" y="77607"/>
                  </a:lnTo>
                  <a:cubicBezTo>
                    <a:pt x="20133" y="77607"/>
                    <a:pt x="46059" y="150511"/>
                    <a:pt x="64414" y="153378"/>
                  </a:cubicBezTo>
                  <a:cubicBezTo>
                    <a:pt x="82769" y="156246"/>
                    <a:pt x="82827" y="96822"/>
                    <a:pt x="70150" y="79156"/>
                  </a:cubicBezTo>
                  <a:cubicBezTo>
                    <a:pt x="63382" y="69864"/>
                    <a:pt x="61948" y="32924"/>
                    <a:pt x="62063" y="0"/>
                  </a:cubicBez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3179970" y="1855115"/>
              <a:ext cx="98258" cy="230000"/>
            </a:xfrm>
            <a:custGeom>
              <a:rect b="b" l="l" r="r" t="t"/>
              <a:pathLst>
                <a:path extrusionOk="0" h="230000" w="98258">
                  <a:moveTo>
                    <a:pt x="83745" y="0"/>
                  </a:moveTo>
                  <a:lnTo>
                    <a:pt x="0" y="0"/>
                  </a:lnTo>
                  <a:lnTo>
                    <a:pt x="1147" y="20993"/>
                  </a:lnTo>
                  <a:lnTo>
                    <a:pt x="36022" y="151887"/>
                  </a:lnTo>
                  <a:cubicBezTo>
                    <a:pt x="36022" y="151887"/>
                    <a:pt x="63497" y="226913"/>
                    <a:pt x="82884" y="229896"/>
                  </a:cubicBezTo>
                  <a:cubicBezTo>
                    <a:pt x="102272" y="232878"/>
                    <a:pt x="102329" y="171676"/>
                    <a:pt x="88620" y="153550"/>
                  </a:cubicBezTo>
                  <a:cubicBezTo>
                    <a:pt x="74911" y="135425"/>
                    <a:pt x="81794" y="14225"/>
                    <a:pt x="81794" y="1422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3182666" y="1855115"/>
              <a:ext cx="92901" cy="223456"/>
            </a:xfrm>
            <a:custGeom>
              <a:rect b="b" l="l" r="r" t="t"/>
              <a:pathLst>
                <a:path extrusionOk="0" h="223456" w="92901">
                  <a:moveTo>
                    <a:pt x="79156" y="0"/>
                  </a:moveTo>
                  <a:lnTo>
                    <a:pt x="0" y="0"/>
                  </a:lnTo>
                  <a:lnTo>
                    <a:pt x="1090" y="20420"/>
                  </a:lnTo>
                  <a:lnTo>
                    <a:pt x="34014" y="147585"/>
                  </a:lnTo>
                  <a:cubicBezTo>
                    <a:pt x="34014" y="147585"/>
                    <a:pt x="59940" y="220489"/>
                    <a:pt x="78295" y="223357"/>
                  </a:cubicBezTo>
                  <a:cubicBezTo>
                    <a:pt x="96650" y="226225"/>
                    <a:pt x="96707" y="166801"/>
                    <a:pt x="84031" y="149134"/>
                  </a:cubicBezTo>
                  <a:cubicBezTo>
                    <a:pt x="71355" y="131467"/>
                    <a:pt x="77435" y="13594"/>
                    <a:pt x="77435" y="13594"/>
                  </a:cubicBez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787905" y="2930126"/>
              <a:ext cx="149133" cy="68831"/>
            </a:xfrm>
            <a:custGeom>
              <a:rect b="b" l="l" r="r" t="t"/>
              <a:pathLst>
                <a:path extrusionOk="0" h="68831" w="149133">
                  <a:moveTo>
                    <a:pt x="0" y="28680"/>
                  </a:moveTo>
                  <a:lnTo>
                    <a:pt x="143398" y="0"/>
                  </a:lnTo>
                  <a:lnTo>
                    <a:pt x="149134" y="68831"/>
                  </a:lnTo>
                  <a:lnTo>
                    <a:pt x="0" y="34416"/>
                  </a:lnTo>
                  <a:lnTo>
                    <a:pt x="0" y="28680"/>
                  </a:lnTo>
                  <a:close/>
                </a:path>
              </a:pathLst>
            </a:custGeom>
            <a:solidFill>
              <a:srgbClr val="535461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2354614" y="2519032"/>
              <a:ext cx="1517436" cy="638235"/>
            </a:xfrm>
            <a:custGeom>
              <a:rect b="b" l="l" r="r" t="t"/>
              <a:pathLst>
                <a:path extrusionOk="0" h="638235" w="1517436">
                  <a:moveTo>
                    <a:pt x="1216933" y="460996"/>
                  </a:moveTo>
                  <a:lnTo>
                    <a:pt x="1220890" y="462717"/>
                  </a:lnTo>
                  <a:lnTo>
                    <a:pt x="1220890" y="462717"/>
                  </a:lnTo>
                  <a:lnTo>
                    <a:pt x="1347080" y="517036"/>
                  </a:lnTo>
                  <a:lnTo>
                    <a:pt x="1507858" y="326316"/>
                  </a:lnTo>
                  <a:cubicBezTo>
                    <a:pt x="1507858" y="326316"/>
                    <a:pt x="1532236" y="299071"/>
                    <a:pt x="1503212" y="280429"/>
                  </a:cubicBezTo>
                  <a:cubicBezTo>
                    <a:pt x="1474188" y="261787"/>
                    <a:pt x="1455948" y="310026"/>
                    <a:pt x="1455948" y="310026"/>
                  </a:cubicBezTo>
                  <a:lnTo>
                    <a:pt x="1332396" y="442756"/>
                  </a:lnTo>
                  <a:lnTo>
                    <a:pt x="1227429" y="390272"/>
                  </a:lnTo>
                  <a:lnTo>
                    <a:pt x="1229093" y="379259"/>
                  </a:lnTo>
                  <a:lnTo>
                    <a:pt x="1133417" y="323965"/>
                  </a:lnTo>
                  <a:cubicBezTo>
                    <a:pt x="1131565" y="320483"/>
                    <a:pt x="1129534" y="317093"/>
                    <a:pt x="1127337" y="313812"/>
                  </a:cubicBezTo>
                  <a:lnTo>
                    <a:pt x="1126477" y="310715"/>
                  </a:lnTo>
                  <a:lnTo>
                    <a:pt x="1121716" y="306527"/>
                  </a:lnTo>
                  <a:cubicBezTo>
                    <a:pt x="1120799" y="305552"/>
                    <a:pt x="1119881" y="304635"/>
                    <a:pt x="1118963" y="303832"/>
                  </a:cubicBezTo>
                  <a:lnTo>
                    <a:pt x="1134794" y="286624"/>
                  </a:lnTo>
                  <a:cubicBezTo>
                    <a:pt x="1179190" y="302185"/>
                    <a:pt x="1227790" y="278806"/>
                    <a:pt x="1243352" y="234410"/>
                  </a:cubicBezTo>
                  <a:cubicBezTo>
                    <a:pt x="1245050" y="229569"/>
                    <a:pt x="1246306" y="224584"/>
                    <a:pt x="1247103" y="219514"/>
                  </a:cubicBezTo>
                  <a:cubicBezTo>
                    <a:pt x="1254514" y="220925"/>
                    <a:pt x="1262120" y="220925"/>
                    <a:pt x="1269531" y="219514"/>
                  </a:cubicBezTo>
                  <a:cubicBezTo>
                    <a:pt x="1289302" y="215355"/>
                    <a:pt x="1305793" y="201795"/>
                    <a:pt x="1313698" y="183205"/>
                  </a:cubicBezTo>
                  <a:cubicBezTo>
                    <a:pt x="1313038" y="184456"/>
                    <a:pt x="1311827" y="185327"/>
                    <a:pt x="1310428" y="185557"/>
                  </a:cubicBezTo>
                  <a:cubicBezTo>
                    <a:pt x="1311661" y="183412"/>
                    <a:pt x="1312751" y="181186"/>
                    <a:pt x="1313698" y="178903"/>
                  </a:cubicBezTo>
                  <a:cubicBezTo>
                    <a:pt x="1310428" y="186819"/>
                    <a:pt x="1279855" y="175921"/>
                    <a:pt x="1275267" y="173167"/>
                  </a:cubicBezTo>
                  <a:cubicBezTo>
                    <a:pt x="1261271" y="165711"/>
                    <a:pt x="1254044" y="154698"/>
                    <a:pt x="1246587" y="141161"/>
                  </a:cubicBezTo>
                  <a:cubicBezTo>
                    <a:pt x="1232305" y="114432"/>
                    <a:pt x="1205919" y="104566"/>
                    <a:pt x="1176207" y="102214"/>
                  </a:cubicBezTo>
                  <a:cubicBezTo>
                    <a:pt x="1153505" y="99753"/>
                    <a:pt x="1130544" y="102644"/>
                    <a:pt x="1109154" y="110646"/>
                  </a:cubicBezTo>
                  <a:cubicBezTo>
                    <a:pt x="1087616" y="118883"/>
                    <a:pt x="1070500" y="135746"/>
                    <a:pt x="1061948" y="157164"/>
                  </a:cubicBezTo>
                  <a:cubicBezTo>
                    <a:pt x="1059390" y="164432"/>
                    <a:pt x="1058219" y="172118"/>
                    <a:pt x="1058506" y="179821"/>
                  </a:cubicBezTo>
                  <a:cubicBezTo>
                    <a:pt x="1057526" y="196524"/>
                    <a:pt x="1064145" y="212780"/>
                    <a:pt x="1076517" y="224045"/>
                  </a:cubicBezTo>
                  <a:cubicBezTo>
                    <a:pt x="1077561" y="224946"/>
                    <a:pt x="1078651" y="225789"/>
                    <a:pt x="1079787" y="226569"/>
                  </a:cubicBezTo>
                  <a:cubicBezTo>
                    <a:pt x="1080417" y="229035"/>
                    <a:pt x="1081106" y="231444"/>
                    <a:pt x="1081966" y="233853"/>
                  </a:cubicBezTo>
                  <a:lnTo>
                    <a:pt x="1077779" y="238385"/>
                  </a:lnTo>
                  <a:lnTo>
                    <a:pt x="1077779" y="238385"/>
                  </a:lnTo>
                  <a:lnTo>
                    <a:pt x="1050591" y="267867"/>
                  </a:lnTo>
                  <a:lnTo>
                    <a:pt x="1049214" y="267466"/>
                  </a:lnTo>
                  <a:lnTo>
                    <a:pt x="762820" y="310313"/>
                  </a:lnTo>
                  <a:lnTo>
                    <a:pt x="762820" y="310887"/>
                  </a:lnTo>
                  <a:cubicBezTo>
                    <a:pt x="753298" y="304577"/>
                    <a:pt x="710164" y="282666"/>
                    <a:pt x="602501" y="312435"/>
                  </a:cubicBezTo>
                  <a:cubicBezTo>
                    <a:pt x="561833" y="323907"/>
                    <a:pt x="494092" y="322473"/>
                    <a:pt x="421360" y="315762"/>
                  </a:cubicBezTo>
                  <a:cubicBezTo>
                    <a:pt x="370540" y="252552"/>
                    <a:pt x="337731" y="55696"/>
                    <a:pt x="337731" y="55696"/>
                  </a:cubicBezTo>
                  <a:lnTo>
                    <a:pt x="324882" y="0"/>
                  </a:lnTo>
                  <a:lnTo>
                    <a:pt x="158139" y="38545"/>
                  </a:lnTo>
                  <a:cubicBezTo>
                    <a:pt x="158139" y="38545"/>
                    <a:pt x="235058" y="55753"/>
                    <a:pt x="247906" y="77091"/>
                  </a:cubicBezTo>
                  <a:cubicBezTo>
                    <a:pt x="267466" y="83630"/>
                    <a:pt x="279569" y="229723"/>
                    <a:pt x="284215" y="298669"/>
                  </a:cubicBezTo>
                  <a:cubicBezTo>
                    <a:pt x="184352" y="283240"/>
                    <a:pt x="102558" y="265573"/>
                    <a:pt x="102558" y="265573"/>
                  </a:cubicBezTo>
                  <a:lnTo>
                    <a:pt x="42733" y="244178"/>
                  </a:lnTo>
                  <a:lnTo>
                    <a:pt x="0" y="394115"/>
                  </a:lnTo>
                  <a:cubicBezTo>
                    <a:pt x="0" y="394115"/>
                    <a:pt x="47035" y="342492"/>
                    <a:pt x="89767" y="338419"/>
                  </a:cubicBezTo>
                  <a:cubicBezTo>
                    <a:pt x="89767" y="338419"/>
                    <a:pt x="303487" y="441207"/>
                    <a:pt x="461684" y="419812"/>
                  </a:cubicBezTo>
                  <a:cubicBezTo>
                    <a:pt x="523288" y="411495"/>
                    <a:pt x="582827" y="437536"/>
                    <a:pt x="632672" y="445509"/>
                  </a:cubicBezTo>
                  <a:cubicBezTo>
                    <a:pt x="676305" y="452782"/>
                    <a:pt x="720380" y="457072"/>
                    <a:pt x="764598" y="458357"/>
                  </a:cubicBezTo>
                  <a:lnTo>
                    <a:pt x="765114" y="505449"/>
                  </a:lnTo>
                  <a:cubicBezTo>
                    <a:pt x="765114" y="505449"/>
                    <a:pt x="941150" y="497878"/>
                    <a:pt x="1056786" y="461168"/>
                  </a:cubicBezTo>
                  <a:cubicBezTo>
                    <a:pt x="1065562" y="484915"/>
                    <a:pt x="1072617" y="502065"/>
                    <a:pt x="1075083" y="503327"/>
                  </a:cubicBezTo>
                  <a:lnTo>
                    <a:pt x="1096077" y="493059"/>
                  </a:lnTo>
                  <a:lnTo>
                    <a:pt x="1214007" y="638236"/>
                  </a:lnTo>
                  <a:lnTo>
                    <a:pt x="1444763" y="543937"/>
                  </a:lnTo>
                  <a:cubicBezTo>
                    <a:pt x="1444763" y="543937"/>
                    <a:pt x="1479179" y="531089"/>
                    <a:pt x="1461971" y="501090"/>
                  </a:cubicBezTo>
                  <a:cubicBezTo>
                    <a:pt x="1444763" y="471091"/>
                    <a:pt x="1406390" y="505392"/>
                    <a:pt x="1406390" y="505392"/>
                  </a:cubicBezTo>
                  <a:lnTo>
                    <a:pt x="1235402" y="565332"/>
                  </a:lnTo>
                  <a:lnTo>
                    <a:pt x="1163244" y="465298"/>
                  </a:lnTo>
                  <a:lnTo>
                    <a:pt x="1163244" y="465298"/>
                  </a:lnTo>
                  <a:lnTo>
                    <a:pt x="1160434" y="461397"/>
                  </a:lnTo>
                  <a:lnTo>
                    <a:pt x="1175577" y="453998"/>
                  </a:lnTo>
                  <a:cubicBezTo>
                    <a:pt x="1175577" y="453998"/>
                    <a:pt x="1175118" y="451761"/>
                    <a:pt x="1174200" y="447918"/>
                  </a:cubicBezTo>
                  <a:lnTo>
                    <a:pt x="1214007" y="47969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3379221" y="2713652"/>
              <a:ext cx="140300" cy="143799"/>
            </a:xfrm>
            <a:custGeom>
              <a:rect b="b" l="l" r="r" t="t"/>
              <a:pathLst>
                <a:path extrusionOk="0" h="143799" w="140300">
                  <a:moveTo>
                    <a:pt x="52828" y="143800"/>
                  </a:moveTo>
                  <a:lnTo>
                    <a:pt x="0" y="94815"/>
                  </a:lnTo>
                  <a:lnTo>
                    <a:pt x="87473" y="0"/>
                  </a:lnTo>
                  <a:lnTo>
                    <a:pt x="140301" y="48927"/>
                  </a:lnTo>
                  <a:lnTo>
                    <a:pt x="52828" y="143800"/>
                  </a:ln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3423904" y="2717782"/>
              <a:ext cx="91258" cy="92749"/>
            </a:xfrm>
            <a:custGeom>
              <a:rect b="b" l="l" r="r" t="t"/>
              <a:pathLst>
                <a:path extrusionOk="0" h="92749" w="91258">
                  <a:moveTo>
                    <a:pt x="38603" y="0"/>
                  </a:moveTo>
                  <a:lnTo>
                    <a:pt x="0" y="41872"/>
                  </a:lnTo>
                  <a:cubicBezTo>
                    <a:pt x="8438" y="65705"/>
                    <a:pt x="27234" y="84421"/>
                    <a:pt x="51107" y="92750"/>
                  </a:cubicBezTo>
                  <a:lnTo>
                    <a:pt x="91259" y="48985"/>
                  </a:ln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3473864" y="2796322"/>
              <a:ext cx="377664" cy="234296"/>
            </a:xfrm>
            <a:custGeom>
              <a:rect b="b" l="l" r="r" t="t"/>
              <a:pathLst>
                <a:path extrusionOk="0" h="234296" w="377664">
                  <a:moveTo>
                    <a:pt x="0" y="143153"/>
                  </a:moveTo>
                  <a:lnTo>
                    <a:pt x="211827" y="234297"/>
                  </a:lnTo>
                  <a:lnTo>
                    <a:pt x="368360" y="48797"/>
                  </a:lnTo>
                  <a:cubicBezTo>
                    <a:pt x="368360" y="48797"/>
                    <a:pt x="392050" y="22297"/>
                    <a:pt x="363829" y="4172"/>
                  </a:cubicBezTo>
                  <a:cubicBezTo>
                    <a:pt x="335609" y="-13954"/>
                    <a:pt x="317942" y="32852"/>
                    <a:pt x="317942" y="32852"/>
                  </a:cubicBezTo>
                  <a:lnTo>
                    <a:pt x="197488" y="161795"/>
                  </a:lnTo>
                  <a:lnTo>
                    <a:pt x="42905" y="84589"/>
                  </a:ln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3454419" y="2833992"/>
              <a:ext cx="116439" cy="160376"/>
            </a:xfrm>
            <a:custGeom>
              <a:rect b="b" l="l" r="r" t="t"/>
              <a:pathLst>
                <a:path extrusionOk="0" h="160376" w="116439">
                  <a:moveTo>
                    <a:pt x="8317" y="0"/>
                  </a:moveTo>
                  <a:lnTo>
                    <a:pt x="116439" y="62464"/>
                  </a:lnTo>
                  <a:lnTo>
                    <a:pt x="101870" y="160376"/>
                  </a:lnTo>
                  <a:lnTo>
                    <a:pt x="0" y="79156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423216" y="2644420"/>
              <a:ext cx="166341" cy="166685"/>
            </a:xfrm>
            <a:custGeom>
              <a:rect b="b" l="l" r="r" t="t"/>
              <a:pathLst>
                <a:path extrusionOk="0" h="166685" w="166341">
                  <a:moveTo>
                    <a:pt x="166342" y="83343"/>
                  </a:moveTo>
                  <a:cubicBezTo>
                    <a:pt x="166342" y="129372"/>
                    <a:pt x="129105" y="166686"/>
                    <a:pt x="83171" y="166686"/>
                  </a:cubicBezTo>
                  <a:cubicBezTo>
                    <a:pt x="37237" y="166686"/>
                    <a:pt x="0" y="129372"/>
                    <a:pt x="0" y="83343"/>
                  </a:cubicBezTo>
                  <a:cubicBezTo>
                    <a:pt x="0" y="37314"/>
                    <a:pt x="37237" y="0"/>
                    <a:pt x="83171" y="0"/>
                  </a:cubicBezTo>
                  <a:cubicBezTo>
                    <a:pt x="129105" y="0"/>
                    <a:pt x="166342" y="37314"/>
                    <a:pt x="166342" y="83343"/>
                  </a:cubicBez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3117663" y="2788162"/>
              <a:ext cx="378340" cy="230985"/>
            </a:xfrm>
            <a:custGeom>
              <a:rect b="b" l="l" r="r" t="t"/>
              <a:pathLst>
                <a:path extrusionOk="0" h="230985" w="378340">
                  <a:moveTo>
                    <a:pt x="320351" y="12504"/>
                  </a:moveTo>
                  <a:lnTo>
                    <a:pt x="278765" y="0"/>
                  </a:lnTo>
                  <a:lnTo>
                    <a:pt x="0" y="41700"/>
                  </a:lnTo>
                  <a:lnTo>
                    <a:pt x="2065" y="230985"/>
                  </a:lnTo>
                  <a:cubicBezTo>
                    <a:pt x="2065" y="230985"/>
                    <a:pt x="340943" y="216416"/>
                    <a:pt x="378341" y="128943"/>
                  </a:cubicBezTo>
                  <a:lnTo>
                    <a:pt x="353390" y="41700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3457688" y="2867317"/>
              <a:ext cx="102787" cy="127050"/>
            </a:xfrm>
            <a:custGeom>
              <a:rect b="b" l="l" r="r" t="t"/>
              <a:pathLst>
                <a:path extrusionOk="0" h="127050" w="102787">
                  <a:moveTo>
                    <a:pt x="0" y="48354"/>
                  </a:moveTo>
                  <a:lnTo>
                    <a:pt x="98600" y="127051"/>
                  </a:lnTo>
                  <a:lnTo>
                    <a:pt x="102788" y="93725"/>
                  </a:lnTo>
                  <a:lnTo>
                    <a:pt x="5048" y="0"/>
                  </a:lnTo>
                  <a:lnTo>
                    <a:pt x="0" y="48354"/>
                  </a:ln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2462908" y="2785982"/>
              <a:ext cx="656820" cy="187277"/>
            </a:xfrm>
            <a:custGeom>
              <a:rect b="b" l="l" r="r" t="t"/>
              <a:pathLst>
                <a:path extrusionOk="0" h="187277" w="656820">
                  <a:moveTo>
                    <a:pt x="656820" y="45887"/>
                  </a:moveTo>
                  <a:cubicBezTo>
                    <a:pt x="656820" y="45887"/>
                    <a:pt x="619422" y="12562"/>
                    <a:pt x="498853" y="45887"/>
                  </a:cubicBezTo>
                  <a:cubicBezTo>
                    <a:pt x="378284" y="79213"/>
                    <a:pt x="12390" y="0"/>
                    <a:pt x="12390" y="0"/>
                  </a:cubicBezTo>
                  <a:lnTo>
                    <a:pt x="0" y="70896"/>
                  </a:lnTo>
                  <a:cubicBezTo>
                    <a:pt x="0" y="70896"/>
                    <a:pt x="207870" y="170873"/>
                    <a:pt x="361707" y="150052"/>
                  </a:cubicBezTo>
                  <a:cubicBezTo>
                    <a:pt x="421590" y="141964"/>
                    <a:pt x="479523" y="167259"/>
                    <a:pt x="528049" y="175060"/>
                  </a:cubicBezTo>
                  <a:cubicBezTo>
                    <a:pt x="570638" y="182098"/>
                    <a:pt x="613669" y="186182"/>
                    <a:pt x="656820" y="187278"/>
                  </a:cubicBezTo>
                  <a:close/>
                </a:path>
              </a:pathLst>
            </a:custGeom>
            <a:solidFill>
              <a:srgbClr val="4D8A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2375436" y="2765218"/>
              <a:ext cx="99862" cy="145806"/>
            </a:xfrm>
            <a:custGeom>
              <a:rect b="b" l="l" r="r" t="t"/>
              <a:pathLst>
                <a:path extrusionOk="0" h="145806" w="99862">
                  <a:moveTo>
                    <a:pt x="99862" y="20821"/>
                  </a:moveTo>
                  <a:lnTo>
                    <a:pt x="41585" y="0"/>
                  </a:lnTo>
                  <a:lnTo>
                    <a:pt x="0" y="145807"/>
                  </a:lnTo>
                  <a:cubicBezTo>
                    <a:pt x="0" y="145807"/>
                    <a:pt x="45887" y="95790"/>
                    <a:pt x="87301" y="91660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2616631" y="2581955"/>
              <a:ext cx="191120" cy="270792"/>
            </a:xfrm>
            <a:custGeom>
              <a:rect b="b" l="l" r="r" t="t"/>
              <a:pathLst>
                <a:path extrusionOk="0" h="270792" w="191120">
                  <a:moveTo>
                    <a:pt x="0" y="20821"/>
                  </a:moveTo>
                  <a:lnTo>
                    <a:pt x="87186" y="0"/>
                  </a:lnTo>
                  <a:cubicBezTo>
                    <a:pt x="87186" y="0"/>
                    <a:pt x="128771" y="249971"/>
                    <a:pt x="191121" y="270793"/>
                  </a:cubicBezTo>
                  <a:lnTo>
                    <a:pt x="37456" y="270793"/>
                  </a:lnTo>
                  <a:cubicBezTo>
                    <a:pt x="37456" y="270793"/>
                    <a:pt x="24951" y="29138"/>
                    <a:pt x="0" y="20821"/>
                  </a:cubicBezTo>
                  <a:close/>
                </a:path>
              </a:pathLst>
            </a:custGeom>
            <a:solidFill>
              <a:srgbClr val="4D8A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2529215" y="2527808"/>
              <a:ext cx="174601" cy="75025"/>
            </a:xfrm>
            <a:custGeom>
              <a:rect b="b" l="l" r="r" t="t"/>
              <a:pathLst>
                <a:path extrusionOk="0" h="75025" w="174601">
                  <a:moveTo>
                    <a:pt x="174601" y="54147"/>
                  </a:moveTo>
                  <a:lnTo>
                    <a:pt x="162154" y="0"/>
                  </a:lnTo>
                  <a:lnTo>
                    <a:pt x="0" y="37513"/>
                  </a:lnTo>
                  <a:cubicBezTo>
                    <a:pt x="0" y="37513"/>
                    <a:pt x="74567" y="54204"/>
                    <a:pt x="87301" y="75026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3405128" y="2630571"/>
              <a:ext cx="247754" cy="121811"/>
            </a:xfrm>
            <a:custGeom>
              <a:rect b="b" l="l" r="r" t="t"/>
              <a:pathLst>
                <a:path extrusionOk="0" h="121811" w="247754">
                  <a:moveTo>
                    <a:pt x="114508" y="828"/>
                  </a:moveTo>
                  <a:cubicBezTo>
                    <a:pt x="92425" y="-1564"/>
                    <a:pt x="70095" y="1246"/>
                    <a:pt x="49291" y="9030"/>
                  </a:cubicBezTo>
                  <a:cubicBezTo>
                    <a:pt x="28349" y="17049"/>
                    <a:pt x="11709" y="33454"/>
                    <a:pt x="3404" y="54286"/>
                  </a:cubicBezTo>
                  <a:cubicBezTo>
                    <a:pt x="-4053" y="75165"/>
                    <a:pt x="765" y="100805"/>
                    <a:pt x="17629" y="115144"/>
                  </a:cubicBezTo>
                  <a:cubicBezTo>
                    <a:pt x="21633" y="118924"/>
                    <a:pt x="26778" y="121265"/>
                    <a:pt x="32256" y="121798"/>
                  </a:cubicBezTo>
                  <a:cubicBezTo>
                    <a:pt x="41089" y="122142"/>
                    <a:pt x="48488" y="115661"/>
                    <a:pt x="55199" y="110039"/>
                  </a:cubicBezTo>
                  <a:cubicBezTo>
                    <a:pt x="67939" y="99520"/>
                    <a:pt x="81974" y="90675"/>
                    <a:pt x="96957" y="83712"/>
                  </a:cubicBezTo>
                  <a:cubicBezTo>
                    <a:pt x="109690" y="77976"/>
                    <a:pt x="125235" y="73387"/>
                    <a:pt x="137108" y="80672"/>
                  </a:cubicBezTo>
                  <a:cubicBezTo>
                    <a:pt x="142483" y="84664"/>
                    <a:pt x="147352" y="89281"/>
                    <a:pt x="151620" y="94438"/>
                  </a:cubicBezTo>
                  <a:cubicBezTo>
                    <a:pt x="174741" y="117416"/>
                    <a:pt x="212111" y="117301"/>
                    <a:pt x="235089" y="94180"/>
                  </a:cubicBezTo>
                  <a:cubicBezTo>
                    <a:pt x="240510" y="88725"/>
                    <a:pt x="244811" y="82266"/>
                    <a:pt x="247754" y="75165"/>
                  </a:cubicBezTo>
                  <a:cubicBezTo>
                    <a:pt x="244542" y="82909"/>
                    <a:pt x="214830" y="72240"/>
                    <a:pt x="210356" y="69888"/>
                  </a:cubicBezTo>
                  <a:cubicBezTo>
                    <a:pt x="196704" y="62661"/>
                    <a:pt x="189707" y="51935"/>
                    <a:pt x="182709" y="38799"/>
                  </a:cubicBezTo>
                  <a:cubicBezTo>
                    <a:pt x="169057" y="12701"/>
                    <a:pt x="143360" y="3122"/>
                    <a:pt x="114508" y="828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3405128" y="2626442"/>
              <a:ext cx="247754" cy="121811"/>
            </a:xfrm>
            <a:custGeom>
              <a:rect b="b" l="l" r="r" t="t"/>
              <a:pathLst>
                <a:path extrusionOk="0" h="121811" w="247754">
                  <a:moveTo>
                    <a:pt x="114508" y="828"/>
                  </a:moveTo>
                  <a:cubicBezTo>
                    <a:pt x="92425" y="-1564"/>
                    <a:pt x="70095" y="1246"/>
                    <a:pt x="49291" y="9030"/>
                  </a:cubicBezTo>
                  <a:cubicBezTo>
                    <a:pt x="28349" y="17049"/>
                    <a:pt x="11709" y="33454"/>
                    <a:pt x="3404" y="54286"/>
                  </a:cubicBezTo>
                  <a:cubicBezTo>
                    <a:pt x="-4053" y="75165"/>
                    <a:pt x="765" y="100805"/>
                    <a:pt x="17629" y="115144"/>
                  </a:cubicBezTo>
                  <a:cubicBezTo>
                    <a:pt x="21633" y="118924"/>
                    <a:pt x="26778" y="121265"/>
                    <a:pt x="32256" y="121798"/>
                  </a:cubicBezTo>
                  <a:cubicBezTo>
                    <a:pt x="41089" y="122142"/>
                    <a:pt x="48488" y="115661"/>
                    <a:pt x="55199" y="110039"/>
                  </a:cubicBezTo>
                  <a:cubicBezTo>
                    <a:pt x="67939" y="99520"/>
                    <a:pt x="81974" y="90675"/>
                    <a:pt x="96957" y="83712"/>
                  </a:cubicBezTo>
                  <a:cubicBezTo>
                    <a:pt x="109690" y="77976"/>
                    <a:pt x="125235" y="73387"/>
                    <a:pt x="137108" y="80672"/>
                  </a:cubicBezTo>
                  <a:cubicBezTo>
                    <a:pt x="142483" y="84664"/>
                    <a:pt x="147352" y="89281"/>
                    <a:pt x="151620" y="94438"/>
                  </a:cubicBezTo>
                  <a:cubicBezTo>
                    <a:pt x="174741" y="117416"/>
                    <a:pt x="212111" y="117301"/>
                    <a:pt x="235089" y="94180"/>
                  </a:cubicBezTo>
                  <a:cubicBezTo>
                    <a:pt x="240510" y="88725"/>
                    <a:pt x="244811" y="82266"/>
                    <a:pt x="247754" y="75165"/>
                  </a:cubicBezTo>
                  <a:cubicBezTo>
                    <a:pt x="244542" y="82909"/>
                    <a:pt x="214830" y="72240"/>
                    <a:pt x="210356" y="69888"/>
                  </a:cubicBezTo>
                  <a:cubicBezTo>
                    <a:pt x="196704" y="62661"/>
                    <a:pt x="189707" y="51935"/>
                    <a:pt x="182709" y="38799"/>
                  </a:cubicBezTo>
                  <a:cubicBezTo>
                    <a:pt x="169057" y="12701"/>
                    <a:pt x="143360" y="3065"/>
                    <a:pt x="114508" y="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 rot="-4599000">
              <a:off x="3466863" y="2713174"/>
              <a:ext cx="25008" cy="12504"/>
            </a:xfrm>
            <a:custGeom>
              <a:rect b="b" l="l" r="r" t="t"/>
              <a:pathLst>
                <a:path extrusionOk="0" h="12504" w="25008">
                  <a:moveTo>
                    <a:pt x="24750" y="6167"/>
                  </a:moveTo>
                  <a:cubicBezTo>
                    <a:pt x="24750" y="9620"/>
                    <a:pt x="19151" y="12419"/>
                    <a:pt x="12245" y="12419"/>
                  </a:cubicBezTo>
                  <a:cubicBezTo>
                    <a:pt x="5340" y="12419"/>
                    <a:pt x="-259" y="9620"/>
                    <a:pt x="-259" y="6167"/>
                  </a:cubicBezTo>
                  <a:cubicBezTo>
                    <a:pt x="-259" y="2714"/>
                    <a:pt x="5340" y="-86"/>
                    <a:pt x="12245" y="-86"/>
                  </a:cubicBezTo>
                  <a:cubicBezTo>
                    <a:pt x="19151" y="-86"/>
                    <a:pt x="24750" y="2714"/>
                    <a:pt x="24750" y="6167"/>
                  </a:cubicBez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3441571" y="2976587"/>
              <a:ext cx="65332" cy="34128"/>
            </a:xfrm>
            <a:custGeom>
              <a:rect b="b" l="l" r="r" t="t"/>
              <a:pathLst>
                <a:path extrusionOk="0" h="34128" w="65332">
                  <a:moveTo>
                    <a:pt x="0" y="30687"/>
                  </a:moveTo>
                  <a:lnTo>
                    <a:pt x="2811" y="34129"/>
                  </a:lnTo>
                  <a:lnTo>
                    <a:pt x="65332" y="3786"/>
                  </a:lnTo>
                  <a:lnTo>
                    <a:pt x="62579" y="0"/>
                  </a:lnTo>
                  <a:lnTo>
                    <a:pt x="0" y="30687"/>
                  </a:ln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3559042" y="2907182"/>
              <a:ext cx="11815" cy="70609"/>
            </a:xfrm>
            <a:custGeom>
              <a:rect b="b" l="l" r="r" t="t"/>
              <a:pathLst>
                <a:path extrusionOk="0" h="70609" w="11815">
                  <a:moveTo>
                    <a:pt x="10210" y="0"/>
                  </a:moveTo>
                  <a:lnTo>
                    <a:pt x="0" y="68429"/>
                  </a:lnTo>
                  <a:lnTo>
                    <a:pt x="3786" y="70609"/>
                  </a:lnTo>
                  <a:lnTo>
                    <a:pt x="11816" y="746"/>
                  </a:lnTo>
                  <a:lnTo>
                    <a:pt x="10210" y="0"/>
                  </a:ln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3190395" y="2731892"/>
              <a:ext cx="49902" cy="337444"/>
            </a:xfrm>
            <a:custGeom>
              <a:rect b="b" l="l" r="r" t="t"/>
              <a:pathLst>
                <a:path extrusionOk="0" h="337444" w="49902">
                  <a:moveTo>
                    <a:pt x="0" y="0"/>
                  </a:moveTo>
                  <a:lnTo>
                    <a:pt x="49902" y="0"/>
                  </a:lnTo>
                  <a:lnTo>
                    <a:pt x="49902" y="337444"/>
                  </a:lnTo>
                  <a:lnTo>
                    <a:pt x="0" y="33744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 rot="1114200">
              <a:off x="3063990" y="1806664"/>
              <a:ext cx="49902" cy="337443"/>
            </a:xfrm>
            <a:custGeom>
              <a:rect b="b" l="l" r="r" t="t"/>
              <a:pathLst>
                <a:path extrusionOk="0" h="337443" w="49902">
                  <a:moveTo>
                    <a:pt x="-259" y="-85"/>
                  </a:moveTo>
                  <a:lnTo>
                    <a:pt x="49644" y="-85"/>
                  </a:lnTo>
                  <a:lnTo>
                    <a:pt x="49644" y="337358"/>
                  </a:lnTo>
                  <a:lnTo>
                    <a:pt x="-259" y="33735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3207029" y="1954561"/>
              <a:ext cx="16634" cy="814844"/>
            </a:xfrm>
            <a:custGeom>
              <a:rect b="b" l="l" r="r" t="t"/>
              <a:pathLst>
                <a:path extrusionOk="0" h="814844" w="16634">
                  <a:moveTo>
                    <a:pt x="16634" y="814844"/>
                  </a:moveTo>
                  <a:lnTo>
                    <a:pt x="0" y="814844"/>
                  </a:lnTo>
                  <a:lnTo>
                    <a:pt x="0" y="0"/>
                  </a:lnTo>
                  <a:lnTo>
                    <a:pt x="16405" y="860"/>
                  </a:lnTo>
                  <a:lnTo>
                    <a:pt x="16634" y="81484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3410769" y="2937353"/>
              <a:ext cx="391315" cy="211139"/>
            </a:xfrm>
            <a:custGeom>
              <a:rect b="b" l="l" r="r" t="t"/>
              <a:pathLst>
                <a:path extrusionOk="0" h="211139" w="391315">
                  <a:moveTo>
                    <a:pt x="0" y="32007"/>
                  </a:moveTo>
                  <a:lnTo>
                    <a:pt x="145520" y="211139"/>
                  </a:lnTo>
                  <a:lnTo>
                    <a:pt x="370024" y="119364"/>
                  </a:lnTo>
                  <a:cubicBezTo>
                    <a:pt x="370024" y="119364"/>
                    <a:pt x="403292" y="106860"/>
                    <a:pt x="386658" y="77722"/>
                  </a:cubicBezTo>
                  <a:cubicBezTo>
                    <a:pt x="370024" y="48583"/>
                    <a:pt x="332626" y="81909"/>
                    <a:pt x="332626" y="81909"/>
                  </a:cubicBezTo>
                  <a:lnTo>
                    <a:pt x="166284" y="140243"/>
                  </a:lnTo>
                  <a:lnTo>
                    <a:pt x="65103" y="0"/>
                  </a:lnTo>
                  <a:close/>
                </a:path>
              </a:pathLst>
            </a:custGeom>
            <a:solidFill>
              <a:srgbClr val="FDA5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3350484" y="2807050"/>
              <a:ext cx="168177" cy="210204"/>
            </a:xfrm>
            <a:custGeom>
              <a:rect b="b" l="l" r="r" t="t"/>
              <a:pathLst>
                <a:path extrusionOk="0" h="210204" w="168177">
                  <a:moveTo>
                    <a:pt x="0" y="14438"/>
                  </a:moveTo>
                  <a:cubicBezTo>
                    <a:pt x="0" y="14438"/>
                    <a:pt x="62349" y="206075"/>
                    <a:pt x="70667" y="210205"/>
                  </a:cubicBezTo>
                  <a:lnTo>
                    <a:pt x="168177" y="162310"/>
                  </a:lnTo>
                  <a:cubicBezTo>
                    <a:pt x="168177" y="162310"/>
                    <a:pt x="140473" y="33079"/>
                    <a:pt x="109613" y="13176"/>
                  </a:cubicBezTo>
                  <a:cubicBezTo>
                    <a:pt x="78754" y="-6728"/>
                    <a:pt x="4187" y="-2254"/>
                    <a:pt x="0" y="14438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3368079" y="2875233"/>
              <a:ext cx="17738" cy="86038"/>
            </a:xfrm>
            <a:custGeom>
              <a:rect b="b" l="l" r="r" t="t"/>
              <a:pathLst>
                <a:path extrusionOk="0" h="86038" w="17738">
                  <a:moveTo>
                    <a:pt x="187" y="0"/>
                  </a:moveTo>
                  <a:cubicBezTo>
                    <a:pt x="187" y="0"/>
                    <a:pt x="-3083" y="73305"/>
                    <a:pt x="17739" y="86039"/>
                  </a:cubicBezTo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3152438" y="1841406"/>
              <a:ext cx="91315" cy="134335"/>
            </a:xfrm>
            <a:custGeom>
              <a:rect b="b" l="l" r="r" t="t"/>
              <a:pathLst>
                <a:path extrusionOk="0" h="134335" w="91315">
                  <a:moveTo>
                    <a:pt x="75026" y="134335"/>
                  </a:moveTo>
                  <a:lnTo>
                    <a:pt x="0" y="23460"/>
                  </a:lnTo>
                  <a:lnTo>
                    <a:pt x="7858" y="0"/>
                  </a:lnTo>
                  <a:lnTo>
                    <a:pt x="91316" y="134335"/>
                  </a:lnTo>
                  <a:lnTo>
                    <a:pt x="75026" y="134335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 rot="2016002">
              <a:off x="3567416" y="2751756"/>
              <a:ext cx="13020" cy="32866"/>
            </a:xfrm>
            <a:custGeom>
              <a:rect b="b" l="l" r="r" t="t"/>
              <a:pathLst>
                <a:path extrusionOk="0" h="32866" w="13020">
                  <a:moveTo>
                    <a:pt x="-259" y="-85"/>
                  </a:moveTo>
                  <a:lnTo>
                    <a:pt x="12762" y="-85"/>
                  </a:lnTo>
                  <a:lnTo>
                    <a:pt x="12762" y="32781"/>
                  </a:lnTo>
                  <a:lnTo>
                    <a:pt x="-259" y="32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 rot="2017199">
              <a:off x="3482978" y="2729545"/>
              <a:ext cx="96535" cy="6538"/>
            </a:xfrm>
            <a:custGeom>
              <a:rect b="b" l="l" r="r" t="t"/>
              <a:pathLst>
                <a:path extrusionOk="0" h="6538" w="96535">
                  <a:moveTo>
                    <a:pt x="-259" y="-86"/>
                  </a:moveTo>
                  <a:lnTo>
                    <a:pt x="96277" y="-86"/>
                  </a:lnTo>
                  <a:lnTo>
                    <a:pt x="96277" y="6454"/>
                  </a:lnTo>
                  <a:lnTo>
                    <a:pt x="-259" y="64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" name="Google Shape;253;p1"/>
            <p:cNvGrpSpPr/>
            <p:nvPr/>
          </p:nvGrpSpPr>
          <p:grpSpPr>
            <a:xfrm>
              <a:off x="4666705" y="4432076"/>
              <a:ext cx="606802" cy="1118560"/>
              <a:chOff x="4666705" y="4365962"/>
              <a:chExt cx="606802" cy="1118560"/>
            </a:xfrm>
          </p:grpSpPr>
          <p:sp>
            <p:nvSpPr>
              <p:cNvPr id="254" name="Google Shape;254;p1"/>
              <p:cNvSpPr/>
              <p:nvPr/>
            </p:nvSpPr>
            <p:spPr>
              <a:xfrm>
                <a:off x="4865914" y="4859537"/>
                <a:ext cx="208328" cy="153952"/>
              </a:xfrm>
              <a:custGeom>
                <a:rect b="b" l="l" r="r" t="t"/>
                <a:pathLst>
                  <a:path extrusionOk="0" h="153952" w="208328">
                    <a:moveTo>
                      <a:pt x="0" y="0"/>
                    </a:moveTo>
                    <a:lnTo>
                      <a:pt x="208329" y="0"/>
                    </a:lnTo>
                    <a:lnTo>
                      <a:pt x="208329" y="153952"/>
                    </a:lnTo>
                    <a:lnTo>
                      <a:pt x="0" y="15395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4865914" y="4861832"/>
                <a:ext cx="208328" cy="47550"/>
              </a:xfrm>
              <a:custGeom>
                <a:rect b="b" l="l" r="r" t="t"/>
                <a:pathLst>
                  <a:path extrusionOk="0" h="47550" w="208328">
                    <a:moveTo>
                      <a:pt x="0" y="38488"/>
                    </a:moveTo>
                    <a:cubicBezTo>
                      <a:pt x="0" y="38488"/>
                      <a:pt x="77722" y="47551"/>
                      <a:pt x="104164" y="47551"/>
                    </a:cubicBezTo>
                    <a:cubicBezTo>
                      <a:pt x="130607" y="47551"/>
                      <a:pt x="208329" y="38488"/>
                      <a:pt x="208329" y="38488"/>
                    </a:cubicBezTo>
                    <a:lnTo>
                      <a:pt x="2083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4865914" y="4642146"/>
                <a:ext cx="208328" cy="264942"/>
              </a:xfrm>
              <a:custGeom>
                <a:rect b="b" l="l" r="r" t="t"/>
                <a:pathLst>
                  <a:path extrusionOk="0" h="264942" w="208328">
                    <a:moveTo>
                      <a:pt x="208329" y="255880"/>
                    </a:moveTo>
                    <a:cubicBezTo>
                      <a:pt x="208329" y="255880"/>
                      <a:pt x="130607" y="264942"/>
                      <a:pt x="104164" y="264942"/>
                    </a:cubicBezTo>
                    <a:cubicBezTo>
                      <a:pt x="77722" y="264942"/>
                      <a:pt x="0" y="255880"/>
                      <a:pt x="0" y="255880"/>
                    </a:cubicBezTo>
                    <a:lnTo>
                      <a:pt x="0" y="104164"/>
                    </a:lnTo>
                    <a:cubicBezTo>
                      <a:pt x="0" y="46639"/>
                      <a:pt x="46633" y="0"/>
                      <a:pt x="104164" y="0"/>
                    </a:cubicBezTo>
                    <a:lnTo>
                      <a:pt x="104164" y="0"/>
                    </a:lnTo>
                    <a:cubicBezTo>
                      <a:pt x="161690" y="0"/>
                      <a:pt x="208329" y="46633"/>
                      <a:pt x="208329" y="104164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4945184" y="4590121"/>
                <a:ext cx="49787" cy="81507"/>
              </a:xfrm>
              <a:custGeom>
                <a:rect b="b" l="l" r="r" t="t"/>
                <a:pathLst>
                  <a:path extrusionOk="0" h="81507" w="49787">
                    <a:moveTo>
                      <a:pt x="24894" y="81508"/>
                    </a:moveTo>
                    <a:lnTo>
                      <a:pt x="24894" y="81508"/>
                    </a:lnTo>
                    <a:cubicBezTo>
                      <a:pt x="11145" y="81508"/>
                      <a:pt x="0" y="70363"/>
                      <a:pt x="0" y="56614"/>
                    </a:cubicBezTo>
                    <a:lnTo>
                      <a:pt x="0" y="0"/>
                    </a:lnTo>
                    <a:lnTo>
                      <a:pt x="49788" y="0"/>
                    </a:lnTo>
                    <a:lnTo>
                      <a:pt x="49788" y="56614"/>
                    </a:lnTo>
                    <a:cubicBezTo>
                      <a:pt x="49788" y="70363"/>
                      <a:pt x="38643" y="81508"/>
                      <a:pt x="24894" y="81508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4865914" y="4959170"/>
                <a:ext cx="74739" cy="507227"/>
              </a:xfrm>
              <a:custGeom>
                <a:rect b="b" l="l" r="r" t="t"/>
                <a:pathLst>
                  <a:path extrusionOk="0" h="507227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507227"/>
                    </a:lnTo>
                    <a:lnTo>
                      <a:pt x="0" y="50722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4999503" y="4959170"/>
                <a:ext cx="74739" cy="507227"/>
              </a:xfrm>
              <a:custGeom>
                <a:rect b="b" l="l" r="r" t="t"/>
                <a:pathLst>
                  <a:path extrusionOk="0" h="507227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507227"/>
                    </a:lnTo>
                    <a:lnTo>
                      <a:pt x="0" y="50722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4945184" y="4592358"/>
                <a:ext cx="49787" cy="38578"/>
              </a:xfrm>
              <a:custGeom>
                <a:rect b="b" l="l" r="r" t="t"/>
                <a:pathLst>
                  <a:path extrusionOk="0" h="38578" w="49787">
                    <a:moveTo>
                      <a:pt x="0" y="35563"/>
                    </a:moveTo>
                    <a:cubicBezTo>
                      <a:pt x="16353" y="39584"/>
                      <a:pt x="33435" y="39584"/>
                      <a:pt x="49788" y="35563"/>
                    </a:cubicBezTo>
                    <a:lnTo>
                      <a:pt x="497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4861382" y="4390798"/>
                <a:ext cx="217391" cy="217391"/>
              </a:xfrm>
              <a:custGeom>
                <a:rect b="b" l="l" r="r" t="t"/>
                <a:pathLst>
                  <a:path extrusionOk="0" h="217391" w="217391">
                    <a:moveTo>
                      <a:pt x="217391" y="108696"/>
                    </a:moveTo>
                    <a:cubicBezTo>
                      <a:pt x="217391" y="168727"/>
                      <a:pt x="168727" y="217391"/>
                      <a:pt x="108696" y="217391"/>
                    </a:cubicBezTo>
                    <a:cubicBezTo>
                      <a:pt x="48664" y="217391"/>
                      <a:pt x="0" y="168727"/>
                      <a:pt x="0" y="108696"/>
                    </a:cubicBezTo>
                    <a:cubicBezTo>
                      <a:pt x="0" y="48665"/>
                      <a:pt x="48664" y="0"/>
                      <a:pt x="108696" y="0"/>
                    </a:cubicBezTo>
                    <a:cubicBezTo>
                      <a:pt x="168727" y="0"/>
                      <a:pt x="217391" y="48665"/>
                      <a:pt x="217391" y="108696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4865914" y="4420281"/>
                <a:ext cx="208328" cy="208328"/>
              </a:xfrm>
              <a:custGeom>
                <a:rect b="b" l="l" r="r" t="t"/>
                <a:pathLst>
                  <a:path extrusionOk="0" h="208328" w="208328">
                    <a:moveTo>
                      <a:pt x="208329" y="104164"/>
                    </a:moveTo>
                    <a:cubicBezTo>
                      <a:pt x="208329" y="161692"/>
                      <a:pt x="161693" y="208328"/>
                      <a:pt x="104164" y="208328"/>
                    </a:cubicBezTo>
                    <a:cubicBezTo>
                      <a:pt x="46636" y="208328"/>
                      <a:pt x="0" y="161692"/>
                      <a:pt x="0" y="104164"/>
                    </a:cubicBezTo>
                    <a:cubicBezTo>
                      <a:pt x="0" y="46636"/>
                      <a:pt x="46636" y="0"/>
                      <a:pt x="104164" y="0"/>
                    </a:cubicBezTo>
                    <a:cubicBezTo>
                      <a:pt x="161693" y="0"/>
                      <a:pt x="208329" y="46636"/>
                      <a:pt x="208329" y="104164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4890792" y="4411832"/>
                <a:ext cx="181973" cy="82057"/>
              </a:xfrm>
              <a:custGeom>
                <a:rect b="b" l="l" r="r" t="t"/>
                <a:pathLst>
                  <a:path extrusionOk="0" h="82057" w="181973">
                    <a:moveTo>
                      <a:pt x="16191" y="60358"/>
                    </a:moveTo>
                    <a:cubicBezTo>
                      <a:pt x="21875" y="63502"/>
                      <a:pt x="28139" y="65452"/>
                      <a:pt x="34603" y="66094"/>
                    </a:cubicBezTo>
                    <a:cubicBezTo>
                      <a:pt x="61281" y="69731"/>
                      <a:pt x="88441" y="66680"/>
                      <a:pt x="113644" y="57204"/>
                    </a:cubicBezTo>
                    <a:cubicBezTo>
                      <a:pt x="118428" y="67551"/>
                      <a:pt x="127537" y="75261"/>
                      <a:pt x="138538" y="78255"/>
                    </a:cubicBezTo>
                    <a:cubicBezTo>
                      <a:pt x="149425" y="81134"/>
                      <a:pt x="160673" y="82390"/>
                      <a:pt x="171921" y="81983"/>
                    </a:cubicBezTo>
                    <a:cubicBezTo>
                      <a:pt x="174394" y="82253"/>
                      <a:pt x="176894" y="81776"/>
                      <a:pt x="179091" y="80606"/>
                    </a:cubicBezTo>
                    <a:cubicBezTo>
                      <a:pt x="184081" y="77222"/>
                      <a:pt x="181672" y="69479"/>
                      <a:pt x="178747" y="64202"/>
                    </a:cubicBezTo>
                    <a:lnTo>
                      <a:pt x="164235" y="37874"/>
                    </a:lnTo>
                    <a:cubicBezTo>
                      <a:pt x="160375" y="29861"/>
                      <a:pt x="155178" y="22565"/>
                      <a:pt x="148863" y="16307"/>
                    </a:cubicBezTo>
                    <a:cubicBezTo>
                      <a:pt x="140087" y="9384"/>
                      <a:pt x="129642" y="4892"/>
                      <a:pt x="118577" y="3286"/>
                    </a:cubicBezTo>
                    <a:cubicBezTo>
                      <a:pt x="92817" y="-1842"/>
                      <a:pt x="66220" y="-959"/>
                      <a:pt x="40856" y="5867"/>
                    </a:cubicBezTo>
                    <a:cubicBezTo>
                      <a:pt x="13839" y="13037"/>
                      <a:pt x="-20978" y="37874"/>
                      <a:pt x="16191" y="60358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4890792" y="4409595"/>
                <a:ext cx="181973" cy="82057"/>
              </a:xfrm>
              <a:custGeom>
                <a:rect b="b" l="l" r="r" t="t"/>
                <a:pathLst>
                  <a:path extrusionOk="0" h="82057" w="181973">
                    <a:moveTo>
                      <a:pt x="16191" y="60359"/>
                    </a:moveTo>
                    <a:cubicBezTo>
                      <a:pt x="21875" y="63502"/>
                      <a:pt x="28139" y="65452"/>
                      <a:pt x="34603" y="66094"/>
                    </a:cubicBezTo>
                    <a:cubicBezTo>
                      <a:pt x="61281" y="69736"/>
                      <a:pt x="88441" y="66679"/>
                      <a:pt x="113644" y="57203"/>
                    </a:cubicBezTo>
                    <a:cubicBezTo>
                      <a:pt x="118428" y="67551"/>
                      <a:pt x="127537" y="75260"/>
                      <a:pt x="138538" y="78255"/>
                    </a:cubicBezTo>
                    <a:cubicBezTo>
                      <a:pt x="149425" y="81134"/>
                      <a:pt x="160673" y="82390"/>
                      <a:pt x="171921" y="81983"/>
                    </a:cubicBezTo>
                    <a:cubicBezTo>
                      <a:pt x="174394" y="82252"/>
                      <a:pt x="176894" y="81776"/>
                      <a:pt x="179091" y="80606"/>
                    </a:cubicBezTo>
                    <a:cubicBezTo>
                      <a:pt x="184081" y="77222"/>
                      <a:pt x="181672" y="69478"/>
                      <a:pt x="178747" y="64202"/>
                    </a:cubicBezTo>
                    <a:lnTo>
                      <a:pt x="164235" y="37873"/>
                    </a:lnTo>
                    <a:cubicBezTo>
                      <a:pt x="160375" y="29861"/>
                      <a:pt x="155178" y="22564"/>
                      <a:pt x="148863" y="16307"/>
                    </a:cubicBezTo>
                    <a:cubicBezTo>
                      <a:pt x="140087" y="9383"/>
                      <a:pt x="129642" y="4892"/>
                      <a:pt x="118577" y="3286"/>
                    </a:cubicBezTo>
                    <a:cubicBezTo>
                      <a:pt x="92817" y="-1842"/>
                      <a:pt x="66220" y="-958"/>
                      <a:pt x="40856" y="5867"/>
                    </a:cubicBezTo>
                    <a:cubicBezTo>
                      <a:pt x="13839" y="13037"/>
                      <a:pt x="-20978" y="37816"/>
                      <a:pt x="16191" y="60359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5064032" y="4507467"/>
                <a:ext cx="18125" cy="33956"/>
              </a:xfrm>
              <a:custGeom>
                <a:rect b="b" l="l" r="r" t="t"/>
                <a:pathLst>
                  <a:path extrusionOk="0" h="33956" w="18125">
                    <a:moveTo>
                      <a:pt x="18126" y="16978"/>
                    </a:moveTo>
                    <a:cubicBezTo>
                      <a:pt x="18126" y="26355"/>
                      <a:pt x="14068" y="33957"/>
                      <a:pt x="9063" y="33957"/>
                    </a:cubicBezTo>
                    <a:cubicBezTo>
                      <a:pt x="4057" y="33957"/>
                      <a:pt x="0" y="26355"/>
                      <a:pt x="0" y="16978"/>
                    </a:cubicBezTo>
                    <a:cubicBezTo>
                      <a:pt x="0" y="7601"/>
                      <a:pt x="4057" y="0"/>
                      <a:pt x="9063" y="0"/>
                    </a:cubicBezTo>
                    <a:cubicBezTo>
                      <a:pt x="14068" y="0"/>
                      <a:pt x="18126" y="7601"/>
                      <a:pt x="18126" y="16978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4857998" y="4507467"/>
                <a:ext cx="18125" cy="33956"/>
              </a:xfrm>
              <a:custGeom>
                <a:rect b="b" l="l" r="r" t="t"/>
                <a:pathLst>
                  <a:path extrusionOk="0" h="33956" w="18125">
                    <a:moveTo>
                      <a:pt x="18125" y="16978"/>
                    </a:moveTo>
                    <a:cubicBezTo>
                      <a:pt x="18125" y="26355"/>
                      <a:pt x="14068" y="33957"/>
                      <a:pt x="9062" y="33957"/>
                    </a:cubicBezTo>
                    <a:cubicBezTo>
                      <a:pt x="4057" y="33957"/>
                      <a:pt x="0" y="26355"/>
                      <a:pt x="0" y="16978"/>
                    </a:cubicBezTo>
                    <a:cubicBezTo>
                      <a:pt x="0" y="7601"/>
                      <a:pt x="4057" y="0"/>
                      <a:pt x="9062" y="0"/>
                    </a:cubicBezTo>
                    <a:cubicBezTo>
                      <a:pt x="14068" y="0"/>
                      <a:pt x="18125" y="7601"/>
                      <a:pt x="18125" y="16978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5223720" y="4365962"/>
                <a:ext cx="49787" cy="49787"/>
              </a:xfrm>
              <a:custGeom>
                <a:rect b="b" l="l" r="r" t="t"/>
                <a:pathLst>
                  <a:path extrusionOk="0" h="49787" w="49787">
                    <a:moveTo>
                      <a:pt x="49788" y="24894"/>
                    </a:moveTo>
                    <a:cubicBezTo>
                      <a:pt x="49788" y="38642"/>
                      <a:pt x="38643" y="49788"/>
                      <a:pt x="24894" y="49788"/>
                    </a:cubicBezTo>
                    <a:cubicBezTo>
                      <a:pt x="11145" y="49788"/>
                      <a:pt x="0" y="38643"/>
                      <a:pt x="0" y="24894"/>
                    </a:cubicBezTo>
                    <a:cubicBezTo>
                      <a:pt x="0" y="11145"/>
                      <a:pt x="11145" y="0"/>
                      <a:pt x="24894" y="0"/>
                    </a:cubicBezTo>
                    <a:cubicBezTo>
                      <a:pt x="38642" y="0"/>
                      <a:pt x="49788" y="11145"/>
                      <a:pt x="49788" y="24894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4868208" y="4540276"/>
                <a:ext cx="205001" cy="88683"/>
              </a:xfrm>
              <a:custGeom>
                <a:rect b="b" l="l" r="r" t="t"/>
                <a:pathLst>
                  <a:path extrusionOk="0" h="88683" w="205001">
                    <a:moveTo>
                      <a:pt x="104164" y="24894"/>
                    </a:moveTo>
                    <a:cubicBezTo>
                      <a:pt x="104164" y="24894"/>
                      <a:pt x="45314" y="45256"/>
                      <a:pt x="0" y="0"/>
                    </a:cubicBezTo>
                    <a:cubicBezTo>
                      <a:pt x="0" y="0"/>
                      <a:pt x="3671" y="15028"/>
                      <a:pt x="9980" y="33096"/>
                    </a:cubicBezTo>
                    <a:cubicBezTo>
                      <a:pt x="36819" y="83980"/>
                      <a:pt x="99828" y="103470"/>
                      <a:pt x="150711" y="76632"/>
                    </a:cubicBezTo>
                    <a:cubicBezTo>
                      <a:pt x="179758" y="61306"/>
                      <a:pt x="199879" y="33182"/>
                      <a:pt x="205002" y="746"/>
                    </a:cubicBezTo>
                    <a:cubicBezTo>
                      <a:pt x="194103" y="6596"/>
                      <a:pt x="116726" y="43822"/>
                      <a:pt x="104164" y="24894"/>
                    </a:cubicBezTo>
                    <a:close/>
                    <a:moveTo>
                      <a:pt x="101927" y="52082"/>
                    </a:moveTo>
                    <a:cubicBezTo>
                      <a:pt x="90455" y="52082"/>
                      <a:pt x="81565" y="43478"/>
                      <a:pt x="81565" y="38488"/>
                    </a:cubicBezTo>
                    <a:cubicBezTo>
                      <a:pt x="81565" y="33498"/>
                      <a:pt x="90685" y="33957"/>
                      <a:pt x="101927" y="33957"/>
                    </a:cubicBezTo>
                    <a:cubicBezTo>
                      <a:pt x="113170" y="33957"/>
                      <a:pt x="122289" y="33498"/>
                      <a:pt x="122289" y="38488"/>
                    </a:cubicBezTo>
                    <a:cubicBezTo>
                      <a:pt x="122289" y="43478"/>
                      <a:pt x="113112" y="52082"/>
                      <a:pt x="101870" y="52082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5025430" y="4390855"/>
                <a:ext cx="232247" cy="335149"/>
              </a:xfrm>
              <a:custGeom>
                <a:rect b="b" l="l" r="r" t="t"/>
                <a:pathLst>
                  <a:path extrusionOk="0" h="335149" w="232247">
                    <a:moveTo>
                      <a:pt x="0" y="267294"/>
                    </a:moveTo>
                    <a:cubicBezTo>
                      <a:pt x="0" y="267294"/>
                      <a:pt x="121257" y="199266"/>
                      <a:pt x="195996" y="0"/>
                    </a:cubicBezTo>
                    <a:lnTo>
                      <a:pt x="232247" y="22657"/>
                    </a:lnTo>
                    <a:cubicBezTo>
                      <a:pt x="232247" y="22657"/>
                      <a:pt x="172250" y="276586"/>
                      <a:pt x="21682" y="33515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4666705" y="4365962"/>
                <a:ext cx="49787" cy="49787"/>
              </a:xfrm>
              <a:custGeom>
                <a:rect b="b" l="l" r="r" t="t"/>
                <a:pathLst>
                  <a:path extrusionOk="0" h="49787" w="49787">
                    <a:moveTo>
                      <a:pt x="49788" y="24894"/>
                    </a:moveTo>
                    <a:cubicBezTo>
                      <a:pt x="49788" y="38642"/>
                      <a:pt x="38643" y="49788"/>
                      <a:pt x="24894" y="49788"/>
                    </a:cubicBezTo>
                    <a:cubicBezTo>
                      <a:pt x="11145" y="49788"/>
                      <a:pt x="0" y="38643"/>
                      <a:pt x="0" y="24894"/>
                    </a:cubicBezTo>
                    <a:cubicBezTo>
                      <a:pt x="0" y="11145"/>
                      <a:pt x="11145" y="0"/>
                      <a:pt x="24894" y="0"/>
                    </a:cubicBezTo>
                    <a:cubicBezTo>
                      <a:pt x="38642" y="0"/>
                      <a:pt x="49788" y="11145"/>
                      <a:pt x="49788" y="24894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4682708" y="4390855"/>
                <a:ext cx="232017" cy="335092"/>
              </a:xfrm>
              <a:custGeom>
                <a:rect b="b" l="l" r="r" t="t"/>
                <a:pathLst>
                  <a:path extrusionOk="0" h="335092" w="232017">
                    <a:moveTo>
                      <a:pt x="232018" y="267294"/>
                    </a:moveTo>
                    <a:cubicBezTo>
                      <a:pt x="232018" y="267294"/>
                      <a:pt x="110761" y="199266"/>
                      <a:pt x="36022" y="0"/>
                    </a:cubicBezTo>
                    <a:lnTo>
                      <a:pt x="0" y="22600"/>
                    </a:lnTo>
                    <a:cubicBezTo>
                      <a:pt x="0" y="22600"/>
                      <a:pt x="59998" y="276529"/>
                      <a:pt x="210566" y="335093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4870445" y="5448329"/>
                <a:ext cx="65676" cy="36193"/>
              </a:xfrm>
              <a:custGeom>
                <a:rect b="b" l="l" r="r" t="t"/>
                <a:pathLst>
                  <a:path extrusionOk="0" h="36193" w="65676">
                    <a:moveTo>
                      <a:pt x="65676" y="36194"/>
                    </a:moveTo>
                    <a:lnTo>
                      <a:pt x="0" y="36194"/>
                    </a:lnTo>
                    <a:lnTo>
                      <a:pt x="0" y="32809"/>
                    </a:lnTo>
                    <a:cubicBezTo>
                      <a:pt x="0" y="14690"/>
                      <a:pt x="14690" y="0"/>
                      <a:pt x="32810" y="0"/>
                    </a:cubicBezTo>
                    <a:lnTo>
                      <a:pt x="32810" y="0"/>
                    </a:lnTo>
                    <a:cubicBezTo>
                      <a:pt x="50929" y="0"/>
                      <a:pt x="65619" y="14690"/>
                      <a:pt x="65619" y="32809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5003920" y="5448329"/>
                <a:ext cx="65790" cy="36193"/>
              </a:xfrm>
              <a:custGeom>
                <a:rect b="b" l="l" r="r" t="t"/>
                <a:pathLst>
                  <a:path extrusionOk="0" h="36193" w="65790">
                    <a:moveTo>
                      <a:pt x="65791" y="36194"/>
                    </a:moveTo>
                    <a:lnTo>
                      <a:pt x="0" y="36194"/>
                    </a:lnTo>
                    <a:lnTo>
                      <a:pt x="0" y="32809"/>
                    </a:lnTo>
                    <a:cubicBezTo>
                      <a:pt x="0" y="14690"/>
                      <a:pt x="14690" y="0"/>
                      <a:pt x="32809" y="0"/>
                    </a:cubicBezTo>
                    <a:lnTo>
                      <a:pt x="32809" y="0"/>
                    </a:lnTo>
                    <a:cubicBezTo>
                      <a:pt x="50929" y="0"/>
                      <a:pt x="65619" y="14690"/>
                      <a:pt x="65619" y="32809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" name="Google Shape;274;p1"/>
            <p:cNvSpPr/>
            <p:nvPr/>
          </p:nvSpPr>
          <p:spPr>
            <a:xfrm>
              <a:off x="4868954" y="4927544"/>
              <a:ext cx="202305" cy="149535"/>
            </a:xfrm>
            <a:custGeom>
              <a:rect b="b" l="l" r="r" t="t"/>
              <a:pathLst>
                <a:path extrusionOk="0" h="149535" w="202305">
                  <a:moveTo>
                    <a:pt x="0" y="0"/>
                  </a:moveTo>
                  <a:lnTo>
                    <a:pt x="202306" y="0"/>
                  </a:lnTo>
                  <a:lnTo>
                    <a:pt x="202306" y="149535"/>
                  </a:lnTo>
                  <a:lnTo>
                    <a:pt x="0" y="149535"/>
                  </a:lnTo>
                  <a:close/>
                </a:path>
              </a:pathLst>
            </a:custGeom>
            <a:solidFill>
              <a:srgbClr val="4D8A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868954" y="4929781"/>
              <a:ext cx="202248" cy="46117"/>
            </a:xfrm>
            <a:custGeom>
              <a:rect b="b" l="l" r="r" t="t"/>
              <a:pathLst>
                <a:path extrusionOk="0" h="46117" w="202248">
                  <a:moveTo>
                    <a:pt x="0" y="37341"/>
                  </a:moveTo>
                  <a:cubicBezTo>
                    <a:pt x="0" y="37341"/>
                    <a:pt x="75485" y="46117"/>
                    <a:pt x="101124" y="46117"/>
                  </a:cubicBezTo>
                  <a:cubicBezTo>
                    <a:pt x="126764" y="46117"/>
                    <a:pt x="202249" y="37341"/>
                    <a:pt x="202249" y="37341"/>
                  </a:cubicBezTo>
                  <a:lnTo>
                    <a:pt x="202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4868954" y="4716520"/>
              <a:ext cx="202248" cy="257198"/>
            </a:xfrm>
            <a:custGeom>
              <a:rect b="b" l="l" r="r" t="t"/>
              <a:pathLst>
                <a:path extrusionOk="0" h="257198" w="202248">
                  <a:moveTo>
                    <a:pt x="202249" y="248423"/>
                  </a:moveTo>
                  <a:cubicBezTo>
                    <a:pt x="202249" y="248423"/>
                    <a:pt x="126764" y="257199"/>
                    <a:pt x="101124" y="257199"/>
                  </a:cubicBezTo>
                  <a:cubicBezTo>
                    <a:pt x="75485" y="257199"/>
                    <a:pt x="0" y="248423"/>
                    <a:pt x="0" y="248423"/>
                  </a:cubicBezTo>
                  <a:lnTo>
                    <a:pt x="0" y="101124"/>
                  </a:lnTo>
                  <a:cubicBezTo>
                    <a:pt x="0" y="45274"/>
                    <a:pt x="45274" y="0"/>
                    <a:pt x="101124" y="0"/>
                  </a:cubicBezTo>
                  <a:lnTo>
                    <a:pt x="101124" y="0"/>
                  </a:lnTo>
                  <a:cubicBezTo>
                    <a:pt x="156975" y="0"/>
                    <a:pt x="202249" y="45274"/>
                    <a:pt x="202249" y="101124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4945815" y="4665929"/>
              <a:ext cx="48411" cy="79155"/>
            </a:xfrm>
            <a:custGeom>
              <a:rect b="b" l="l" r="r" t="t"/>
              <a:pathLst>
                <a:path extrusionOk="0" h="79155" w="48411">
                  <a:moveTo>
                    <a:pt x="57" y="0"/>
                  </a:moveTo>
                  <a:lnTo>
                    <a:pt x="48411" y="0"/>
                  </a:lnTo>
                  <a:lnTo>
                    <a:pt x="48411" y="0"/>
                  </a:lnTo>
                  <a:lnTo>
                    <a:pt x="48411" y="54950"/>
                  </a:lnTo>
                  <a:cubicBezTo>
                    <a:pt x="48411" y="68321"/>
                    <a:pt x="37576" y="79156"/>
                    <a:pt x="24206" y="79156"/>
                  </a:cubicBezTo>
                  <a:lnTo>
                    <a:pt x="24206" y="79156"/>
                  </a:lnTo>
                  <a:cubicBezTo>
                    <a:pt x="10835" y="79156"/>
                    <a:pt x="0" y="68321"/>
                    <a:pt x="0" y="54950"/>
                  </a:cubicBez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DB7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4868954" y="5024309"/>
              <a:ext cx="72559" cy="492485"/>
            </a:xfrm>
            <a:custGeom>
              <a:rect b="b" l="l" r="r" t="t"/>
              <a:pathLst>
                <a:path extrusionOk="0" h="492485" w="72559">
                  <a:moveTo>
                    <a:pt x="0" y="0"/>
                  </a:moveTo>
                  <a:lnTo>
                    <a:pt x="72559" y="0"/>
                  </a:lnTo>
                  <a:lnTo>
                    <a:pt x="72559" y="492486"/>
                  </a:lnTo>
                  <a:lnTo>
                    <a:pt x="0" y="492486"/>
                  </a:lnTo>
                  <a:close/>
                </a:path>
              </a:pathLst>
            </a:custGeom>
            <a:solidFill>
              <a:srgbClr val="4D8A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998643" y="5024309"/>
              <a:ext cx="72559" cy="492485"/>
            </a:xfrm>
            <a:custGeom>
              <a:rect b="b" l="l" r="r" t="t"/>
              <a:pathLst>
                <a:path extrusionOk="0" h="492485" w="72559">
                  <a:moveTo>
                    <a:pt x="0" y="0"/>
                  </a:moveTo>
                  <a:lnTo>
                    <a:pt x="72560" y="0"/>
                  </a:lnTo>
                  <a:lnTo>
                    <a:pt x="72560" y="492486"/>
                  </a:lnTo>
                  <a:lnTo>
                    <a:pt x="0" y="492486"/>
                  </a:lnTo>
                  <a:close/>
                </a:path>
              </a:pathLst>
            </a:custGeom>
            <a:solidFill>
              <a:srgbClr val="4D8A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4945930" y="4668166"/>
              <a:ext cx="48353" cy="37345"/>
            </a:xfrm>
            <a:custGeom>
              <a:rect b="b" l="l" r="r" t="t"/>
              <a:pathLst>
                <a:path extrusionOk="0" h="37345" w="48353">
                  <a:moveTo>
                    <a:pt x="0" y="34416"/>
                  </a:moveTo>
                  <a:cubicBezTo>
                    <a:pt x="15883" y="38322"/>
                    <a:pt x="32471" y="38322"/>
                    <a:pt x="48354" y="34416"/>
                  </a:cubicBezTo>
                  <a:lnTo>
                    <a:pt x="483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4864537" y="4472457"/>
              <a:ext cx="211081" cy="211081"/>
            </a:xfrm>
            <a:custGeom>
              <a:rect b="b" l="l" r="r" t="t"/>
              <a:pathLst>
                <a:path extrusionOk="0" h="211081" w="211081">
                  <a:moveTo>
                    <a:pt x="211082" y="105541"/>
                  </a:moveTo>
                  <a:cubicBezTo>
                    <a:pt x="211082" y="163829"/>
                    <a:pt x="163829" y="211082"/>
                    <a:pt x="105541" y="211082"/>
                  </a:cubicBezTo>
                  <a:cubicBezTo>
                    <a:pt x="47252" y="211082"/>
                    <a:pt x="0" y="163829"/>
                    <a:pt x="0" y="105541"/>
                  </a:cubicBezTo>
                  <a:cubicBezTo>
                    <a:pt x="0" y="47252"/>
                    <a:pt x="47252" y="0"/>
                    <a:pt x="105541" y="0"/>
                  </a:cubicBezTo>
                  <a:cubicBezTo>
                    <a:pt x="163829" y="0"/>
                    <a:pt x="211082" y="47252"/>
                    <a:pt x="211082" y="105541"/>
                  </a:cubicBezTo>
                  <a:close/>
                </a:path>
              </a:pathLst>
            </a:custGeom>
            <a:solidFill>
              <a:srgbClr val="814E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4868954" y="4501021"/>
              <a:ext cx="202248" cy="202248"/>
            </a:xfrm>
            <a:custGeom>
              <a:rect b="b" l="l" r="r" t="t"/>
              <a:pathLst>
                <a:path extrusionOk="0" h="202248" w="202248">
                  <a:moveTo>
                    <a:pt x="202248" y="101124"/>
                  </a:moveTo>
                  <a:cubicBezTo>
                    <a:pt x="202248" y="156973"/>
                    <a:pt x="156973" y="202248"/>
                    <a:pt x="101124" y="202248"/>
                  </a:cubicBezTo>
                  <a:cubicBezTo>
                    <a:pt x="45275" y="202248"/>
                    <a:pt x="0" y="156973"/>
                    <a:pt x="0" y="101124"/>
                  </a:cubicBezTo>
                  <a:cubicBezTo>
                    <a:pt x="0" y="45275"/>
                    <a:pt x="45275" y="0"/>
                    <a:pt x="101124" y="0"/>
                  </a:cubicBezTo>
                  <a:cubicBezTo>
                    <a:pt x="156973" y="0"/>
                    <a:pt x="202248" y="45275"/>
                    <a:pt x="202248" y="101124"/>
                  </a:cubicBezTo>
                  <a:close/>
                </a:path>
              </a:pathLst>
            </a:custGeom>
            <a:solidFill>
              <a:srgbClr val="FDB7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4893052" y="4492787"/>
              <a:ext cx="176835" cy="79611"/>
            </a:xfrm>
            <a:custGeom>
              <a:rect b="b" l="l" r="r" t="t"/>
              <a:pathLst>
                <a:path extrusionOk="0" h="79611" w="176835">
                  <a:moveTo>
                    <a:pt x="15766" y="58653"/>
                  </a:moveTo>
                  <a:cubicBezTo>
                    <a:pt x="21301" y="61647"/>
                    <a:pt x="27393" y="63483"/>
                    <a:pt x="33662" y="64045"/>
                  </a:cubicBezTo>
                  <a:cubicBezTo>
                    <a:pt x="59560" y="67589"/>
                    <a:pt x="85934" y="64630"/>
                    <a:pt x="110409" y="55441"/>
                  </a:cubicBezTo>
                  <a:cubicBezTo>
                    <a:pt x="115055" y="65507"/>
                    <a:pt x="123917" y="73004"/>
                    <a:pt x="134614" y="75918"/>
                  </a:cubicBezTo>
                  <a:cubicBezTo>
                    <a:pt x="145180" y="78712"/>
                    <a:pt x="156101" y="79927"/>
                    <a:pt x="167022" y="79532"/>
                  </a:cubicBezTo>
                  <a:cubicBezTo>
                    <a:pt x="169437" y="79813"/>
                    <a:pt x="171875" y="79348"/>
                    <a:pt x="174020" y="78212"/>
                  </a:cubicBezTo>
                  <a:cubicBezTo>
                    <a:pt x="178896" y="74943"/>
                    <a:pt x="176544" y="67429"/>
                    <a:pt x="173676" y="62267"/>
                  </a:cubicBezTo>
                  <a:lnTo>
                    <a:pt x="159566" y="36742"/>
                  </a:lnTo>
                  <a:cubicBezTo>
                    <a:pt x="155826" y="28964"/>
                    <a:pt x="150778" y="21886"/>
                    <a:pt x="144652" y="15806"/>
                  </a:cubicBezTo>
                  <a:cubicBezTo>
                    <a:pt x="136123" y="9089"/>
                    <a:pt x="125970" y="4735"/>
                    <a:pt x="115227" y="3186"/>
                  </a:cubicBezTo>
                  <a:cubicBezTo>
                    <a:pt x="90207" y="-1792"/>
                    <a:pt x="64372" y="-926"/>
                    <a:pt x="39742" y="5710"/>
                  </a:cubicBezTo>
                  <a:cubicBezTo>
                    <a:pt x="13357" y="12708"/>
                    <a:pt x="-20370" y="36799"/>
                    <a:pt x="15766" y="58653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4893052" y="4490608"/>
              <a:ext cx="176835" cy="79611"/>
            </a:xfrm>
            <a:custGeom>
              <a:rect b="b" l="l" r="r" t="t"/>
              <a:pathLst>
                <a:path extrusionOk="0" h="79611" w="176835">
                  <a:moveTo>
                    <a:pt x="15766" y="58653"/>
                  </a:moveTo>
                  <a:cubicBezTo>
                    <a:pt x="21301" y="61647"/>
                    <a:pt x="27393" y="63482"/>
                    <a:pt x="33662" y="64045"/>
                  </a:cubicBezTo>
                  <a:cubicBezTo>
                    <a:pt x="59560" y="67589"/>
                    <a:pt x="85934" y="64630"/>
                    <a:pt x="110409" y="55441"/>
                  </a:cubicBezTo>
                  <a:cubicBezTo>
                    <a:pt x="115055" y="65507"/>
                    <a:pt x="123917" y="73004"/>
                    <a:pt x="134614" y="75918"/>
                  </a:cubicBezTo>
                  <a:cubicBezTo>
                    <a:pt x="145180" y="78711"/>
                    <a:pt x="156101" y="79927"/>
                    <a:pt x="167022" y="79532"/>
                  </a:cubicBezTo>
                  <a:cubicBezTo>
                    <a:pt x="169437" y="79813"/>
                    <a:pt x="171875" y="79348"/>
                    <a:pt x="174020" y="78212"/>
                  </a:cubicBezTo>
                  <a:cubicBezTo>
                    <a:pt x="178896" y="74943"/>
                    <a:pt x="176544" y="67429"/>
                    <a:pt x="173676" y="62267"/>
                  </a:cubicBezTo>
                  <a:lnTo>
                    <a:pt x="159566" y="36742"/>
                  </a:lnTo>
                  <a:cubicBezTo>
                    <a:pt x="155826" y="28964"/>
                    <a:pt x="150778" y="21886"/>
                    <a:pt x="144652" y="15805"/>
                  </a:cubicBezTo>
                  <a:cubicBezTo>
                    <a:pt x="136123" y="9089"/>
                    <a:pt x="125970" y="4735"/>
                    <a:pt x="115227" y="3187"/>
                  </a:cubicBezTo>
                  <a:cubicBezTo>
                    <a:pt x="90207" y="-1792"/>
                    <a:pt x="64372" y="-926"/>
                    <a:pt x="39742" y="5711"/>
                  </a:cubicBezTo>
                  <a:cubicBezTo>
                    <a:pt x="13357" y="12708"/>
                    <a:pt x="-20370" y="36799"/>
                    <a:pt x="15766" y="58653"/>
                  </a:cubicBezTo>
                  <a:close/>
                </a:path>
              </a:pathLst>
            </a:custGeom>
            <a:solidFill>
              <a:srgbClr val="814E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5061336" y="4585684"/>
              <a:ext cx="17551" cy="32924"/>
            </a:xfrm>
            <a:custGeom>
              <a:rect b="b" l="l" r="r" t="t"/>
              <a:pathLst>
                <a:path extrusionOk="0" h="32924" w="17551">
                  <a:moveTo>
                    <a:pt x="17552" y="16462"/>
                  </a:moveTo>
                  <a:cubicBezTo>
                    <a:pt x="17552" y="25554"/>
                    <a:pt x="13623" y="32924"/>
                    <a:pt x="8776" y="32924"/>
                  </a:cubicBezTo>
                  <a:cubicBezTo>
                    <a:pt x="3929" y="32924"/>
                    <a:pt x="0" y="25554"/>
                    <a:pt x="0" y="16462"/>
                  </a:cubicBezTo>
                  <a:cubicBezTo>
                    <a:pt x="0" y="7370"/>
                    <a:pt x="3929" y="0"/>
                    <a:pt x="8776" y="0"/>
                  </a:cubicBezTo>
                  <a:cubicBezTo>
                    <a:pt x="13623" y="0"/>
                    <a:pt x="17552" y="7371"/>
                    <a:pt x="17552" y="16462"/>
                  </a:cubicBezTo>
                  <a:close/>
                </a:path>
              </a:pathLst>
            </a:custGeom>
            <a:solidFill>
              <a:srgbClr val="FDB7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4861268" y="4585684"/>
              <a:ext cx="17551" cy="32924"/>
            </a:xfrm>
            <a:custGeom>
              <a:rect b="b" l="l" r="r" t="t"/>
              <a:pathLst>
                <a:path extrusionOk="0" h="32924" w="17551">
                  <a:moveTo>
                    <a:pt x="17552" y="16462"/>
                  </a:moveTo>
                  <a:cubicBezTo>
                    <a:pt x="17552" y="25554"/>
                    <a:pt x="13623" y="32924"/>
                    <a:pt x="8776" y="32924"/>
                  </a:cubicBezTo>
                  <a:cubicBezTo>
                    <a:pt x="3929" y="32924"/>
                    <a:pt x="0" y="25554"/>
                    <a:pt x="0" y="16462"/>
                  </a:cubicBezTo>
                  <a:cubicBezTo>
                    <a:pt x="0" y="7370"/>
                    <a:pt x="3929" y="0"/>
                    <a:pt x="8776" y="0"/>
                  </a:cubicBezTo>
                  <a:cubicBezTo>
                    <a:pt x="13622" y="0"/>
                    <a:pt x="17552" y="7371"/>
                    <a:pt x="17552" y="16462"/>
                  </a:cubicBezTo>
                  <a:close/>
                </a:path>
              </a:pathLst>
            </a:custGeom>
            <a:solidFill>
              <a:srgbClr val="FDB7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5216321" y="4448251"/>
              <a:ext cx="48411" cy="48411"/>
            </a:xfrm>
            <a:custGeom>
              <a:rect b="b" l="l" r="r" t="t"/>
              <a:pathLst>
                <a:path extrusionOk="0" h="48411" w="48411">
                  <a:moveTo>
                    <a:pt x="48411" y="24206"/>
                  </a:moveTo>
                  <a:cubicBezTo>
                    <a:pt x="48411" y="37574"/>
                    <a:pt x="37574" y="48411"/>
                    <a:pt x="24206" y="48411"/>
                  </a:cubicBezTo>
                  <a:cubicBezTo>
                    <a:pt x="10837" y="48411"/>
                    <a:pt x="0" y="37574"/>
                    <a:pt x="0" y="24206"/>
                  </a:cubicBezTo>
                  <a:cubicBezTo>
                    <a:pt x="0" y="10837"/>
                    <a:pt x="10837" y="0"/>
                    <a:pt x="24206" y="0"/>
                  </a:cubicBezTo>
                  <a:cubicBezTo>
                    <a:pt x="37574" y="0"/>
                    <a:pt x="48411" y="10837"/>
                    <a:pt x="48411" y="24206"/>
                  </a:cubicBezTo>
                  <a:close/>
                </a:path>
              </a:pathLst>
            </a:custGeom>
            <a:solidFill>
              <a:srgbClr val="FDB7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4871191" y="4617518"/>
              <a:ext cx="198979" cy="86071"/>
            </a:xfrm>
            <a:custGeom>
              <a:rect b="b" l="l" r="r" t="t"/>
              <a:pathLst>
                <a:path extrusionOk="0" h="86071" w="198979">
                  <a:moveTo>
                    <a:pt x="101124" y="24206"/>
                  </a:moveTo>
                  <a:cubicBezTo>
                    <a:pt x="101124" y="24206"/>
                    <a:pt x="43765" y="43995"/>
                    <a:pt x="0" y="0"/>
                  </a:cubicBezTo>
                  <a:cubicBezTo>
                    <a:pt x="0" y="0"/>
                    <a:pt x="3556" y="14569"/>
                    <a:pt x="9694" y="32179"/>
                  </a:cubicBezTo>
                  <a:cubicBezTo>
                    <a:pt x="35792" y="81553"/>
                    <a:pt x="96971" y="100430"/>
                    <a:pt x="146352" y="74332"/>
                  </a:cubicBezTo>
                  <a:cubicBezTo>
                    <a:pt x="174498" y="59459"/>
                    <a:pt x="194000" y="32190"/>
                    <a:pt x="198979" y="746"/>
                  </a:cubicBezTo>
                  <a:cubicBezTo>
                    <a:pt x="188482" y="6482"/>
                    <a:pt x="113342" y="42561"/>
                    <a:pt x="101124" y="24206"/>
                  </a:cubicBezTo>
                  <a:close/>
                  <a:moveTo>
                    <a:pt x="98945" y="50591"/>
                  </a:moveTo>
                  <a:cubicBezTo>
                    <a:pt x="87989" y="50591"/>
                    <a:pt x="79156" y="42274"/>
                    <a:pt x="79156" y="37398"/>
                  </a:cubicBezTo>
                  <a:cubicBezTo>
                    <a:pt x="79156" y="32523"/>
                    <a:pt x="87989" y="32982"/>
                    <a:pt x="98945" y="32982"/>
                  </a:cubicBezTo>
                  <a:cubicBezTo>
                    <a:pt x="109900" y="32982"/>
                    <a:pt x="118734" y="32523"/>
                    <a:pt x="118734" y="37398"/>
                  </a:cubicBezTo>
                  <a:cubicBezTo>
                    <a:pt x="118734" y="42274"/>
                    <a:pt x="109786" y="50591"/>
                    <a:pt x="98887" y="50591"/>
                  </a:cubicBezTo>
                  <a:close/>
                </a:path>
              </a:pathLst>
            </a:custGeom>
            <a:solidFill>
              <a:srgbClr val="814E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5023823" y="4472456"/>
              <a:ext cx="225479" cy="325398"/>
            </a:xfrm>
            <a:custGeom>
              <a:rect b="b" l="l" r="r" t="t"/>
              <a:pathLst>
                <a:path extrusionOk="0" h="325398" w="225479">
                  <a:moveTo>
                    <a:pt x="0" y="259550"/>
                  </a:moveTo>
                  <a:cubicBezTo>
                    <a:pt x="0" y="259550"/>
                    <a:pt x="117759" y="193472"/>
                    <a:pt x="190318" y="0"/>
                  </a:cubicBezTo>
                  <a:lnTo>
                    <a:pt x="225479" y="21969"/>
                  </a:lnTo>
                  <a:cubicBezTo>
                    <a:pt x="225479" y="21969"/>
                    <a:pt x="167202" y="268613"/>
                    <a:pt x="20994" y="325399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4675424" y="4448251"/>
              <a:ext cx="48411" cy="48411"/>
            </a:xfrm>
            <a:custGeom>
              <a:rect b="b" l="l" r="r" t="t"/>
              <a:pathLst>
                <a:path extrusionOk="0" h="48411" w="48411">
                  <a:moveTo>
                    <a:pt x="48411" y="24206"/>
                  </a:moveTo>
                  <a:cubicBezTo>
                    <a:pt x="48411" y="37574"/>
                    <a:pt x="37574" y="48411"/>
                    <a:pt x="24206" y="48411"/>
                  </a:cubicBezTo>
                  <a:cubicBezTo>
                    <a:pt x="10837" y="48411"/>
                    <a:pt x="0" y="37574"/>
                    <a:pt x="0" y="24206"/>
                  </a:cubicBezTo>
                  <a:cubicBezTo>
                    <a:pt x="0" y="10837"/>
                    <a:pt x="10837" y="0"/>
                    <a:pt x="24206" y="0"/>
                  </a:cubicBezTo>
                  <a:cubicBezTo>
                    <a:pt x="37574" y="0"/>
                    <a:pt x="48411" y="10837"/>
                    <a:pt x="48411" y="24206"/>
                  </a:cubicBezTo>
                  <a:close/>
                </a:path>
              </a:pathLst>
            </a:custGeom>
            <a:solidFill>
              <a:srgbClr val="FDB7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4690853" y="4472456"/>
              <a:ext cx="225478" cy="325398"/>
            </a:xfrm>
            <a:custGeom>
              <a:rect b="b" l="l" r="r" t="t"/>
              <a:pathLst>
                <a:path extrusionOk="0" h="325398" w="225478">
                  <a:moveTo>
                    <a:pt x="225479" y="259550"/>
                  </a:moveTo>
                  <a:cubicBezTo>
                    <a:pt x="225479" y="259550"/>
                    <a:pt x="107721" y="193472"/>
                    <a:pt x="35161" y="0"/>
                  </a:cubicBezTo>
                  <a:lnTo>
                    <a:pt x="0" y="21969"/>
                  </a:lnTo>
                  <a:cubicBezTo>
                    <a:pt x="0" y="21969"/>
                    <a:pt x="58277" y="268613"/>
                    <a:pt x="204486" y="325399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4873370" y="5499243"/>
              <a:ext cx="63725" cy="34988"/>
            </a:xfrm>
            <a:custGeom>
              <a:rect b="b" l="l" r="r" t="t"/>
              <a:pathLst>
                <a:path extrusionOk="0" h="34988" w="63725">
                  <a:moveTo>
                    <a:pt x="31834" y="0"/>
                  </a:moveTo>
                  <a:lnTo>
                    <a:pt x="31834" y="0"/>
                  </a:lnTo>
                  <a:cubicBezTo>
                    <a:pt x="49450" y="0"/>
                    <a:pt x="63726" y="14276"/>
                    <a:pt x="63726" y="31892"/>
                  </a:cubicBezTo>
                  <a:lnTo>
                    <a:pt x="63726" y="34989"/>
                  </a:lnTo>
                  <a:lnTo>
                    <a:pt x="63726" y="34989"/>
                  </a:lnTo>
                  <a:lnTo>
                    <a:pt x="0" y="34989"/>
                  </a:lnTo>
                  <a:lnTo>
                    <a:pt x="0" y="34989"/>
                  </a:lnTo>
                  <a:lnTo>
                    <a:pt x="0" y="31719"/>
                  </a:lnTo>
                  <a:cubicBezTo>
                    <a:pt x="92" y="14196"/>
                    <a:pt x="14311" y="29"/>
                    <a:pt x="3183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003059" y="5499243"/>
              <a:ext cx="63783" cy="34988"/>
            </a:xfrm>
            <a:custGeom>
              <a:rect b="b" l="l" r="r" t="t"/>
              <a:pathLst>
                <a:path extrusionOk="0" h="34988" w="63783">
                  <a:moveTo>
                    <a:pt x="31892" y="0"/>
                  </a:moveTo>
                  <a:lnTo>
                    <a:pt x="31892" y="0"/>
                  </a:lnTo>
                  <a:cubicBezTo>
                    <a:pt x="49507" y="0"/>
                    <a:pt x="63783" y="14276"/>
                    <a:pt x="63783" y="31892"/>
                  </a:cubicBezTo>
                  <a:lnTo>
                    <a:pt x="63783" y="34989"/>
                  </a:lnTo>
                  <a:lnTo>
                    <a:pt x="63783" y="34989"/>
                  </a:lnTo>
                  <a:lnTo>
                    <a:pt x="0" y="34989"/>
                  </a:lnTo>
                  <a:lnTo>
                    <a:pt x="0" y="34989"/>
                  </a:lnTo>
                  <a:lnTo>
                    <a:pt x="0" y="31719"/>
                  </a:lnTo>
                  <a:cubicBezTo>
                    <a:pt x="92" y="14173"/>
                    <a:pt x="14346" y="0"/>
                    <a:pt x="318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1"/>
          <p:cNvSpPr txBox="1"/>
          <p:nvPr/>
        </p:nvSpPr>
        <p:spPr>
          <a:xfrm>
            <a:off x="5865070" y="4099550"/>
            <a:ext cx="50132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Team Member: Booker Sessoms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  Leon Zubkov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  Richard Bertrand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  Song Zhao </a:t>
            </a:r>
            <a:endParaRPr/>
          </a:p>
        </p:txBody>
      </p:sp>
      <p:sp>
        <p:nvSpPr>
          <p:cNvPr id="295" name="Google Shape;295;p1"/>
          <p:cNvSpPr txBox="1"/>
          <p:nvPr/>
        </p:nvSpPr>
        <p:spPr>
          <a:xfrm>
            <a:off x="5877616" y="4974314"/>
            <a:ext cx="5013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Faculty Advisors: Aaron, Adam, Jeff, Julia, Yichao </a:t>
            </a:r>
            <a:endParaRPr/>
          </a:p>
        </p:txBody>
      </p:sp>
      <p:pic>
        <p:nvPicPr>
          <p:cNvPr descr="A picture containing toy, table, clock, air&#10;&#10;Description automatically generated" id="296" name="Google Shape;296;p1"/>
          <p:cNvPicPr preferRelativeResize="0"/>
          <p:nvPr/>
        </p:nvPicPr>
        <p:blipFill rotWithShape="1">
          <a:blip r:embed="rId3">
            <a:alphaModFix/>
          </a:blip>
          <a:srcRect b="0" l="12379" r="12379" t="0"/>
          <a:stretch/>
        </p:blipFill>
        <p:spPr>
          <a:xfrm rot="-1299698">
            <a:off x="1443962" y="2739672"/>
            <a:ext cx="2633451" cy="2636370"/>
          </a:xfrm>
          <a:custGeom>
            <a:rect b="b" l="l" r="r" t="t"/>
            <a:pathLst>
              <a:path extrusionOk="0" h="4277734" w="4272997">
                <a:moveTo>
                  <a:pt x="1352503" y="21"/>
                </a:moveTo>
                <a:cubicBezTo>
                  <a:pt x="1375064" y="-174"/>
                  <a:pt x="1396149" y="1005"/>
                  <a:pt x="1415210" y="3701"/>
                </a:cubicBezTo>
                <a:cubicBezTo>
                  <a:pt x="1787664" y="57610"/>
                  <a:pt x="1901019" y="398600"/>
                  <a:pt x="2106137" y="639851"/>
                </a:cubicBezTo>
                <a:cubicBezTo>
                  <a:pt x="2311256" y="882451"/>
                  <a:pt x="2400321" y="1085966"/>
                  <a:pt x="2714747" y="1129093"/>
                </a:cubicBezTo>
                <a:cubicBezTo>
                  <a:pt x="2909069" y="1154702"/>
                  <a:pt x="3238338" y="1153354"/>
                  <a:pt x="3428614" y="1106183"/>
                </a:cubicBezTo>
                <a:cubicBezTo>
                  <a:pt x="3618888" y="1060357"/>
                  <a:pt x="3838852" y="1033402"/>
                  <a:pt x="3998088" y="1145268"/>
                </a:cubicBezTo>
                <a:cubicBezTo>
                  <a:pt x="4154542" y="1255196"/>
                  <a:pt x="4237064" y="1391842"/>
                  <a:pt x="4271849" y="1531516"/>
                </a:cubicBezTo>
                <a:lnTo>
                  <a:pt x="4272997" y="1537800"/>
                </a:lnTo>
                <a:lnTo>
                  <a:pt x="4272997" y="1877645"/>
                </a:lnTo>
                <a:lnTo>
                  <a:pt x="4259177" y="1935928"/>
                </a:lnTo>
                <a:cubicBezTo>
                  <a:pt x="4217776" y="2082372"/>
                  <a:pt x="4145348" y="2199060"/>
                  <a:pt x="4087152" y="2245053"/>
                </a:cubicBezTo>
                <a:cubicBezTo>
                  <a:pt x="3945458" y="2355571"/>
                  <a:pt x="3822657" y="2464741"/>
                  <a:pt x="3632383" y="2541565"/>
                </a:cubicBezTo>
                <a:cubicBezTo>
                  <a:pt x="3382732" y="2642648"/>
                  <a:pt x="3131732" y="2763948"/>
                  <a:pt x="2981940" y="2987678"/>
                </a:cubicBezTo>
                <a:cubicBezTo>
                  <a:pt x="2797064" y="3263973"/>
                  <a:pt x="2891526" y="3668306"/>
                  <a:pt x="2683709" y="3929774"/>
                </a:cubicBezTo>
                <a:cubicBezTo>
                  <a:pt x="2513676" y="4144071"/>
                  <a:pt x="2195203" y="4284240"/>
                  <a:pt x="1921260" y="4277502"/>
                </a:cubicBezTo>
                <a:cubicBezTo>
                  <a:pt x="1600088" y="4269415"/>
                  <a:pt x="1239781" y="4088813"/>
                  <a:pt x="1085941" y="3805780"/>
                </a:cubicBezTo>
                <a:cubicBezTo>
                  <a:pt x="940199" y="3537571"/>
                  <a:pt x="1036011" y="3153455"/>
                  <a:pt x="809301" y="2948592"/>
                </a:cubicBezTo>
                <a:cubicBezTo>
                  <a:pt x="604183" y="2763948"/>
                  <a:pt x="285709" y="2769338"/>
                  <a:pt x="96783" y="2568520"/>
                </a:cubicBezTo>
                <a:cubicBezTo>
                  <a:pt x="-85394" y="2373092"/>
                  <a:pt x="17164" y="1988975"/>
                  <a:pt x="177751" y="1912153"/>
                </a:cubicBezTo>
                <a:cubicBezTo>
                  <a:pt x="1068398" y="1482211"/>
                  <a:pt x="521865" y="1017228"/>
                  <a:pt x="637918" y="460596"/>
                </a:cubicBezTo>
                <a:cubicBezTo>
                  <a:pt x="656811" y="368947"/>
                  <a:pt x="756671" y="226084"/>
                  <a:pt x="849785" y="157346"/>
                </a:cubicBezTo>
                <a:cubicBezTo>
                  <a:pt x="964320" y="70077"/>
                  <a:pt x="1194574" y="1384"/>
                  <a:pt x="1352503" y="2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"/>
          <p:cNvSpPr txBox="1"/>
          <p:nvPr/>
        </p:nvSpPr>
        <p:spPr>
          <a:xfrm>
            <a:off x="2723457" y="1544226"/>
            <a:ext cx="2327821" cy="284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Refined Security</a:t>
            </a:r>
            <a:endParaRPr/>
          </a:p>
        </p:txBody>
      </p:sp>
      <p:grpSp>
        <p:nvGrpSpPr>
          <p:cNvPr id="675" name="Google Shape;675;p10"/>
          <p:cNvGrpSpPr/>
          <p:nvPr/>
        </p:nvGrpSpPr>
        <p:grpSpPr>
          <a:xfrm>
            <a:off x="1218554" y="1265156"/>
            <a:ext cx="1054468" cy="1168627"/>
            <a:chOff x="3276884" y="605045"/>
            <a:chExt cx="5639126" cy="6249627"/>
          </a:xfrm>
        </p:grpSpPr>
        <p:sp>
          <p:nvSpPr>
            <p:cNvPr id="676" name="Google Shape;676;p10"/>
            <p:cNvSpPr/>
            <p:nvPr/>
          </p:nvSpPr>
          <p:spPr>
            <a:xfrm>
              <a:off x="3812089" y="2000505"/>
              <a:ext cx="5103921" cy="4854167"/>
            </a:xfrm>
            <a:custGeom>
              <a:rect b="b" l="l" r="r" t="t"/>
              <a:pathLst>
                <a:path extrusionOk="0" h="4854167" w="5103921">
                  <a:moveTo>
                    <a:pt x="5103921" y="1854134"/>
                  </a:moveTo>
                  <a:lnTo>
                    <a:pt x="4129216" y="4854168"/>
                  </a:lnTo>
                  <a:lnTo>
                    <a:pt x="974706" y="4854168"/>
                  </a:lnTo>
                  <a:lnTo>
                    <a:pt x="0" y="1854134"/>
                  </a:lnTo>
                  <a:lnTo>
                    <a:pt x="2551961" y="0"/>
                  </a:lnTo>
                  <a:lnTo>
                    <a:pt x="5103921" y="185413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5054556" y="5416182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>
              <a:off x="4875429" y="6354466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5899011" y="6635951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>
              <a:off x="5719884" y="5876794"/>
              <a:ext cx="68238" cy="68238"/>
            </a:xfrm>
            <a:custGeom>
              <a:rect b="b" l="l" r="r" t="t"/>
              <a:pathLst>
                <a:path extrusionOk="0" h="68238" w="68238">
                  <a:moveTo>
                    <a:pt x="68239" y="34120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20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20"/>
                  </a:cubicBezTo>
                  <a:close/>
                </a:path>
              </a:pathLst>
            </a:custGeom>
            <a:solidFill>
              <a:srgbClr val="FF65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0"/>
            <p:cNvSpPr/>
            <p:nvPr/>
          </p:nvSpPr>
          <p:spPr>
            <a:xfrm>
              <a:off x="7596451" y="3369017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0"/>
            <p:cNvSpPr/>
            <p:nvPr/>
          </p:nvSpPr>
          <p:spPr>
            <a:xfrm>
              <a:off x="7417324" y="4307301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8440906" y="4588786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2" y="0"/>
                  </a:lnTo>
                  <a:lnTo>
                    <a:pt x="15542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2" y="18578"/>
                  </a:lnTo>
                  <a:lnTo>
                    <a:pt x="15542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8261779" y="3829630"/>
              <a:ext cx="68238" cy="68238"/>
            </a:xfrm>
            <a:custGeom>
              <a:rect b="b" l="l" r="r" t="t"/>
              <a:pathLst>
                <a:path extrusionOk="0" h="68238" w="68238">
                  <a:moveTo>
                    <a:pt x="68239" y="34119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19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19"/>
                  </a:cubicBezTo>
                  <a:close/>
                </a:path>
              </a:pathLst>
            </a:custGeom>
            <a:solidFill>
              <a:srgbClr val="FF65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4739113" y="3374494"/>
              <a:ext cx="119417" cy="119417"/>
            </a:xfrm>
            <a:custGeom>
              <a:rect b="b" l="l" r="r" t="t"/>
              <a:pathLst>
                <a:path extrusionOk="0" h="119417" w="119417">
                  <a:moveTo>
                    <a:pt x="119418" y="59709"/>
                  </a:moveTo>
                  <a:cubicBezTo>
                    <a:pt x="119418" y="92685"/>
                    <a:pt x="92685" y="119418"/>
                    <a:pt x="59709" y="119418"/>
                  </a:cubicBezTo>
                  <a:cubicBezTo>
                    <a:pt x="26733" y="119418"/>
                    <a:pt x="0" y="92685"/>
                    <a:pt x="0" y="59709"/>
                  </a:cubicBezTo>
                  <a:cubicBezTo>
                    <a:pt x="0" y="26732"/>
                    <a:pt x="26733" y="0"/>
                    <a:pt x="59709" y="0"/>
                  </a:cubicBezTo>
                  <a:cubicBezTo>
                    <a:pt x="92685" y="0"/>
                    <a:pt x="119418" y="26732"/>
                    <a:pt x="119418" y="5970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0"/>
            <p:cNvSpPr/>
            <p:nvPr/>
          </p:nvSpPr>
          <p:spPr>
            <a:xfrm>
              <a:off x="4717029" y="5115933"/>
              <a:ext cx="33863" cy="120441"/>
            </a:xfrm>
            <a:custGeom>
              <a:rect b="b" l="l" r="r" t="t"/>
              <a:pathLst>
                <a:path extrusionOk="0" h="120441" w="33863">
                  <a:moveTo>
                    <a:pt x="19363" y="0"/>
                  </a:moveTo>
                  <a:lnTo>
                    <a:pt x="0" y="2985"/>
                  </a:lnTo>
                  <a:cubicBezTo>
                    <a:pt x="6056" y="41711"/>
                    <a:pt x="10833" y="81289"/>
                    <a:pt x="14330" y="120441"/>
                  </a:cubicBezTo>
                  <a:lnTo>
                    <a:pt x="33864" y="118735"/>
                  </a:lnTo>
                  <a:cubicBezTo>
                    <a:pt x="30366" y="79071"/>
                    <a:pt x="25504" y="39152"/>
                    <a:pt x="193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4664656" y="4882726"/>
              <a:ext cx="49302" cy="120015"/>
            </a:xfrm>
            <a:custGeom>
              <a:rect b="b" l="l" r="r" t="t"/>
              <a:pathLst>
                <a:path extrusionOk="0" h="120015" w="49302">
                  <a:moveTo>
                    <a:pt x="18766" y="0"/>
                  </a:moveTo>
                  <a:lnTo>
                    <a:pt x="0" y="5715"/>
                  </a:lnTo>
                  <a:cubicBezTo>
                    <a:pt x="11345" y="43246"/>
                    <a:pt x="21495" y="81716"/>
                    <a:pt x="30110" y="120015"/>
                  </a:cubicBezTo>
                  <a:lnTo>
                    <a:pt x="49303" y="115665"/>
                  </a:lnTo>
                  <a:cubicBezTo>
                    <a:pt x="40517" y="76939"/>
                    <a:pt x="30196" y="38043"/>
                    <a:pt x="1876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0"/>
            <p:cNvSpPr/>
            <p:nvPr/>
          </p:nvSpPr>
          <p:spPr>
            <a:xfrm>
              <a:off x="4581063" y="4659074"/>
              <a:ext cx="63973" cy="117285"/>
            </a:xfrm>
            <a:custGeom>
              <a:rect b="b" l="l" r="r" t="t"/>
              <a:pathLst>
                <a:path extrusionOk="0" h="117285" w="63973">
                  <a:moveTo>
                    <a:pt x="17828" y="0"/>
                  </a:moveTo>
                  <a:lnTo>
                    <a:pt x="0" y="8188"/>
                  </a:lnTo>
                  <a:cubicBezTo>
                    <a:pt x="16377" y="43928"/>
                    <a:pt x="31731" y="80607"/>
                    <a:pt x="45635" y="117285"/>
                  </a:cubicBezTo>
                  <a:lnTo>
                    <a:pt x="63974" y="110376"/>
                  </a:lnTo>
                  <a:cubicBezTo>
                    <a:pt x="49900" y="73271"/>
                    <a:pt x="34461" y="36081"/>
                    <a:pt x="1782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0"/>
            <p:cNvSpPr/>
            <p:nvPr/>
          </p:nvSpPr>
          <p:spPr>
            <a:xfrm>
              <a:off x="4468043" y="4449410"/>
              <a:ext cx="77280" cy="112252"/>
            </a:xfrm>
            <a:custGeom>
              <a:rect b="b" l="l" r="r" t="t"/>
              <a:pathLst>
                <a:path extrusionOk="0" h="112252" w="77280">
                  <a:moveTo>
                    <a:pt x="16548" y="0"/>
                  </a:moveTo>
                  <a:lnTo>
                    <a:pt x="0" y="10492"/>
                  </a:lnTo>
                  <a:cubicBezTo>
                    <a:pt x="21069" y="43587"/>
                    <a:pt x="41285" y="77878"/>
                    <a:pt x="60050" y="112253"/>
                  </a:cubicBezTo>
                  <a:lnTo>
                    <a:pt x="77281" y="102870"/>
                  </a:lnTo>
                  <a:cubicBezTo>
                    <a:pt x="58344" y="68068"/>
                    <a:pt x="37873" y="33437"/>
                    <a:pt x="165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0"/>
            <p:cNvSpPr/>
            <p:nvPr/>
          </p:nvSpPr>
          <p:spPr>
            <a:xfrm>
              <a:off x="4327556" y="4257233"/>
              <a:ext cx="89222" cy="105343"/>
            </a:xfrm>
            <a:custGeom>
              <a:rect b="b" l="l" r="r" t="t"/>
              <a:pathLst>
                <a:path extrusionOk="0" h="105343" w="89222">
                  <a:moveTo>
                    <a:pt x="14927" y="0"/>
                  </a:moveTo>
                  <a:lnTo>
                    <a:pt x="0" y="12709"/>
                  </a:lnTo>
                  <a:cubicBezTo>
                    <a:pt x="25419" y="42564"/>
                    <a:pt x="50156" y="73783"/>
                    <a:pt x="73528" y="105343"/>
                  </a:cubicBezTo>
                  <a:lnTo>
                    <a:pt x="89222" y="93658"/>
                  </a:lnTo>
                  <a:cubicBezTo>
                    <a:pt x="65680" y="61756"/>
                    <a:pt x="40688" y="30195"/>
                    <a:pt x="1492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0"/>
            <p:cNvSpPr/>
            <p:nvPr/>
          </p:nvSpPr>
          <p:spPr>
            <a:xfrm>
              <a:off x="4162418" y="4086124"/>
              <a:ext cx="99543" cy="96387"/>
            </a:xfrm>
            <a:custGeom>
              <a:rect b="b" l="l" r="r" t="t"/>
              <a:pathLst>
                <a:path extrusionOk="0" h="96387" w="99543">
                  <a:moveTo>
                    <a:pt x="13051" y="0"/>
                  </a:moveTo>
                  <a:lnTo>
                    <a:pt x="0" y="14586"/>
                  </a:lnTo>
                  <a:cubicBezTo>
                    <a:pt x="29343" y="40773"/>
                    <a:pt x="58088" y="68324"/>
                    <a:pt x="85469" y="96388"/>
                  </a:cubicBezTo>
                  <a:lnTo>
                    <a:pt x="99543" y="82654"/>
                  </a:lnTo>
                  <a:cubicBezTo>
                    <a:pt x="71821" y="54250"/>
                    <a:pt x="42735" y="26443"/>
                    <a:pt x="1305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0"/>
            <p:cNvSpPr/>
            <p:nvPr/>
          </p:nvSpPr>
          <p:spPr>
            <a:xfrm>
              <a:off x="3975785" y="3939240"/>
              <a:ext cx="107902" cy="85639"/>
            </a:xfrm>
            <a:custGeom>
              <a:rect b="b" l="l" r="r" t="t"/>
              <a:pathLst>
                <a:path extrusionOk="0" h="85639" w="107902">
                  <a:moveTo>
                    <a:pt x="11004" y="0"/>
                  </a:moveTo>
                  <a:lnTo>
                    <a:pt x="0" y="16207"/>
                  </a:lnTo>
                  <a:cubicBezTo>
                    <a:pt x="32584" y="38128"/>
                    <a:pt x="64827" y="61500"/>
                    <a:pt x="95790" y="85640"/>
                  </a:cubicBezTo>
                  <a:lnTo>
                    <a:pt x="107903" y="70201"/>
                  </a:lnTo>
                  <a:cubicBezTo>
                    <a:pt x="76513" y="45805"/>
                    <a:pt x="43929" y="22177"/>
                    <a:pt x="1100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0"/>
            <p:cNvSpPr/>
            <p:nvPr/>
          </p:nvSpPr>
          <p:spPr>
            <a:xfrm>
              <a:off x="3815083" y="3837223"/>
              <a:ext cx="70200" cy="55444"/>
            </a:xfrm>
            <a:custGeom>
              <a:rect b="b" l="l" r="r" t="t"/>
              <a:pathLst>
                <a:path extrusionOk="0" h="55444" w="70200">
                  <a:moveTo>
                    <a:pt x="0" y="0"/>
                  </a:moveTo>
                  <a:lnTo>
                    <a:pt x="0" y="22178"/>
                  </a:lnTo>
                  <a:cubicBezTo>
                    <a:pt x="20386" y="32840"/>
                    <a:pt x="40602" y="44014"/>
                    <a:pt x="60391" y="55444"/>
                  </a:cubicBezTo>
                  <a:lnTo>
                    <a:pt x="70201" y="38469"/>
                  </a:lnTo>
                  <a:cubicBezTo>
                    <a:pt x="47170" y="25163"/>
                    <a:pt x="23773" y="12343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0"/>
            <p:cNvSpPr/>
            <p:nvPr/>
          </p:nvSpPr>
          <p:spPr>
            <a:xfrm>
              <a:off x="4737714" y="5357020"/>
              <a:ext cx="19899" cy="59163"/>
            </a:xfrm>
            <a:custGeom>
              <a:rect b="b" l="l" r="r" t="t"/>
              <a:pathLst>
                <a:path extrusionOk="0" h="59163" w="19899">
                  <a:moveTo>
                    <a:pt x="0" y="358"/>
                  </a:moveTo>
                  <a:lnTo>
                    <a:pt x="19610" y="0"/>
                  </a:lnTo>
                  <a:cubicBezTo>
                    <a:pt x="19968" y="19798"/>
                    <a:pt x="19994" y="39707"/>
                    <a:pt x="19687" y="59163"/>
                  </a:cubicBezTo>
                  <a:lnTo>
                    <a:pt x="85" y="58856"/>
                  </a:lnTo>
                  <a:cubicBezTo>
                    <a:pt x="384" y="39621"/>
                    <a:pt x="358" y="19935"/>
                    <a:pt x="0" y="35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0"/>
            <p:cNvSpPr/>
            <p:nvPr/>
          </p:nvSpPr>
          <p:spPr>
            <a:xfrm>
              <a:off x="6952388" y="1310457"/>
              <a:ext cx="429300" cy="290556"/>
            </a:xfrm>
            <a:custGeom>
              <a:rect b="b" l="l" r="r" t="t"/>
              <a:pathLst>
                <a:path extrusionOk="0" h="290556" w="429300">
                  <a:moveTo>
                    <a:pt x="0" y="15654"/>
                  </a:moveTo>
                  <a:cubicBezTo>
                    <a:pt x="0" y="15654"/>
                    <a:pt x="394719" y="-61098"/>
                    <a:pt x="427619" y="125297"/>
                  </a:cubicBezTo>
                  <a:cubicBezTo>
                    <a:pt x="460509" y="311691"/>
                    <a:pt x="0" y="289761"/>
                    <a:pt x="0" y="289761"/>
                  </a:cubicBez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0"/>
            <p:cNvSpPr/>
            <p:nvPr/>
          </p:nvSpPr>
          <p:spPr>
            <a:xfrm>
              <a:off x="7507562" y="605045"/>
              <a:ext cx="161911" cy="161911"/>
            </a:xfrm>
            <a:custGeom>
              <a:rect b="b" l="l" r="r" t="t"/>
              <a:pathLst>
                <a:path extrusionOk="0" h="161911" w="161911">
                  <a:moveTo>
                    <a:pt x="161911" y="80956"/>
                  </a:moveTo>
                  <a:cubicBezTo>
                    <a:pt x="161911" y="125666"/>
                    <a:pt x="125666" y="161912"/>
                    <a:pt x="80956" y="161912"/>
                  </a:cubicBezTo>
                  <a:cubicBezTo>
                    <a:pt x="36245" y="161912"/>
                    <a:pt x="0" y="125666"/>
                    <a:pt x="0" y="80956"/>
                  </a:cubicBezTo>
                  <a:cubicBezTo>
                    <a:pt x="0" y="36245"/>
                    <a:pt x="36245" y="0"/>
                    <a:pt x="80956" y="0"/>
                  </a:cubicBezTo>
                  <a:cubicBezTo>
                    <a:pt x="125666" y="0"/>
                    <a:pt x="161911" y="36245"/>
                    <a:pt x="161911" y="80956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0"/>
            <p:cNvSpPr/>
            <p:nvPr/>
          </p:nvSpPr>
          <p:spPr>
            <a:xfrm>
              <a:off x="8059972" y="605045"/>
              <a:ext cx="161911" cy="161911"/>
            </a:xfrm>
            <a:custGeom>
              <a:rect b="b" l="l" r="r" t="t"/>
              <a:pathLst>
                <a:path extrusionOk="0" h="161911" w="161911">
                  <a:moveTo>
                    <a:pt x="161912" y="80956"/>
                  </a:moveTo>
                  <a:cubicBezTo>
                    <a:pt x="161912" y="125666"/>
                    <a:pt x="125666" y="161912"/>
                    <a:pt x="80956" y="161912"/>
                  </a:cubicBezTo>
                  <a:cubicBezTo>
                    <a:pt x="36245" y="161912"/>
                    <a:pt x="0" y="125666"/>
                    <a:pt x="0" y="80956"/>
                  </a:cubicBezTo>
                  <a:cubicBezTo>
                    <a:pt x="0" y="36245"/>
                    <a:pt x="36245" y="0"/>
                    <a:pt x="80956" y="0"/>
                  </a:cubicBezTo>
                  <a:cubicBezTo>
                    <a:pt x="125666" y="0"/>
                    <a:pt x="161912" y="36245"/>
                    <a:pt x="161912" y="80956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0"/>
            <p:cNvSpPr/>
            <p:nvPr/>
          </p:nvSpPr>
          <p:spPr>
            <a:xfrm>
              <a:off x="4414817" y="4000226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0"/>
            <p:cNvSpPr/>
            <p:nvPr/>
          </p:nvSpPr>
          <p:spPr>
            <a:xfrm>
              <a:off x="4235690" y="4938510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0"/>
            <p:cNvSpPr/>
            <p:nvPr/>
          </p:nvSpPr>
          <p:spPr>
            <a:xfrm>
              <a:off x="5259272" y="5219995"/>
              <a:ext cx="34119" cy="34119"/>
            </a:xfrm>
            <a:custGeom>
              <a:rect b="b" l="l" r="r" t="t"/>
              <a:pathLst>
                <a:path extrusionOk="0" h="34119" w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0"/>
            <p:cNvSpPr/>
            <p:nvPr/>
          </p:nvSpPr>
          <p:spPr>
            <a:xfrm>
              <a:off x="5080145" y="4460838"/>
              <a:ext cx="68238" cy="68238"/>
            </a:xfrm>
            <a:custGeom>
              <a:rect b="b" l="l" r="r" t="t"/>
              <a:pathLst>
                <a:path extrusionOk="0" h="68238" w="68238">
                  <a:moveTo>
                    <a:pt x="68239" y="34120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20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20"/>
                  </a:cubicBezTo>
                  <a:close/>
                </a:path>
              </a:pathLst>
            </a:custGeom>
            <a:solidFill>
              <a:srgbClr val="FF65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0"/>
            <p:cNvSpPr/>
            <p:nvPr/>
          </p:nvSpPr>
          <p:spPr>
            <a:xfrm>
              <a:off x="4001921" y="2512723"/>
              <a:ext cx="325473" cy="346090"/>
            </a:xfrm>
            <a:custGeom>
              <a:rect b="b" l="l" r="r" t="t"/>
              <a:pathLst>
                <a:path extrusionOk="0" h="346090" w="325473">
                  <a:moveTo>
                    <a:pt x="325473" y="346090"/>
                  </a:moveTo>
                  <a:lnTo>
                    <a:pt x="162741" y="281878"/>
                  </a:lnTo>
                  <a:lnTo>
                    <a:pt x="0" y="217656"/>
                  </a:lnTo>
                  <a:lnTo>
                    <a:pt x="136981" y="108832"/>
                  </a:lnTo>
                  <a:lnTo>
                    <a:pt x="273962" y="0"/>
                  </a:lnTo>
                  <a:lnTo>
                    <a:pt x="299722" y="173045"/>
                  </a:lnTo>
                  <a:lnTo>
                    <a:pt x="325473" y="34609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0"/>
            <p:cNvSpPr/>
            <p:nvPr/>
          </p:nvSpPr>
          <p:spPr>
            <a:xfrm>
              <a:off x="3276884" y="4943731"/>
              <a:ext cx="325473" cy="346089"/>
            </a:xfrm>
            <a:custGeom>
              <a:rect b="b" l="l" r="r" t="t"/>
              <a:pathLst>
                <a:path extrusionOk="0" h="346089" w="325473">
                  <a:moveTo>
                    <a:pt x="325474" y="346090"/>
                  </a:moveTo>
                  <a:lnTo>
                    <a:pt x="162741" y="281877"/>
                  </a:lnTo>
                  <a:lnTo>
                    <a:pt x="0" y="217656"/>
                  </a:lnTo>
                  <a:lnTo>
                    <a:pt x="136981" y="108832"/>
                  </a:lnTo>
                  <a:lnTo>
                    <a:pt x="273962" y="0"/>
                  </a:lnTo>
                  <a:lnTo>
                    <a:pt x="299722" y="173045"/>
                  </a:lnTo>
                  <a:lnTo>
                    <a:pt x="325474" y="34609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0"/>
            <p:cNvSpPr/>
            <p:nvPr/>
          </p:nvSpPr>
          <p:spPr>
            <a:xfrm>
              <a:off x="8455057" y="2716740"/>
              <a:ext cx="307390" cy="349783"/>
            </a:xfrm>
            <a:custGeom>
              <a:rect b="b" l="l" r="r" t="t"/>
              <a:pathLst>
                <a:path extrusionOk="0" h="349783" w="307390">
                  <a:moveTo>
                    <a:pt x="307390" y="182641"/>
                  </a:moveTo>
                  <a:lnTo>
                    <a:pt x="153691" y="266217"/>
                  </a:lnTo>
                  <a:lnTo>
                    <a:pt x="0" y="349784"/>
                  </a:lnTo>
                  <a:lnTo>
                    <a:pt x="4470" y="174896"/>
                  </a:lnTo>
                  <a:lnTo>
                    <a:pt x="8939" y="0"/>
                  </a:lnTo>
                  <a:lnTo>
                    <a:pt x="158169" y="91321"/>
                  </a:lnTo>
                  <a:lnTo>
                    <a:pt x="307390" y="18264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705;p10"/>
          <p:cNvSpPr txBox="1"/>
          <p:nvPr/>
        </p:nvSpPr>
        <p:spPr>
          <a:xfrm>
            <a:off x="2723457" y="1841748"/>
            <a:ext cx="2620439" cy="573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Add more layers of security through smart contract coding and Quorum, a private blockchain</a:t>
            </a:r>
            <a:endParaRPr/>
          </a:p>
        </p:txBody>
      </p:sp>
      <p:sp>
        <p:nvSpPr>
          <p:cNvPr id="706" name="Google Shape;706;p10"/>
          <p:cNvSpPr txBox="1"/>
          <p:nvPr/>
        </p:nvSpPr>
        <p:spPr>
          <a:xfrm>
            <a:off x="2723457" y="2998218"/>
            <a:ext cx="1956263" cy="284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Document Integrity</a:t>
            </a:r>
            <a:endParaRPr/>
          </a:p>
        </p:txBody>
      </p:sp>
      <p:sp>
        <p:nvSpPr>
          <p:cNvPr id="707" name="Google Shape;707;p10"/>
          <p:cNvSpPr txBox="1"/>
          <p:nvPr/>
        </p:nvSpPr>
        <p:spPr>
          <a:xfrm>
            <a:off x="2721370" y="3268993"/>
            <a:ext cx="2595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Put structures in place that weed out duplicate submissions while also accounting for customers entire profile</a:t>
            </a:r>
            <a:endParaRPr/>
          </a:p>
        </p:txBody>
      </p:sp>
      <p:grpSp>
        <p:nvGrpSpPr>
          <p:cNvPr id="708" name="Google Shape;708;p10"/>
          <p:cNvGrpSpPr/>
          <p:nvPr/>
        </p:nvGrpSpPr>
        <p:grpSpPr>
          <a:xfrm>
            <a:off x="848300" y="3037416"/>
            <a:ext cx="1463909" cy="1057698"/>
            <a:chOff x="649979" y="435333"/>
            <a:chExt cx="8883927" cy="6418786"/>
          </a:xfrm>
        </p:grpSpPr>
        <p:sp>
          <p:nvSpPr>
            <p:cNvPr id="709" name="Google Shape;709;p10"/>
            <p:cNvSpPr/>
            <p:nvPr/>
          </p:nvSpPr>
          <p:spPr>
            <a:xfrm>
              <a:off x="4227741" y="435333"/>
              <a:ext cx="5306165" cy="3633798"/>
            </a:xfrm>
            <a:custGeom>
              <a:rect b="b" l="l" r="r" t="t"/>
              <a:pathLst>
                <a:path extrusionOk="0" h="3633798" w="5306165">
                  <a:moveTo>
                    <a:pt x="5118906" y="3633798"/>
                  </a:moveTo>
                  <a:cubicBezTo>
                    <a:pt x="5422837" y="2867588"/>
                    <a:pt x="5354035" y="2003711"/>
                    <a:pt x="4932646" y="1295265"/>
                  </a:cubicBezTo>
                  <a:lnTo>
                    <a:pt x="686681" y="1883167"/>
                  </a:lnTo>
                  <a:lnTo>
                    <a:pt x="4755672" y="1035168"/>
                  </a:lnTo>
                  <a:cubicBezTo>
                    <a:pt x="4253908" y="381923"/>
                    <a:pt x="3476784" y="-675"/>
                    <a:pt x="2653077" y="1"/>
                  </a:cubicBezTo>
                  <a:cubicBezTo>
                    <a:pt x="1187822" y="1"/>
                    <a:pt x="0" y="1187831"/>
                    <a:pt x="0" y="2653086"/>
                  </a:cubicBezTo>
                  <a:cubicBezTo>
                    <a:pt x="27" y="2774182"/>
                    <a:pt x="8281" y="2895144"/>
                    <a:pt x="24692" y="30151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4405080" y="4043629"/>
              <a:ext cx="4874072" cy="1697866"/>
            </a:xfrm>
            <a:custGeom>
              <a:rect b="b" l="l" r="r" t="t"/>
              <a:pathLst>
                <a:path extrusionOk="0" h="1697866" w="4874072">
                  <a:moveTo>
                    <a:pt x="0" y="0"/>
                  </a:moveTo>
                  <a:cubicBezTo>
                    <a:pt x="383479" y="993236"/>
                    <a:pt x="1347255" y="1697867"/>
                    <a:pt x="2475738" y="1697867"/>
                  </a:cubicBezTo>
                  <a:cubicBezTo>
                    <a:pt x="3534663" y="1697867"/>
                    <a:pt x="4448556" y="1077417"/>
                    <a:pt x="4874073" y="18029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2346781" y="1583458"/>
              <a:ext cx="6866797" cy="5270661"/>
            </a:xfrm>
            <a:custGeom>
              <a:rect b="b" l="l" r="r" t="t"/>
              <a:pathLst>
                <a:path extrusionOk="0" h="5270661" w="6866797">
                  <a:moveTo>
                    <a:pt x="6866798" y="3382915"/>
                  </a:moveTo>
                  <a:cubicBezTo>
                    <a:pt x="6866798" y="4425526"/>
                    <a:pt x="5329565" y="5270661"/>
                    <a:pt x="3433394" y="5270661"/>
                  </a:cubicBezTo>
                  <a:cubicBezTo>
                    <a:pt x="2414719" y="5270661"/>
                    <a:pt x="1499661" y="5026789"/>
                    <a:pt x="870939" y="4639335"/>
                  </a:cubicBezTo>
                  <a:cubicBezTo>
                    <a:pt x="460696" y="4386611"/>
                    <a:pt x="172295" y="4072717"/>
                    <a:pt x="56599" y="3725841"/>
                  </a:cubicBezTo>
                  <a:cubicBezTo>
                    <a:pt x="19258" y="3615357"/>
                    <a:pt x="142" y="3499536"/>
                    <a:pt x="0" y="3382915"/>
                  </a:cubicBezTo>
                  <a:cubicBezTo>
                    <a:pt x="0" y="2340410"/>
                    <a:pt x="2845243" y="-2362200"/>
                    <a:pt x="3433394" y="1495275"/>
                  </a:cubicBezTo>
                  <a:cubicBezTo>
                    <a:pt x="4021546" y="5352744"/>
                    <a:pt x="6866798" y="2340410"/>
                    <a:pt x="6866798" y="3382915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2403380" y="4953884"/>
              <a:ext cx="5083094" cy="1394175"/>
            </a:xfrm>
            <a:custGeom>
              <a:rect b="b" l="l" r="r" t="t"/>
              <a:pathLst>
                <a:path extrusionOk="0" h="1394175" w="5083094">
                  <a:moveTo>
                    <a:pt x="5083095" y="697088"/>
                  </a:moveTo>
                  <a:cubicBezTo>
                    <a:pt x="5083095" y="1082043"/>
                    <a:pt x="3867361" y="1394175"/>
                    <a:pt x="2367585" y="1394175"/>
                  </a:cubicBezTo>
                  <a:cubicBezTo>
                    <a:pt x="1789947" y="1394175"/>
                    <a:pt x="1254436" y="1347868"/>
                    <a:pt x="814341" y="1268908"/>
                  </a:cubicBezTo>
                  <a:cubicBezTo>
                    <a:pt x="404097" y="1016185"/>
                    <a:pt x="115697" y="702291"/>
                    <a:pt x="0" y="355415"/>
                  </a:cubicBezTo>
                  <a:cubicBezTo>
                    <a:pt x="465588" y="143271"/>
                    <a:pt x="1351409" y="0"/>
                    <a:pt x="2367585" y="0"/>
                  </a:cubicBezTo>
                  <a:cubicBezTo>
                    <a:pt x="3867361" y="0"/>
                    <a:pt x="5083095" y="312132"/>
                    <a:pt x="5083095" y="697088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3865711" y="1298435"/>
              <a:ext cx="1784656" cy="1665388"/>
            </a:xfrm>
            <a:custGeom>
              <a:rect b="b" l="l" r="r" t="t"/>
              <a:pathLst>
                <a:path extrusionOk="0" h="1665388" w="1784656">
                  <a:moveTo>
                    <a:pt x="1660630" y="381951"/>
                  </a:moveTo>
                  <a:cubicBezTo>
                    <a:pt x="1445425" y="18317"/>
                    <a:pt x="1019651" y="1372"/>
                    <a:pt x="1019651" y="1372"/>
                  </a:cubicBezTo>
                  <a:cubicBezTo>
                    <a:pt x="1019651" y="1372"/>
                    <a:pt x="604764" y="-51686"/>
                    <a:pt x="338619" y="502131"/>
                  </a:cubicBezTo>
                  <a:cubicBezTo>
                    <a:pt x="90547" y="1018340"/>
                    <a:pt x="-251828" y="1516741"/>
                    <a:pt x="283497" y="1637587"/>
                  </a:cubicBezTo>
                  <a:lnTo>
                    <a:pt x="380194" y="1336627"/>
                  </a:lnTo>
                  <a:lnTo>
                    <a:pt x="440074" y="1659994"/>
                  </a:lnTo>
                  <a:cubicBezTo>
                    <a:pt x="516295" y="1665473"/>
                    <a:pt x="592756" y="1666781"/>
                    <a:pt x="669119" y="1663908"/>
                  </a:cubicBezTo>
                  <a:cubicBezTo>
                    <a:pt x="1242407" y="1645397"/>
                    <a:pt x="1788379" y="1669316"/>
                    <a:pt x="1770802" y="1463602"/>
                  </a:cubicBezTo>
                  <a:cubicBezTo>
                    <a:pt x="1747435" y="1190128"/>
                    <a:pt x="1867704" y="731842"/>
                    <a:pt x="1660630" y="381951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4031654" y="4673848"/>
              <a:ext cx="1562517" cy="968558"/>
            </a:xfrm>
            <a:custGeom>
              <a:rect b="b" l="l" r="r" t="t"/>
              <a:pathLst>
                <a:path extrusionOk="0" h="968558" w="1562517">
                  <a:moveTo>
                    <a:pt x="86991" y="191051"/>
                  </a:moveTo>
                  <a:cubicBezTo>
                    <a:pt x="79012" y="230741"/>
                    <a:pt x="73106" y="271088"/>
                    <a:pt x="59541" y="309229"/>
                  </a:cubicBezTo>
                  <a:cubicBezTo>
                    <a:pt x="46074" y="347095"/>
                    <a:pt x="25278" y="382115"/>
                    <a:pt x="12967" y="420381"/>
                  </a:cubicBezTo>
                  <a:cubicBezTo>
                    <a:pt x="-26287" y="542330"/>
                    <a:pt x="28133" y="678298"/>
                    <a:pt x="115028" y="772434"/>
                  </a:cubicBezTo>
                  <a:cubicBezTo>
                    <a:pt x="190394" y="853734"/>
                    <a:pt x="287670" y="911497"/>
                    <a:pt x="395129" y="938751"/>
                  </a:cubicBezTo>
                  <a:cubicBezTo>
                    <a:pt x="473520" y="958471"/>
                    <a:pt x="555043" y="961309"/>
                    <a:pt x="635835" y="964048"/>
                  </a:cubicBezTo>
                  <a:cubicBezTo>
                    <a:pt x="859552" y="971636"/>
                    <a:pt x="1089024" y="978423"/>
                    <a:pt x="1301017" y="906525"/>
                  </a:cubicBezTo>
                  <a:cubicBezTo>
                    <a:pt x="1367987" y="883247"/>
                    <a:pt x="1432680" y="853858"/>
                    <a:pt x="1494269" y="818732"/>
                  </a:cubicBezTo>
                  <a:cubicBezTo>
                    <a:pt x="1513713" y="809464"/>
                    <a:pt x="1530845" y="795979"/>
                    <a:pt x="1544418" y="779247"/>
                  </a:cubicBezTo>
                  <a:cubicBezTo>
                    <a:pt x="1560580" y="756227"/>
                    <a:pt x="1562653" y="726376"/>
                    <a:pt x="1562511" y="698241"/>
                  </a:cubicBezTo>
                  <a:cubicBezTo>
                    <a:pt x="1562030" y="603403"/>
                    <a:pt x="1542808" y="509045"/>
                    <a:pt x="1547371" y="414315"/>
                  </a:cubicBezTo>
                  <a:cubicBezTo>
                    <a:pt x="1549897" y="361843"/>
                    <a:pt x="1559717" y="309416"/>
                    <a:pt x="1554887" y="257105"/>
                  </a:cubicBezTo>
                  <a:cubicBezTo>
                    <a:pt x="1543920" y="138474"/>
                    <a:pt x="1449722" y="32285"/>
                    <a:pt x="1333235" y="7273"/>
                  </a:cubicBezTo>
                  <a:cubicBezTo>
                    <a:pt x="1273096" y="-5634"/>
                    <a:pt x="1210724" y="1402"/>
                    <a:pt x="1149500" y="7282"/>
                  </a:cubicBezTo>
                  <a:cubicBezTo>
                    <a:pt x="990583" y="22554"/>
                    <a:pt x="830981" y="29688"/>
                    <a:pt x="671326" y="28665"/>
                  </a:cubicBezTo>
                  <a:cubicBezTo>
                    <a:pt x="508202" y="27625"/>
                    <a:pt x="346091" y="2727"/>
                    <a:pt x="183777" y="122"/>
                  </a:cubicBezTo>
                  <a:cubicBezTo>
                    <a:pt x="135779" y="-643"/>
                    <a:pt x="136749" y="14158"/>
                    <a:pt x="121468" y="60607"/>
                  </a:cubicBezTo>
                  <a:cubicBezTo>
                    <a:pt x="107387" y="103365"/>
                    <a:pt x="95877" y="146923"/>
                    <a:pt x="86991" y="191051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4386621" y="2327578"/>
              <a:ext cx="908612" cy="1089012"/>
            </a:xfrm>
            <a:custGeom>
              <a:rect b="b" l="l" r="r" t="t"/>
              <a:pathLst>
                <a:path extrusionOk="0" h="1089012" w="908612">
                  <a:moveTo>
                    <a:pt x="194952" y="195479"/>
                  </a:moveTo>
                  <a:cubicBezTo>
                    <a:pt x="187116" y="236520"/>
                    <a:pt x="178639" y="279074"/>
                    <a:pt x="153974" y="312803"/>
                  </a:cubicBezTo>
                  <a:cubicBezTo>
                    <a:pt x="125599" y="351612"/>
                    <a:pt x="79327" y="373787"/>
                    <a:pt x="48791" y="410923"/>
                  </a:cubicBezTo>
                  <a:cubicBezTo>
                    <a:pt x="2840" y="466828"/>
                    <a:pt x="206" y="545495"/>
                    <a:pt x="11" y="617864"/>
                  </a:cubicBezTo>
                  <a:cubicBezTo>
                    <a:pt x="-158" y="684532"/>
                    <a:pt x="1194" y="755638"/>
                    <a:pt x="38366" y="810973"/>
                  </a:cubicBezTo>
                  <a:cubicBezTo>
                    <a:pt x="62498" y="846891"/>
                    <a:pt x="99207" y="872064"/>
                    <a:pt x="135089" y="896249"/>
                  </a:cubicBezTo>
                  <a:cubicBezTo>
                    <a:pt x="274509" y="990206"/>
                    <a:pt x="425171" y="1085845"/>
                    <a:pt x="593259" y="1088949"/>
                  </a:cubicBezTo>
                  <a:cubicBezTo>
                    <a:pt x="662915" y="1090230"/>
                    <a:pt x="737588" y="1072244"/>
                    <a:pt x="783415" y="1019782"/>
                  </a:cubicBezTo>
                  <a:cubicBezTo>
                    <a:pt x="803206" y="995134"/>
                    <a:pt x="818764" y="967382"/>
                    <a:pt x="829455" y="937646"/>
                  </a:cubicBezTo>
                  <a:cubicBezTo>
                    <a:pt x="872436" y="831690"/>
                    <a:pt x="898489" y="719640"/>
                    <a:pt x="906663" y="605598"/>
                  </a:cubicBezTo>
                  <a:cubicBezTo>
                    <a:pt x="910497" y="551944"/>
                    <a:pt x="910124" y="496724"/>
                    <a:pt x="891969" y="446085"/>
                  </a:cubicBezTo>
                  <a:cubicBezTo>
                    <a:pt x="871546" y="389149"/>
                    <a:pt x="830256" y="342308"/>
                    <a:pt x="802966" y="288324"/>
                  </a:cubicBezTo>
                  <a:cubicBezTo>
                    <a:pt x="770704" y="224139"/>
                    <a:pt x="758910" y="151600"/>
                    <a:pt x="769165" y="80494"/>
                  </a:cubicBezTo>
                  <a:cubicBezTo>
                    <a:pt x="770518" y="75486"/>
                    <a:pt x="770099" y="70167"/>
                    <a:pt x="767973" y="65435"/>
                  </a:cubicBezTo>
                  <a:cubicBezTo>
                    <a:pt x="763428" y="60303"/>
                    <a:pt x="756739" y="57590"/>
                    <a:pt x="749899" y="58105"/>
                  </a:cubicBezTo>
                  <a:lnTo>
                    <a:pt x="416588" y="34116"/>
                  </a:lnTo>
                  <a:cubicBezTo>
                    <a:pt x="385544" y="32568"/>
                    <a:pt x="354634" y="29037"/>
                    <a:pt x="324045" y="23522"/>
                  </a:cubicBezTo>
                  <a:cubicBezTo>
                    <a:pt x="306077" y="19875"/>
                    <a:pt x="258622" y="-5645"/>
                    <a:pt x="241491" y="1142"/>
                  </a:cubicBezTo>
                  <a:cubicBezTo>
                    <a:pt x="209780" y="13702"/>
                    <a:pt x="201455" y="161438"/>
                    <a:pt x="194952" y="195479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649979" y="2337978"/>
              <a:ext cx="4645260" cy="3461630"/>
            </a:xfrm>
            <a:custGeom>
              <a:rect b="b" l="l" r="r" t="t"/>
              <a:pathLst>
                <a:path extrusionOk="0" h="1089010" w="908612">
                  <a:moveTo>
                    <a:pt x="194952" y="195485"/>
                  </a:moveTo>
                  <a:cubicBezTo>
                    <a:pt x="187116" y="236527"/>
                    <a:pt x="178639" y="279071"/>
                    <a:pt x="153974" y="312810"/>
                  </a:cubicBezTo>
                  <a:cubicBezTo>
                    <a:pt x="125599" y="351618"/>
                    <a:pt x="79327" y="373793"/>
                    <a:pt x="48791" y="410930"/>
                  </a:cubicBezTo>
                  <a:cubicBezTo>
                    <a:pt x="2840" y="466835"/>
                    <a:pt x="206" y="545501"/>
                    <a:pt x="11" y="617871"/>
                  </a:cubicBezTo>
                  <a:cubicBezTo>
                    <a:pt x="-158" y="684529"/>
                    <a:pt x="1194" y="755635"/>
                    <a:pt x="38366" y="810980"/>
                  </a:cubicBezTo>
                  <a:cubicBezTo>
                    <a:pt x="62498" y="846889"/>
                    <a:pt x="99207" y="872070"/>
                    <a:pt x="135089" y="896247"/>
                  </a:cubicBezTo>
                  <a:cubicBezTo>
                    <a:pt x="274509" y="990204"/>
                    <a:pt x="425171" y="1085851"/>
                    <a:pt x="593259" y="1088947"/>
                  </a:cubicBezTo>
                  <a:cubicBezTo>
                    <a:pt x="662915" y="1090237"/>
                    <a:pt x="737588" y="1072251"/>
                    <a:pt x="783415" y="1019780"/>
                  </a:cubicBezTo>
                  <a:cubicBezTo>
                    <a:pt x="803206" y="995141"/>
                    <a:pt x="818764" y="967388"/>
                    <a:pt x="829455" y="937644"/>
                  </a:cubicBezTo>
                  <a:cubicBezTo>
                    <a:pt x="872436" y="831696"/>
                    <a:pt x="898489" y="719647"/>
                    <a:pt x="906663" y="605595"/>
                  </a:cubicBezTo>
                  <a:cubicBezTo>
                    <a:pt x="910497" y="551941"/>
                    <a:pt x="910124" y="496721"/>
                    <a:pt x="891969" y="446092"/>
                  </a:cubicBezTo>
                  <a:cubicBezTo>
                    <a:pt x="871546" y="389155"/>
                    <a:pt x="830256" y="342314"/>
                    <a:pt x="802966" y="288331"/>
                  </a:cubicBezTo>
                  <a:cubicBezTo>
                    <a:pt x="770704" y="224136"/>
                    <a:pt x="758910" y="151598"/>
                    <a:pt x="769165" y="80500"/>
                  </a:cubicBezTo>
                  <a:cubicBezTo>
                    <a:pt x="770518" y="75493"/>
                    <a:pt x="770099" y="70173"/>
                    <a:pt x="767973" y="65441"/>
                  </a:cubicBezTo>
                  <a:cubicBezTo>
                    <a:pt x="763428" y="60300"/>
                    <a:pt x="756739" y="57596"/>
                    <a:pt x="749899" y="58112"/>
                  </a:cubicBezTo>
                  <a:lnTo>
                    <a:pt x="416588" y="34113"/>
                  </a:lnTo>
                  <a:cubicBezTo>
                    <a:pt x="385544" y="32574"/>
                    <a:pt x="354634" y="29034"/>
                    <a:pt x="324045" y="23528"/>
                  </a:cubicBezTo>
                  <a:cubicBezTo>
                    <a:pt x="306077" y="19872"/>
                    <a:pt x="258622" y="-5638"/>
                    <a:pt x="241491" y="1140"/>
                  </a:cubicBezTo>
                  <a:cubicBezTo>
                    <a:pt x="209780" y="13699"/>
                    <a:pt x="201455" y="161444"/>
                    <a:pt x="194952" y="195485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4411324" y="1589757"/>
              <a:ext cx="977998" cy="977998"/>
            </a:xfrm>
            <a:custGeom>
              <a:rect b="b" l="l" r="r" t="t"/>
              <a:pathLst>
                <a:path extrusionOk="0" h="977998" w="977998">
                  <a:moveTo>
                    <a:pt x="977999" y="488999"/>
                  </a:moveTo>
                  <a:cubicBezTo>
                    <a:pt x="977999" y="759066"/>
                    <a:pt x="759066" y="977999"/>
                    <a:pt x="488999" y="977999"/>
                  </a:cubicBezTo>
                  <a:cubicBezTo>
                    <a:pt x="218933" y="977999"/>
                    <a:pt x="0" y="759066"/>
                    <a:pt x="0" y="488999"/>
                  </a:cubicBezTo>
                  <a:cubicBezTo>
                    <a:pt x="0" y="218932"/>
                    <a:pt x="218933" y="0"/>
                    <a:pt x="488999" y="0"/>
                  </a:cubicBezTo>
                  <a:cubicBezTo>
                    <a:pt x="759066" y="0"/>
                    <a:pt x="977999" y="218932"/>
                    <a:pt x="977999" y="488999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4473469" y="2847554"/>
              <a:ext cx="1173704" cy="1919096"/>
            </a:xfrm>
            <a:custGeom>
              <a:rect b="b" l="l" r="r" t="t"/>
              <a:pathLst>
                <a:path extrusionOk="0" h="1919096" w="1173704">
                  <a:moveTo>
                    <a:pt x="176694" y="326435"/>
                  </a:moveTo>
                  <a:cubicBezTo>
                    <a:pt x="202178" y="353075"/>
                    <a:pt x="229183" y="379458"/>
                    <a:pt x="262583" y="395068"/>
                  </a:cubicBezTo>
                  <a:cubicBezTo>
                    <a:pt x="295797" y="410608"/>
                    <a:pt x="333227" y="414468"/>
                    <a:pt x="369883" y="415500"/>
                  </a:cubicBezTo>
                  <a:cubicBezTo>
                    <a:pt x="458032" y="417982"/>
                    <a:pt x="553581" y="401828"/>
                    <a:pt x="614903" y="338461"/>
                  </a:cubicBezTo>
                  <a:cubicBezTo>
                    <a:pt x="693952" y="256770"/>
                    <a:pt x="691346" y="125009"/>
                    <a:pt x="753299" y="29708"/>
                  </a:cubicBezTo>
                  <a:cubicBezTo>
                    <a:pt x="758289" y="21071"/>
                    <a:pt x="765103" y="13618"/>
                    <a:pt x="773269" y="7871"/>
                  </a:cubicBezTo>
                  <a:cubicBezTo>
                    <a:pt x="783658" y="2214"/>
                    <a:pt x="795399" y="-481"/>
                    <a:pt x="807220" y="70"/>
                  </a:cubicBezTo>
                  <a:cubicBezTo>
                    <a:pt x="885469" y="-668"/>
                    <a:pt x="953631" y="50087"/>
                    <a:pt x="1015149" y="98448"/>
                  </a:cubicBezTo>
                  <a:cubicBezTo>
                    <a:pt x="1042714" y="120117"/>
                    <a:pt x="1070955" y="142567"/>
                    <a:pt x="1088336" y="173006"/>
                  </a:cubicBezTo>
                  <a:cubicBezTo>
                    <a:pt x="1100505" y="196737"/>
                    <a:pt x="1108830" y="222248"/>
                    <a:pt x="1113020" y="248586"/>
                  </a:cubicBezTo>
                  <a:cubicBezTo>
                    <a:pt x="1143547" y="397603"/>
                    <a:pt x="1153430" y="549973"/>
                    <a:pt x="1163240" y="701775"/>
                  </a:cubicBezTo>
                  <a:cubicBezTo>
                    <a:pt x="1168666" y="785618"/>
                    <a:pt x="1174083" y="869551"/>
                    <a:pt x="1173683" y="953564"/>
                  </a:cubicBezTo>
                  <a:cubicBezTo>
                    <a:pt x="1172358" y="1230374"/>
                    <a:pt x="1108021" y="1502560"/>
                    <a:pt x="1044039" y="1771872"/>
                  </a:cubicBezTo>
                  <a:cubicBezTo>
                    <a:pt x="1035794" y="1806571"/>
                    <a:pt x="1024515" y="1845362"/>
                    <a:pt x="992956" y="1861987"/>
                  </a:cubicBezTo>
                  <a:cubicBezTo>
                    <a:pt x="978884" y="1868311"/>
                    <a:pt x="963780" y="1871993"/>
                    <a:pt x="948383" y="1872865"/>
                  </a:cubicBezTo>
                  <a:cubicBezTo>
                    <a:pt x="765121" y="1894382"/>
                    <a:pt x="581494" y="1915934"/>
                    <a:pt x="397004" y="1918772"/>
                  </a:cubicBezTo>
                  <a:cubicBezTo>
                    <a:pt x="324999" y="1919884"/>
                    <a:pt x="253039" y="1918140"/>
                    <a:pt x="181097" y="1913541"/>
                  </a:cubicBezTo>
                  <a:cubicBezTo>
                    <a:pt x="168715" y="1913381"/>
                    <a:pt x="156440" y="1911238"/>
                    <a:pt x="144734" y="1907208"/>
                  </a:cubicBezTo>
                  <a:cubicBezTo>
                    <a:pt x="128839" y="1899576"/>
                    <a:pt x="115185" y="1887978"/>
                    <a:pt x="105081" y="1873532"/>
                  </a:cubicBezTo>
                  <a:cubicBezTo>
                    <a:pt x="5288" y="1747784"/>
                    <a:pt x="-600" y="1573924"/>
                    <a:pt x="40" y="1413388"/>
                  </a:cubicBezTo>
                  <a:cubicBezTo>
                    <a:pt x="1597" y="1020881"/>
                    <a:pt x="15615" y="628694"/>
                    <a:pt x="42104" y="236827"/>
                  </a:cubicBezTo>
                  <a:cubicBezTo>
                    <a:pt x="44292" y="204476"/>
                    <a:pt x="44773" y="165196"/>
                    <a:pt x="21468" y="139748"/>
                  </a:cubicBezTo>
                  <a:cubicBezTo>
                    <a:pt x="63425" y="206931"/>
                    <a:pt x="121794" y="269062"/>
                    <a:pt x="176694" y="326435"/>
                  </a:cubicBez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3791823" y="2565663"/>
              <a:ext cx="949563" cy="2209540"/>
            </a:xfrm>
            <a:custGeom>
              <a:rect b="b" l="l" r="r" t="t"/>
              <a:pathLst>
                <a:path extrusionOk="0" h="2209540" w="949563">
                  <a:moveTo>
                    <a:pt x="754757" y="43701"/>
                  </a:moveTo>
                  <a:cubicBezTo>
                    <a:pt x="738239" y="73597"/>
                    <a:pt x="616476" y="147834"/>
                    <a:pt x="592967" y="172615"/>
                  </a:cubicBezTo>
                  <a:cubicBezTo>
                    <a:pt x="461624" y="311056"/>
                    <a:pt x="221915" y="305862"/>
                    <a:pt x="101788" y="454140"/>
                  </a:cubicBezTo>
                  <a:cubicBezTo>
                    <a:pt x="59529" y="506318"/>
                    <a:pt x="37576" y="571865"/>
                    <a:pt x="21423" y="637038"/>
                  </a:cubicBezTo>
                  <a:cubicBezTo>
                    <a:pt x="-1420" y="729208"/>
                    <a:pt x="-13615" y="829729"/>
                    <a:pt x="24651" y="916633"/>
                  </a:cubicBezTo>
                  <a:cubicBezTo>
                    <a:pt x="61468" y="1000263"/>
                    <a:pt x="138969" y="1058071"/>
                    <a:pt x="191583" y="1132771"/>
                  </a:cubicBezTo>
                  <a:cubicBezTo>
                    <a:pt x="249355" y="1214791"/>
                    <a:pt x="275338" y="1314379"/>
                    <a:pt x="300226" y="1411565"/>
                  </a:cubicBezTo>
                  <a:cubicBezTo>
                    <a:pt x="318612" y="1483321"/>
                    <a:pt x="337140" y="1556864"/>
                    <a:pt x="329988" y="1630594"/>
                  </a:cubicBezTo>
                  <a:cubicBezTo>
                    <a:pt x="321849" y="1714420"/>
                    <a:pt x="281280" y="1791175"/>
                    <a:pt x="257326" y="1871923"/>
                  </a:cubicBezTo>
                  <a:cubicBezTo>
                    <a:pt x="233380" y="1952663"/>
                    <a:pt x="229244" y="2048834"/>
                    <a:pt x="284624" y="2112291"/>
                  </a:cubicBezTo>
                  <a:cubicBezTo>
                    <a:pt x="325309" y="2158909"/>
                    <a:pt x="389122" y="2177393"/>
                    <a:pt x="450114" y="2187791"/>
                  </a:cubicBezTo>
                  <a:cubicBezTo>
                    <a:pt x="527972" y="2201062"/>
                    <a:pt x="607101" y="2204834"/>
                    <a:pt x="685999" y="2208321"/>
                  </a:cubicBezTo>
                  <a:cubicBezTo>
                    <a:pt x="755727" y="2211407"/>
                    <a:pt x="832588" y="2212004"/>
                    <a:pt x="886189" y="2167306"/>
                  </a:cubicBezTo>
                  <a:cubicBezTo>
                    <a:pt x="928484" y="2132029"/>
                    <a:pt x="946861" y="2074799"/>
                    <a:pt x="949245" y="2019775"/>
                  </a:cubicBezTo>
                  <a:cubicBezTo>
                    <a:pt x="951620" y="1964759"/>
                    <a:pt x="940172" y="1910225"/>
                    <a:pt x="933003" y="1855618"/>
                  </a:cubicBezTo>
                  <a:cubicBezTo>
                    <a:pt x="925576" y="1799020"/>
                    <a:pt x="922721" y="1741923"/>
                    <a:pt x="920328" y="1684880"/>
                  </a:cubicBezTo>
                  <a:cubicBezTo>
                    <a:pt x="909600" y="1428955"/>
                    <a:pt x="908142" y="1172860"/>
                    <a:pt x="915934" y="916597"/>
                  </a:cubicBezTo>
                  <a:cubicBezTo>
                    <a:pt x="917561" y="863272"/>
                    <a:pt x="919527" y="809298"/>
                    <a:pt x="908159" y="757173"/>
                  </a:cubicBezTo>
                  <a:cubicBezTo>
                    <a:pt x="893207" y="688620"/>
                    <a:pt x="856160" y="627360"/>
                    <a:pt x="825241" y="564375"/>
                  </a:cubicBezTo>
                  <a:cubicBezTo>
                    <a:pt x="763883" y="439357"/>
                    <a:pt x="734868" y="317914"/>
                    <a:pt x="744350" y="178958"/>
                  </a:cubicBezTo>
                  <a:cubicBezTo>
                    <a:pt x="753717" y="41806"/>
                    <a:pt x="813526" y="-62682"/>
                    <a:pt x="754757" y="43701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5064249" y="2517960"/>
              <a:ext cx="848756" cy="2371425"/>
            </a:xfrm>
            <a:custGeom>
              <a:rect b="b" l="l" r="r" t="t"/>
              <a:pathLst>
                <a:path extrusionOk="0" h="2371425" w="848756">
                  <a:moveTo>
                    <a:pt x="169013" y="101812"/>
                  </a:moveTo>
                  <a:cubicBezTo>
                    <a:pt x="194168" y="127669"/>
                    <a:pt x="279648" y="136191"/>
                    <a:pt x="311643" y="152842"/>
                  </a:cubicBezTo>
                  <a:cubicBezTo>
                    <a:pt x="341041" y="168141"/>
                    <a:pt x="373570" y="176129"/>
                    <a:pt x="405414" y="185309"/>
                  </a:cubicBezTo>
                  <a:cubicBezTo>
                    <a:pt x="522142" y="218985"/>
                    <a:pt x="633169" y="269935"/>
                    <a:pt x="734811" y="336487"/>
                  </a:cubicBezTo>
                  <a:cubicBezTo>
                    <a:pt x="755928" y="348842"/>
                    <a:pt x="774598" y="364969"/>
                    <a:pt x="789897" y="384066"/>
                  </a:cubicBezTo>
                  <a:cubicBezTo>
                    <a:pt x="807794" y="408972"/>
                    <a:pt x="814296" y="440051"/>
                    <a:pt x="820362" y="470116"/>
                  </a:cubicBezTo>
                  <a:cubicBezTo>
                    <a:pt x="836036" y="547733"/>
                    <a:pt x="851780" y="626284"/>
                    <a:pt x="848257" y="705387"/>
                  </a:cubicBezTo>
                  <a:cubicBezTo>
                    <a:pt x="844521" y="789355"/>
                    <a:pt x="819224" y="870682"/>
                    <a:pt x="794140" y="950896"/>
                  </a:cubicBezTo>
                  <a:lnTo>
                    <a:pt x="700379" y="1250638"/>
                  </a:lnTo>
                  <a:cubicBezTo>
                    <a:pt x="630402" y="1474372"/>
                    <a:pt x="559972" y="1700304"/>
                    <a:pt x="540279" y="1933903"/>
                  </a:cubicBezTo>
                  <a:cubicBezTo>
                    <a:pt x="529383" y="2063369"/>
                    <a:pt x="534230" y="2193671"/>
                    <a:pt x="554706" y="2321972"/>
                  </a:cubicBezTo>
                  <a:cubicBezTo>
                    <a:pt x="556770" y="2334869"/>
                    <a:pt x="558495" y="2349653"/>
                    <a:pt x="549974" y="2359561"/>
                  </a:cubicBezTo>
                  <a:cubicBezTo>
                    <a:pt x="543801" y="2365664"/>
                    <a:pt x="535671" y="2369399"/>
                    <a:pt x="527016" y="2370120"/>
                  </a:cubicBezTo>
                  <a:cubicBezTo>
                    <a:pt x="481768" y="2377200"/>
                    <a:pt x="437978" y="2354127"/>
                    <a:pt x="396972" y="2333713"/>
                  </a:cubicBezTo>
                  <a:cubicBezTo>
                    <a:pt x="271669" y="2271350"/>
                    <a:pt x="137934" y="2227587"/>
                    <a:pt x="0" y="2203820"/>
                  </a:cubicBezTo>
                  <a:cubicBezTo>
                    <a:pt x="53903" y="2125918"/>
                    <a:pt x="95487" y="2040189"/>
                    <a:pt x="123302" y="1949638"/>
                  </a:cubicBezTo>
                  <a:cubicBezTo>
                    <a:pt x="139099" y="1892142"/>
                    <a:pt x="151534" y="1833782"/>
                    <a:pt x="160554" y="1774835"/>
                  </a:cubicBezTo>
                  <a:lnTo>
                    <a:pt x="204165" y="1522583"/>
                  </a:lnTo>
                  <a:cubicBezTo>
                    <a:pt x="220159" y="1430085"/>
                    <a:pt x="236178" y="1337346"/>
                    <a:pt x="241578" y="1243638"/>
                  </a:cubicBezTo>
                  <a:cubicBezTo>
                    <a:pt x="244878" y="1208503"/>
                    <a:pt x="242832" y="1173074"/>
                    <a:pt x="235511" y="1138553"/>
                  </a:cubicBezTo>
                  <a:cubicBezTo>
                    <a:pt x="227159" y="1105250"/>
                    <a:pt x="210552" y="1074732"/>
                    <a:pt x="195680" y="1043795"/>
                  </a:cubicBezTo>
                  <a:cubicBezTo>
                    <a:pt x="123800" y="894280"/>
                    <a:pt x="90070" y="723657"/>
                    <a:pt x="118356" y="560186"/>
                  </a:cubicBezTo>
                  <a:cubicBezTo>
                    <a:pt x="130729" y="488653"/>
                    <a:pt x="154781" y="417013"/>
                    <a:pt x="144756" y="345115"/>
                  </a:cubicBezTo>
                  <a:cubicBezTo>
                    <a:pt x="135105" y="275984"/>
                    <a:pt x="145130" y="222249"/>
                    <a:pt x="127393" y="153829"/>
                  </a:cubicBezTo>
                  <a:cubicBezTo>
                    <a:pt x="54561" y="-127082"/>
                    <a:pt x="121683" y="53174"/>
                    <a:pt x="169013" y="101812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3776700" y="3056648"/>
              <a:ext cx="480942" cy="1378154"/>
            </a:xfrm>
            <a:custGeom>
              <a:rect b="b" l="l" r="r" t="t"/>
              <a:pathLst>
                <a:path extrusionOk="0" h="1378154" w="480942">
                  <a:moveTo>
                    <a:pt x="115676" y="199556"/>
                  </a:moveTo>
                  <a:cubicBezTo>
                    <a:pt x="82907" y="267549"/>
                    <a:pt x="28123" y="325482"/>
                    <a:pt x="9470" y="398625"/>
                  </a:cubicBezTo>
                  <a:cubicBezTo>
                    <a:pt x="2221" y="432809"/>
                    <a:pt x="-892" y="467748"/>
                    <a:pt x="220" y="502669"/>
                  </a:cubicBezTo>
                  <a:cubicBezTo>
                    <a:pt x="-225" y="555318"/>
                    <a:pt x="-510" y="609026"/>
                    <a:pt x="15652" y="659123"/>
                  </a:cubicBezTo>
                  <a:cubicBezTo>
                    <a:pt x="26059" y="691384"/>
                    <a:pt x="42986" y="721129"/>
                    <a:pt x="55181" y="752751"/>
                  </a:cubicBezTo>
                  <a:cubicBezTo>
                    <a:pt x="72189" y="796923"/>
                    <a:pt x="79758" y="844173"/>
                    <a:pt x="77419" y="891449"/>
                  </a:cubicBezTo>
                  <a:cubicBezTo>
                    <a:pt x="74128" y="956952"/>
                    <a:pt x="51881" y="1020533"/>
                    <a:pt x="50138" y="1086098"/>
                  </a:cubicBezTo>
                  <a:cubicBezTo>
                    <a:pt x="47407" y="1189190"/>
                    <a:pt x="95093" y="1286109"/>
                    <a:pt x="141623" y="1378154"/>
                  </a:cubicBezTo>
                  <a:cubicBezTo>
                    <a:pt x="186026" y="1268204"/>
                    <a:pt x="311151" y="1215065"/>
                    <a:pt x="421102" y="1259460"/>
                  </a:cubicBezTo>
                  <a:cubicBezTo>
                    <a:pt x="432416" y="1264032"/>
                    <a:pt x="443330" y="1269556"/>
                    <a:pt x="453702" y="1275987"/>
                  </a:cubicBezTo>
                  <a:cubicBezTo>
                    <a:pt x="465977" y="1264646"/>
                    <a:pt x="467293" y="1246029"/>
                    <a:pt x="467773" y="1229333"/>
                  </a:cubicBezTo>
                  <a:cubicBezTo>
                    <a:pt x="471207" y="1109723"/>
                    <a:pt x="474525" y="990104"/>
                    <a:pt x="477727" y="870493"/>
                  </a:cubicBezTo>
                  <a:cubicBezTo>
                    <a:pt x="482761" y="685496"/>
                    <a:pt x="487556" y="498026"/>
                    <a:pt x="445002" y="317921"/>
                  </a:cubicBezTo>
                  <a:cubicBezTo>
                    <a:pt x="425789" y="236604"/>
                    <a:pt x="395893" y="155598"/>
                    <a:pt x="341083" y="92524"/>
                  </a:cubicBezTo>
                  <a:cubicBezTo>
                    <a:pt x="312228" y="59319"/>
                    <a:pt x="214259" y="-28163"/>
                    <a:pt x="166884" y="9044"/>
                  </a:cubicBezTo>
                  <a:cubicBezTo>
                    <a:pt x="145581" y="25776"/>
                    <a:pt x="150553" y="71318"/>
                    <a:pt x="147182" y="94383"/>
                  </a:cubicBezTo>
                  <a:cubicBezTo>
                    <a:pt x="142085" y="130834"/>
                    <a:pt x="131465" y="166298"/>
                    <a:pt x="115676" y="199556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5352709" y="2886240"/>
              <a:ext cx="586257" cy="1729288"/>
            </a:xfrm>
            <a:custGeom>
              <a:rect b="b" l="l" r="r" t="t"/>
              <a:pathLst>
                <a:path extrusionOk="0" h="1729288" w="586257">
                  <a:moveTo>
                    <a:pt x="569376" y="174000"/>
                  </a:moveTo>
                  <a:cubicBezTo>
                    <a:pt x="584871" y="222264"/>
                    <a:pt x="585805" y="273837"/>
                    <a:pt x="586108" y="324520"/>
                  </a:cubicBezTo>
                  <a:cubicBezTo>
                    <a:pt x="586740" y="427924"/>
                    <a:pt x="585370" y="531310"/>
                    <a:pt x="581998" y="634678"/>
                  </a:cubicBezTo>
                  <a:cubicBezTo>
                    <a:pt x="580273" y="687603"/>
                    <a:pt x="577898" y="741248"/>
                    <a:pt x="561851" y="791709"/>
                  </a:cubicBezTo>
                  <a:cubicBezTo>
                    <a:pt x="551266" y="824985"/>
                    <a:pt x="534944" y="856189"/>
                    <a:pt x="524012" y="889358"/>
                  </a:cubicBezTo>
                  <a:cubicBezTo>
                    <a:pt x="491261" y="988750"/>
                    <a:pt x="509157" y="1096548"/>
                    <a:pt x="511959" y="1201161"/>
                  </a:cubicBezTo>
                  <a:cubicBezTo>
                    <a:pt x="513943" y="1235015"/>
                    <a:pt x="511052" y="1268985"/>
                    <a:pt x="503385" y="1302021"/>
                  </a:cubicBezTo>
                  <a:cubicBezTo>
                    <a:pt x="486102" y="1366874"/>
                    <a:pt x="439643" y="1419274"/>
                    <a:pt x="407222" y="1478043"/>
                  </a:cubicBezTo>
                  <a:cubicBezTo>
                    <a:pt x="376436" y="1533850"/>
                    <a:pt x="357855" y="1596408"/>
                    <a:pt x="321083" y="1648470"/>
                  </a:cubicBezTo>
                  <a:cubicBezTo>
                    <a:pt x="284302" y="1700532"/>
                    <a:pt x="220641" y="1741787"/>
                    <a:pt x="158937" y="1725802"/>
                  </a:cubicBezTo>
                  <a:cubicBezTo>
                    <a:pt x="112185" y="1713697"/>
                    <a:pt x="78972" y="1672308"/>
                    <a:pt x="55987" y="1629835"/>
                  </a:cubicBezTo>
                  <a:cubicBezTo>
                    <a:pt x="5846" y="1536439"/>
                    <a:pt x="-11303" y="1428845"/>
                    <a:pt x="7323" y="1324490"/>
                  </a:cubicBezTo>
                  <a:cubicBezTo>
                    <a:pt x="30388" y="1197514"/>
                    <a:pt x="104971" y="1084878"/>
                    <a:pt x="131861" y="958667"/>
                  </a:cubicBezTo>
                  <a:cubicBezTo>
                    <a:pt x="168802" y="785349"/>
                    <a:pt x="112666" y="606499"/>
                    <a:pt x="114338" y="429294"/>
                  </a:cubicBezTo>
                  <a:cubicBezTo>
                    <a:pt x="113573" y="401515"/>
                    <a:pt x="117345" y="373798"/>
                    <a:pt x="125492" y="347238"/>
                  </a:cubicBezTo>
                  <a:cubicBezTo>
                    <a:pt x="139599" y="306757"/>
                    <a:pt x="169896" y="274433"/>
                    <a:pt x="197897" y="241975"/>
                  </a:cubicBezTo>
                  <a:cubicBezTo>
                    <a:pt x="232872" y="201405"/>
                    <a:pt x="265365" y="158754"/>
                    <a:pt x="295199" y="114270"/>
                  </a:cubicBezTo>
                  <a:cubicBezTo>
                    <a:pt x="315239" y="84384"/>
                    <a:pt x="342458" y="7513"/>
                    <a:pt x="377984" y="1118"/>
                  </a:cubicBezTo>
                  <a:cubicBezTo>
                    <a:pt x="457309" y="-13149"/>
                    <a:pt x="549701" y="112723"/>
                    <a:pt x="569376" y="174000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3029892" y="4773262"/>
              <a:ext cx="1970379" cy="1141881"/>
            </a:xfrm>
            <a:custGeom>
              <a:rect b="b" l="l" r="r" t="t"/>
              <a:pathLst>
                <a:path extrusionOk="0" h="1141881" w="1970379">
                  <a:moveTo>
                    <a:pt x="450879" y="14553"/>
                  </a:moveTo>
                  <a:cubicBezTo>
                    <a:pt x="407018" y="3533"/>
                    <a:pt x="361823" y="-1271"/>
                    <a:pt x="316619" y="286"/>
                  </a:cubicBezTo>
                  <a:cubicBezTo>
                    <a:pt x="131827" y="10497"/>
                    <a:pt x="-9692" y="168578"/>
                    <a:pt x="520" y="353371"/>
                  </a:cubicBezTo>
                  <a:cubicBezTo>
                    <a:pt x="1302" y="367442"/>
                    <a:pt x="2966" y="381452"/>
                    <a:pt x="5510" y="395319"/>
                  </a:cubicBezTo>
                  <a:cubicBezTo>
                    <a:pt x="14849" y="446243"/>
                    <a:pt x="35824" y="494258"/>
                    <a:pt x="58710" y="540698"/>
                  </a:cubicBezTo>
                  <a:cubicBezTo>
                    <a:pt x="94317" y="612960"/>
                    <a:pt x="137021" y="685054"/>
                    <a:pt x="202942" y="731361"/>
                  </a:cubicBezTo>
                  <a:cubicBezTo>
                    <a:pt x="241501" y="758446"/>
                    <a:pt x="286127" y="775338"/>
                    <a:pt x="330228" y="791944"/>
                  </a:cubicBezTo>
                  <a:lnTo>
                    <a:pt x="677407" y="922736"/>
                  </a:lnTo>
                  <a:cubicBezTo>
                    <a:pt x="728482" y="941976"/>
                    <a:pt x="779557" y="961215"/>
                    <a:pt x="831138" y="979059"/>
                  </a:cubicBezTo>
                  <a:cubicBezTo>
                    <a:pt x="1090266" y="1068631"/>
                    <a:pt x="1360423" y="1122338"/>
                    <a:pt x="1634111" y="1138687"/>
                  </a:cubicBezTo>
                  <a:cubicBezTo>
                    <a:pt x="1717475" y="1143660"/>
                    <a:pt x="1802101" y="1145038"/>
                    <a:pt x="1883419" y="1126056"/>
                  </a:cubicBezTo>
                  <a:cubicBezTo>
                    <a:pt x="1902721" y="1121556"/>
                    <a:pt x="1923304" y="1114840"/>
                    <a:pt x="1934485" y="1098473"/>
                  </a:cubicBezTo>
                  <a:cubicBezTo>
                    <a:pt x="1941103" y="1086946"/>
                    <a:pt x="1944998" y="1074057"/>
                    <a:pt x="1945888" y="1060794"/>
                  </a:cubicBezTo>
                  <a:lnTo>
                    <a:pt x="1967254" y="911235"/>
                  </a:lnTo>
                  <a:cubicBezTo>
                    <a:pt x="1970260" y="890180"/>
                    <a:pt x="1973160" y="868014"/>
                    <a:pt x="1965439" y="848187"/>
                  </a:cubicBezTo>
                  <a:cubicBezTo>
                    <a:pt x="1955655" y="823050"/>
                    <a:pt x="1931122" y="807244"/>
                    <a:pt x="1907729" y="793803"/>
                  </a:cubicBezTo>
                  <a:cubicBezTo>
                    <a:pt x="1679484" y="662719"/>
                    <a:pt x="1412983" y="590394"/>
                    <a:pt x="1220870" y="410476"/>
                  </a:cubicBezTo>
                  <a:cubicBezTo>
                    <a:pt x="1175639" y="368118"/>
                    <a:pt x="1137791" y="300979"/>
                    <a:pt x="1082847" y="272204"/>
                  </a:cubicBezTo>
                  <a:cubicBezTo>
                    <a:pt x="1020529" y="239578"/>
                    <a:pt x="947146" y="220960"/>
                    <a:pt x="882738" y="190896"/>
                  </a:cubicBezTo>
                  <a:cubicBezTo>
                    <a:pt x="741931" y="125162"/>
                    <a:pt x="603490" y="49635"/>
                    <a:pt x="450879" y="14553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3671920" y="4955074"/>
              <a:ext cx="885068" cy="432285"/>
            </a:xfrm>
            <a:custGeom>
              <a:rect b="b" l="l" r="r" t="t"/>
              <a:pathLst>
                <a:path extrusionOk="0" h="432285" w="885068">
                  <a:moveTo>
                    <a:pt x="155460" y="34372"/>
                  </a:moveTo>
                  <a:cubicBezTo>
                    <a:pt x="278175" y="72817"/>
                    <a:pt x="796261" y="339211"/>
                    <a:pt x="885068" y="432226"/>
                  </a:cubicBezTo>
                  <a:cubicBezTo>
                    <a:pt x="873158" y="436513"/>
                    <a:pt x="469301" y="210181"/>
                    <a:pt x="457186" y="206543"/>
                  </a:cubicBezTo>
                  <a:cubicBezTo>
                    <a:pt x="347022" y="173489"/>
                    <a:pt x="236262" y="140213"/>
                    <a:pt x="131649" y="91825"/>
                  </a:cubicBezTo>
                  <a:cubicBezTo>
                    <a:pt x="110603" y="82094"/>
                    <a:pt x="-5067" y="36347"/>
                    <a:pt x="173" y="9796"/>
                  </a:cubicBezTo>
                  <a:cubicBezTo>
                    <a:pt x="6079" y="-20171"/>
                    <a:pt x="133677" y="27541"/>
                    <a:pt x="155460" y="34372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855103" y="5672080"/>
              <a:ext cx="528980" cy="317678"/>
            </a:xfrm>
            <a:custGeom>
              <a:rect b="b" l="l" r="r" t="t"/>
              <a:pathLst>
                <a:path extrusionOk="0" h="317678" w="528980">
                  <a:moveTo>
                    <a:pt x="503186" y="317443"/>
                  </a:moveTo>
                  <a:cubicBezTo>
                    <a:pt x="510150" y="317950"/>
                    <a:pt x="517062" y="315913"/>
                    <a:pt x="522639" y="311714"/>
                  </a:cubicBezTo>
                  <a:cubicBezTo>
                    <a:pt x="527585" y="305364"/>
                    <a:pt x="529772" y="297305"/>
                    <a:pt x="528723" y="289326"/>
                  </a:cubicBezTo>
                  <a:cubicBezTo>
                    <a:pt x="528528" y="221413"/>
                    <a:pt x="528341" y="153491"/>
                    <a:pt x="528145" y="85578"/>
                  </a:cubicBezTo>
                  <a:cubicBezTo>
                    <a:pt x="469554" y="57666"/>
                    <a:pt x="404016" y="48718"/>
                    <a:pt x="339688" y="40116"/>
                  </a:cubicBezTo>
                  <a:lnTo>
                    <a:pt x="39546" y="0"/>
                  </a:lnTo>
                  <a:cubicBezTo>
                    <a:pt x="46439" y="916"/>
                    <a:pt x="-7384" y="129270"/>
                    <a:pt x="862" y="146411"/>
                  </a:cubicBezTo>
                  <a:cubicBezTo>
                    <a:pt x="15414" y="176609"/>
                    <a:pt x="126574" y="203374"/>
                    <a:pt x="157946" y="217642"/>
                  </a:cubicBezTo>
                  <a:cubicBezTo>
                    <a:pt x="267016" y="267213"/>
                    <a:pt x="380347" y="321712"/>
                    <a:pt x="503186" y="317443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4231606" y="5610613"/>
              <a:ext cx="788578" cy="474580"/>
            </a:xfrm>
            <a:custGeom>
              <a:rect b="b" l="l" r="r" t="t"/>
              <a:pathLst>
                <a:path extrusionOk="0" h="474580" w="788578">
                  <a:moveTo>
                    <a:pt x="184975" y="146342"/>
                  </a:moveTo>
                  <a:cubicBezTo>
                    <a:pt x="128306" y="155371"/>
                    <a:pt x="65054" y="163349"/>
                    <a:pt x="28353" y="207459"/>
                  </a:cubicBezTo>
                  <a:cubicBezTo>
                    <a:pt x="-18194" y="263399"/>
                    <a:pt x="1624" y="346799"/>
                    <a:pt x="23826" y="416099"/>
                  </a:cubicBezTo>
                  <a:cubicBezTo>
                    <a:pt x="27126" y="430126"/>
                    <a:pt x="33744" y="443140"/>
                    <a:pt x="43128" y="454072"/>
                  </a:cubicBezTo>
                  <a:cubicBezTo>
                    <a:pt x="58276" y="469015"/>
                    <a:pt x="81501" y="471203"/>
                    <a:pt x="102742" y="472546"/>
                  </a:cubicBezTo>
                  <a:cubicBezTo>
                    <a:pt x="154421" y="475820"/>
                    <a:pt x="209428" y="478390"/>
                    <a:pt x="254578" y="453039"/>
                  </a:cubicBezTo>
                  <a:cubicBezTo>
                    <a:pt x="275962" y="441032"/>
                    <a:pt x="293636" y="423491"/>
                    <a:pt x="313561" y="409197"/>
                  </a:cubicBezTo>
                  <a:cubicBezTo>
                    <a:pt x="346863" y="387030"/>
                    <a:pt x="383466" y="370299"/>
                    <a:pt x="422008" y="359616"/>
                  </a:cubicBezTo>
                  <a:cubicBezTo>
                    <a:pt x="492865" y="337325"/>
                    <a:pt x="565803" y="322293"/>
                    <a:pt x="639703" y="314750"/>
                  </a:cubicBezTo>
                  <a:cubicBezTo>
                    <a:pt x="668665" y="311797"/>
                    <a:pt x="698205" y="309894"/>
                    <a:pt x="725459" y="299638"/>
                  </a:cubicBezTo>
                  <a:cubicBezTo>
                    <a:pt x="752704" y="289373"/>
                    <a:pt x="777939" y="269021"/>
                    <a:pt x="785847" y="241002"/>
                  </a:cubicBezTo>
                  <a:cubicBezTo>
                    <a:pt x="796307" y="203972"/>
                    <a:pt x="774790" y="166222"/>
                    <a:pt x="754154" y="133747"/>
                  </a:cubicBezTo>
                  <a:cubicBezTo>
                    <a:pt x="728439" y="93293"/>
                    <a:pt x="701202" y="50703"/>
                    <a:pt x="662865" y="20924"/>
                  </a:cubicBezTo>
                  <a:cubicBezTo>
                    <a:pt x="606943" y="-22520"/>
                    <a:pt x="579270" y="10836"/>
                    <a:pt x="522939" y="38633"/>
                  </a:cubicBezTo>
                  <a:cubicBezTo>
                    <a:pt x="416315" y="91256"/>
                    <a:pt x="302389" y="127565"/>
                    <a:pt x="184975" y="146342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3583049" y="5675691"/>
              <a:ext cx="785912" cy="530880"/>
            </a:xfrm>
            <a:custGeom>
              <a:rect b="b" l="l" r="r" t="t"/>
              <a:pathLst>
                <a:path extrusionOk="0" h="530880" w="785912">
                  <a:moveTo>
                    <a:pt x="685431" y="132312"/>
                  </a:moveTo>
                  <a:lnTo>
                    <a:pt x="325595" y="25955"/>
                  </a:lnTo>
                  <a:cubicBezTo>
                    <a:pt x="281832" y="13013"/>
                    <a:pt x="237322" y="-27"/>
                    <a:pt x="191682" y="0"/>
                  </a:cubicBezTo>
                  <a:cubicBezTo>
                    <a:pt x="146051" y="35"/>
                    <a:pt x="98303" y="14997"/>
                    <a:pt x="68709" y="49740"/>
                  </a:cubicBezTo>
                  <a:cubicBezTo>
                    <a:pt x="40806" y="82483"/>
                    <a:pt x="32819" y="127242"/>
                    <a:pt x="25863" y="169698"/>
                  </a:cubicBezTo>
                  <a:lnTo>
                    <a:pt x="10981" y="260524"/>
                  </a:lnTo>
                  <a:cubicBezTo>
                    <a:pt x="3421" y="306680"/>
                    <a:pt x="-4158" y="353725"/>
                    <a:pt x="2656" y="399997"/>
                  </a:cubicBezTo>
                  <a:cubicBezTo>
                    <a:pt x="9460" y="446268"/>
                    <a:pt x="33076" y="492495"/>
                    <a:pt x="74135" y="514893"/>
                  </a:cubicBezTo>
                  <a:cubicBezTo>
                    <a:pt x="123929" y="542067"/>
                    <a:pt x="184957" y="528795"/>
                    <a:pt x="240533" y="517427"/>
                  </a:cubicBezTo>
                  <a:cubicBezTo>
                    <a:pt x="352787" y="494487"/>
                    <a:pt x="466972" y="482239"/>
                    <a:pt x="581539" y="480861"/>
                  </a:cubicBezTo>
                  <a:cubicBezTo>
                    <a:pt x="624608" y="480345"/>
                    <a:pt x="669785" y="480887"/>
                    <a:pt x="707838" y="460713"/>
                  </a:cubicBezTo>
                  <a:cubicBezTo>
                    <a:pt x="753078" y="436741"/>
                    <a:pt x="780145" y="386040"/>
                    <a:pt x="784797" y="335054"/>
                  </a:cubicBezTo>
                  <a:cubicBezTo>
                    <a:pt x="791877" y="257473"/>
                    <a:pt x="766020" y="156124"/>
                    <a:pt x="685431" y="132312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5347222" y="5643154"/>
              <a:ext cx="632747" cy="527460"/>
            </a:xfrm>
            <a:custGeom>
              <a:rect b="b" l="l" r="r" t="t"/>
              <a:pathLst>
                <a:path extrusionOk="0" h="527460" w="632747">
                  <a:moveTo>
                    <a:pt x="152514" y="72164"/>
                  </a:moveTo>
                  <a:cubicBezTo>
                    <a:pt x="199160" y="63989"/>
                    <a:pt x="240334" y="37473"/>
                    <a:pt x="285031" y="21827"/>
                  </a:cubicBezTo>
                  <a:cubicBezTo>
                    <a:pt x="347945" y="-197"/>
                    <a:pt x="416125" y="-197"/>
                    <a:pt x="482784" y="43"/>
                  </a:cubicBezTo>
                  <a:cubicBezTo>
                    <a:pt x="507253" y="132"/>
                    <a:pt x="533315" y="684"/>
                    <a:pt x="553685" y="14240"/>
                  </a:cubicBezTo>
                  <a:cubicBezTo>
                    <a:pt x="583047" y="33791"/>
                    <a:pt x="590572" y="72911"/>
                    <a:pt x="595563" y="107832"/>
                  </a:cubicBezTo>
                  <a:cubicBezTo>
                    <a:pt x="605605" y="178058"/>
                    <a:pt x="615647" y="248283"/>
                    <a:pt x="625690" y="318509"/>
                  </a:cubicBezTo>
                  <a:cubicBezTo>
                    <a:pt x="631356" y="358136"/>
                    <a:pt x="636986" y="398822"/>
                    <a:pt x="628145" y="437870"/>
                  </a:cubicBezTo>
                  <a:cubicBezTo>
                    <a:pt x="619312" y="476910"/>
                    <a:pt x="592698" y="514544"/>
                    <a:pt x="553952" y="524622"/>
                  </a:cubicBezTo>
                  <a:cubicBezTo>
                    <a:pt x="506898" y="536853"/>
                    <a:pt x="460778" y="506797"/>
                    <a:pt x="416347" y="487050"/>
                  </a:cubicBezTo>
                  <a:cubicBezTo>
                    <a:pt x="305303" y="437701"/>
                    <a:pt x="176219" y="450314"/>
                    <a:pt x="60434" y="413427"/>
                  </a:cubicBezTo>
                  <a:cubicBezTo>
                    <a:pt x="38952" y="406577"/>
                    <a:pt x="15941" y="396117"/>
                    <a:pt x="7171" y="375339"/>
                  </a:cubicBezTo>
                  <a:cubicBezTo>
                    <a:pt x="3213" y="363633"/>
                    <a:pt x="1799" y="351225"/>
                    <a:pt x="3026" y="338932"/>
                  </a:cubicBezTo>
                  <a:cubicBezTo>
                    <a:pt x="5009" y="271205"/>
                    <a:pt x="-9267" y="178734"/>
                    <a:pt x="11120" y="114014"/>
                  </a:cubicBezTo>
                  <a:cubicBezTo>
                    <a:pt x="29453" y="55815"/>
                    <a:pt x="100443" y="72164"/>
                    <a:pt x="152514" y="72164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4761368" y="4684252"/>
              <a:ext cx="1953007" cy="1309898"/>
            </a:xfrm>
            <a:custGeom>
              <a:rect b="b" l="l" r="r" t="t"/>
              <a:pathLst>
                <a:path extrusionOk="0" h="1309898" w="1953007">
                  <a:moveTo>
                    <a:pt x="1499864" y="18768"/>
                  </a:moveTo>
                  <a:cubicBezTo>
                    <a:pt x="1571762" y="738"/>
                    <a:pt x="1646302" y="-4359"/>
                    <a:pt x="1719987" y="3727"/>
                  </a:cubicBezTo>
                  <a:cubicBezTo>
                    <a:pt x="1778827" y="10211"/>
                    <a:pt x="1839464" y="26587"/>
                    <a:pt x="1882427" y="67317"/>
                  </a:cubicBezTo>
                  <a:cubicBezTo>
                    <a:pt x="1934720" y="116888"/>
                    <a:pt x="1951523" y="193562"/>
                    <a:pt x="1952928" y="265611"/>
                  </a:cubicBezTo>
                  <a:cubicBezTo>
                    <a:pt x="1955223" y="409105"/>
                    <a:pt x="1907635" y="548942"/>
                    <a:pt x="1818276" y="661249"/>
                  </a:cubicBezTo>
                  <a:cubicBezTo>
                    <a:pt x="1796457" y="689651"/>
                    <a:pt x="1770511" y="714637"/>
                    <a:pt x="1741291" y="735353"/>
                  </a:cubicBezTo>
                  <a:cubicBezTo>
                    <a:pt x="1709776" y="755074"/>
                    <a:pt x="1676189" y="771253"/>
                    <a:pt x="1641134" y="783626"/>
                  </a:cubicBezTo>
                  <a:lnTo>
                    <a:pt x="863654" y="1090288"/>
                  </a:lnTo>
                  <a:cubicBezTo>
                    <a:pt x="659115" y="1170965"/>
                    <a:pt x="453846" y="1251874"/>
                    <a:pt x="240501" y="1305057"/>
                  </a:cubicBezTo>
                  <a:cubicBezTo>
                    <a:pt x="216351" y="1316718"/>
                    <a:pt x="187318" y="1306595"/>
                    <a:pt x="175657" y="1282437"/>
                  </a:cubicBezTo>
                  <a:cubicBezTo>
                    <a:pt x="175487" y="1282081"/>
                    <a:pt x="175319" y="1281725"/>
                    <a:pt x="175150" y="1281369"/>
                  </a:cubicBezTo>
                  <a:cubicBezTo>
                    <a:pt x="107032" y="1184068"/>
                    <a:pt x="49882" y="1079526"/>
                    <a:pt x="4749" y="969655"/>
                  </a:cubicBezTo>
                  <a:cubicBezTo>
                    <a:pt x="-2598" y="960680"/>
                    <a:pt x="-1273" y="947445"/>
                    <a:pt x="7702" y="940097"/>
                  </a:cubicBezTo>
                  <a:cubicBezTo>
                    <a:pt x="9588" y="938550"/>
                    <a:pt x="11732" y="937349"/>
                    <a:pt x="14035" y="936539"/>
                  </a:cubicBezTo>
                  <a:lnTo>
                    <a:pt x="563957" y="620564"/>
                  </a:lnTo>
                  <a:cubicBezTo>
                    <a:pt x="603343" y="597935"/>
                    <a:pt x="643174" y="574978"/>
                    <a:pt x="675881" y="543445"/>
                  </a:cubicBezTo>
                  <a:cubicBezTo>
                    <a:pt x="699648" y="520416"/>
                    <a:pt x="719111" y="493322"/>
                    <a:pt x="733351" y="463444"/>
                  </a:cubicBezTo>
                  <a:cubicBezTo>
                    <a:pt x="744746" y="439632"/>
                    <a:pt x="745813" y="383452"/>
                    <a:pt x="760374" y="365849"/>
                  </a:cubicBezTo>
                  <a:cubicBezTo>
                    <a:pt x="774624" y="348619"/>
                    <a:pt x="823395" y="347249"/>
                    <a:pt x="845917" y="340471"/>
                  </a:cubicBezTo>
                  <a:cubicBezTo>
                    <a:pt x="877681" y="330740"/>
                    <a:pt x="908787" y="318981"/>
                    <a:pt x="939047" y="305265"/>
                  </a:cubicBezTo>
                  <a:cubicBezTo>
                    <a:pt x="1062064" y="250232"/>
                    <a:pt x="1171605" y="170276"/>
                    <a:pt x="1289526" y="105840"/>
                  </a:cubicBezTo>
                  <a:cubicBezTo>
                    <a:pt x="1355668" y="68019"/>
                    <a:pt x="1426347" y="38764"/>
                    <a:pt x="1499864" y="18768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5066792" y="4878767"/>
              <a:ext cx="1003294" cy="633788"/>
            </a:xfrm>
            <a:custGeom>
              <a:rect b="b" l="l" r="r" t="t"/>
              <a:pathLst>
                <a:path extrusionOk="0" h="633788" w="1003294">
                  <a:moveTo>
                    <a:pt x="882680" y="60219"/>
                  </a:moveTo>
                  <a:cubicBezTo>
                    <a:pt x="788199" y="131173"/>
                    <a:pt x="665866" y="196409"/>
                    <a:pt x="572229" y="269232"/>
                  </a:cubicBezTo>
                  <a:cubicBezTo>
                    <a:pt x="540270" y="294093"/>
                    <a:pt x="7534" y="593603"/>
                    <a:pt x="0" y="633382"/>
                  </a:cubicBezTo>
                  <a:cubicBezTo>
                    <a:pt x="87357" y="648103"/>
                    <a:pt x="643843" y="258798"/>
                    <a:pt x="723461" y="219954"/>
                  </a:cubicBezTo>
                  <a:cubicBezTo>
                    <a:pt x="803080" y="181110"/>
                    <a:pt x="873661" y="126326"/>
                    <a:pt x="943602" y="71951"/>
                  </a:cubicBezTo>
                  <a:cubicBezTo>
                    <a:pt x="961428" y="58093"/>
                    <a:pt x="1036955" y="16428"/>
                    <a:pt x="985791" y="951"/>
                  </a:cubicBezTo>
                  <a:cubicBezTo>
                    <a:pt x="956972" y="-7775"/>
                    <a:pt x="903957" y="46031"/>
                    <a:pt x="882680" y="60219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4309495" y="1424996"/>
              <a:ext cx="1141736" cy="620946"/>
            </a:xfrm>
            <a:custGeom>
              <a:rect b="b" l="l" r="r" t="t"/>
              <a:pathLst>
                <a:path extrusionOk="0" h="620946" w="1141736">
                  <a:moveTo>
                    <a:pt x="1121705" y="220337"/>
                  </a:moveTo>
                  <a:lnTo>
                    <a:pt x="701064" y="0"/>
                  </a:lnTo>
                  <a:lnTo>
                    <a:pt x="120180" y="90141"/>
                  </a:lnTo>
                  <a:lnTo>
                    <a:pt x="0" y="620947"/>
                  </a:lnTo>
                  <a:lnTo>
                    <a:pt x="299173" y="609437"/>
                  </a:lnTo>
                  <a:lnTo>
                    <a:pt x="382749" y="414424"/>
                  </a:lnTo>
                  <a:lnTo>
                    <a:pt x="382749" y="606226"/>
                  </a:lnTo>
                  <a:lnTo>
                    <a:pt x="520790" y="600916"/>
                  </a:lnTo>
                  <a:lnTo>
                    <a:pt x="600916" y="290447"/>
                  </a:lnTo>
                  <a:lnTo>
                    <a:pt x="650985" y="620947"/>
                  </a:lnTo>
                  <a:lnTo>
                    <a:pt x="1141737" y="610931"/>
                  </a:lnTo>
                  <a:lnTo>
                    <a:pt x="1121705" y="220337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3918962" y="3280646"/>
              <a:ext cx="703164" cy="1445689"/>
            </a:xfrm>
            <a:custGeom>
              <a:rect b="b" l="l" r="r" t="t"/>
              <a:pathLst>
                <a:path extrusionOk="0" h="1445689" w="703164">
                  <a:moveTo>
                    <a:pt x="83462" y="1353625"/>
                  </a:moveTo>
                  <a:cubicBezTo>
                    <a:pt x="104241" y="1384651"/>
                    <a:pt x="128595" y="1414991"/>
                    <a:pt x="161978" y="1431732"/>
                  </a:cubicBezTo>
                  <a:cubicBezTo>
                    <a:pt x="203695" y="1452653"/>
                    <a:pt x="255179" y="1448917"/>
                    <a:pt x="296950" y="1428112"/>
                  </a:cubicBezTo>
                  <a:cubicBezTo>
                    <a:pt x="338364" y="1405910"/>
                    <a:pt x="372263" y="1371922"/>
                    <a:pt x="394358" y="1330454"/>
                  </a:cubicBezTo>
                  <a:cubicBezTo>
                    <a:pt x="440069" y="1249732"/>
                    <a:pt x="449542" y="1153134"/>
                    <a:pt x="443832" y="1060537"/>
                  </a:cubicBezTo>
                  <a:cubicBezTo>
                    <a:pt x="438130" y="967941"/>
                    <a:pt x="418357" y="876758"/>
                    <a:pt x="409604" y="784402"/>
                  </a:cubicBezTo>
                  <a:cubicBezTo>
                    <a:pt x="403244" y="717263"/>
                    <a:pt x="402728" y="649724"/>
                    <a:pt x="402221" y="582291"/>
                  </a:cubicBezTo>
                  <a:cubicBezTo>
                    <a:pt x="402114" y="568113"/>
                    <a:pt x="402337" y="552849"/>
                    <a:pt x="410716" y="541411"/>
                  </a:cubicBezTo>
                  <a:cubicBezTo>
                    <a:pt x="420838" y="527588"/>
                    <a:pt x="439375" y="523772"/>
                    <a:pt x="455804" y="518897"/>
                  </a:cubicBezTo>
                  <a:cubicBezTo>
                    <a:pt x="548072" y="491483"/>
                    <a:pt x="609313" y="405006"/>
                    <a:pt x="653219" y="319348"/>
                  </a:cubicBezTo>
                  <a:cubicBezTo>
                    <a:pt x="682536" y="262154"/>
                    <a:pt x="708029" y="199640"/>
                    <a:pt x="702372" y="135623"/>
                  </a:cubicBezTo>
                  <a:cubicBezTo>
                    <a:pt x="696724" y="71597"/>
                    <a:pt x="650701" y="7109"/>
                    <a:pt x="586765" y="571"/>
                  </a:cubicBezTo>
                  <a:cubicBezTo>
                    <a:pt x="534053" y="-4810"/>
                    <a:pt x="485389" y="28670"/>
                    <a:pt x="447363" y="65567"/>
                  </a:cubicBezTo>
                  <a:cubicBezTo>
                    <a:pt x="351449" y="159239"/>
                    <a:pt x="289807" y="282434"/>
                    <a:pt x="272337" y="415360"/>
                  </a:cubicBezTo>
                  <a:cubicBezTo>
                    <a:pt x="263994" y="480453"/>
                    <a:pt x="266378" y="547325"/>
                    <a:pt x="248677" y="610515"/>
                  </a:cubicBezTo>
                  <a:cubicBezTo>
                    <a:pt x="210873" y="745442"/>
                    <a:pt x="92597" y="828174"/>
                    <a:pt x="33650" y="949581"/>
                  </a:cubicBezTo>
                  <a:cubicBezTo>
                    <a:pt x="-31300" y="1083370"/>
                    <a:pt x="4546" y="1235252"/>
                    <a:pt x="83462" y="1353625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5192172" y="2878224"/>
              <a:ext cx="568877" cy="1392192"/>
            </a:xfrm>
            <a:custGeom>
              <a:rect b="b" l="l" r="r" t="t"/>
              <a:pathLst>
                <a:path extrusionOk="0" h="1392192" w="568877">
                  <a:moveTo>
                    <a:pt x="550814" y="1240558"/>
                  </a:moveTo>
                  <a:cubicBezTo>
                    <a:pt x="523640" y="1303775"/>
                    <a:pt x="472068" y="1353328"/>
                    <a:pt x="407810" y="1377959"/>
                  </a:cubicBezTo>
                  <a:cubicBezTo>
                    <a:pt x="368281" y="1393836"/>
                    <a:pt x="324669" y="1396513"/>
                    <a:pt x="283495" y="1385572"/>
                  </a:cubicBezTo>
                  <a:cubicBezTo>
                    <a:pt x="242106" y="1374089"/>
                    <a:pt x="208439" y="1343971"/>
                    <a:pt x="192428" y="1304122"/>
                  </a:cubicBezTo>
                  <a:cubicBezTo>
                    <a:pt x="186131" y="1284313"/>
                    <a:pt x="182680" y="1263712"/>
                    <a:pt x="182172" y="1242933"/>
                  </a:cubicBezTo>
                  <a:cubicBezTo>
                    <a:pt x="176257" y="1151947"/>
                    <a:pt x="178543" y="1058176"/>
                    <a:pt x="211597" y="973194"/>
                  </a:cubicBezTo>
                  <a:cubicBezTo>
                    <a:pt x="224343" y="940416"/>
                    <a:pt x="241528" y="909337"/>
                    <a:pt x="251589" y="875634"/>
                  </a:cubicBezTo>
                  <a:cubicBezTo>
                    <a:pt x="263063" y="837199"/>
                    <a:pt x="264895" y="796639"/>
                    <a:pt x="266648" y="756567"/>
                  </a:cubicBezTo>
                  <a:lnTo>
                    <a:pt x="277517" y="508300"/>
                  </a:lnTo>
                  <a:cubicBezTo>
                    <a:pt x="279314" y="490270"/>
                    <a:pt x="278069" y="472080"/>
                    <a:pt x="273826" y="454468"/>
                  </a:cubicBezTo>
                  <a:cubicBezTo>
                    <a:pt x="262992" y="418541"/>
                    <a:pt x="229413" y="395201"/>
                    <a:pt x="198610" y="373773"/>
                  </a:cubicBezTo>
                  <a:cubicBezTo>
                    <a:pt x="124213" y="322040"/>
                    <a:pt x="50696" y="261661"/>
                    <a:pt x="14645" y="178529"/>
                  </a:cubicBezTo>
                  <a:cubicBezTo>
                    <a:pt x="3615" y="153089"/>
                    <a:pt x="-3670" y="124804"/>
                    <a:pt x="1934" y="97647"/>
                  </a:cubicBezTo>
                  <a:cubicBezTo>
                    <a:pt x="12101" y="48352"/>
                    <a:pt x="61850" y="16436"/>
                    <a:pt x="111022" y="5683"/>
                  </a:cubicBezTo>
                  <a:cubicBezTo>
                    <a:pt x="242685" y="-23102"/>
                    <a:pt x="372746" y="60288"/>
                    <a:pt x="401539" y="191943"/>
                  </a:cubicBezTo>
                  <a:cubicBezTo>
                    <a:pt x="402286" y="195385"/>
                    <a:pt x="402972" y="198845"/>
                    <a:pt x="403568" y="202323"/>
                  </a:cubicBezTo>
                  <a:cubicBezTo>
                    <a:pt x="408433" y="230342"/>
                    <a:pt x="408371" y="258957"/>
                    <a:pt x="411217" y="287252"/>
                  </a:cubicBezTo>
                  <a:cubicBezTo>
                    <a:pt x="417257" y="347275"/>
                    <a:pt x="436310" y="405128"/>
                    <a:pt x="448229" y="464261"/>
                  </a:cubicBezTo>
                  <a:cubicBezTo>
                    <a:pt x="477591" y="609916"/>
                    <a:pt x="462381" y="760481"/>
                    <a:pt x="491414" y="906108"/>
                  </a:cubicBezTo>
                  <a:cubicBezTo>
                    <a:pt x="515688" y="1027871"/>
                    <a:pt x="607226" y="1107321"/>
                    <a:pt x="550814" y="1240558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4791780" y="2977085"/>
              <a:ext cx="208084" cy="208084"/>
            </a:xfrm>
            <a:custGeom>
              <a:rect b="b" l="l" r="r" t="t"/>
              <a:pathLst>
                <a:path extrusionOk="0" h="208084" w="208084">
                  <a:moveTo>
                    <a:pt x="208085" y="104042"/>
                  </a:moveTo>
                  <a:cubicBezTo>
                    <a:pt x="208085" y="161503"/>
                    <a:pt x="161503" y="208085"/>
                    <a:pt x="104042" y="208085"/>
                  </a:cubicBezTo>
                  <a:cubicBezTo>
                    <a:pt x="46581" y="208085"/>
                    <a:pt x="0" y="161503"/>
                    <a:pt x="0" y="104042"/>
                  </a:cubicBezTo>
                  <a:cubicBezTo>
                    <a:pt x="0" y="46581"/>
                    <a:pt x="46581" y="0"/>
                    <a:pt x="104042" y="0"/>
                  </a:cubicBezTo>
                  <a:cubicBezTo>
                    <a:pt x="161503" y="0"/>
                    <a:pt x="208085" y="46581"/>
                    <a:pt x="208085" y="104042"/>
                  </a:cubicBezTo>
                  <a:close/>
                </a:path>
              </a:pathLst>
            </a:custGeom>
            <a:solidFill>
              <a:srgbClr val="D0CD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9009423" y="1543104"/>
              <a:ext cx="198088" cy="198088"/>
            </a:xfrm>
            <a:custGeom>
              <a:rect b="b" l="l" r="r" t="t"/>
              <a:pathLst>
                <a:path extrusionOk="0" h="198088" w="198088">
                  <a:moveTo>
                    <a:pt x="198088" y="99044"/>
                  </a:moveTo>
                  <a:cubicBezTo>
                    <a:pt x="198088" y="153745"/>
                    <a:pt x="153745" y="198089"/>
                    <a:pt x="99044" y="198089"/>
                  </a:cubicBezTo>
                  <a:cubicBezTo>
                    <a:pt x="44343" y="198089"/>
                    <a:pt x="0" y="153745"/>
                    <a:pt x="0" y="99044"/>
                  </a:cubicBezTo>
                  <a:cubicBezTo>
                    <a:pt x="0" y="44344"/>
                    <a:pt x="44344" y="0"/>
                    <a:pt x="99044" y="0"/>
                  </a:cubicBezTo>
                  <a:cubicBezTo>
                    <a:pt x="153745" y="0"/>
                    <a:pt x="198088" y="44344"/>
                    <a:pt x="198088" y="99044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6" name="Google Shape;736;p10"/>
          <p:cNvSpPr txBox="1"/>
          <p:nvPr/>
        </p:nvSpPr>
        <p:spPr>
          <a:xfrm>
            <a:off x="2723457" y="4587272"/>
            <a:ext cx="1982771" cy="284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Contract Functionality</a:t>
            </a:r>
            <a:endParaRPr/>
          </a:p>
        </p:txBody>
      </p:sp>
      <p:sp>
        <p:nvSpPr>
          <p:cNvPr id="737" name="Google Shape;737;p10"/>
          <p:cNvSpPr txBox="1"/>
          <p:nvPr/>
        </p:nvSpPr>
        <p:spPr>
          <a:xfrm>
            <a:off x="2723457" y="4870628"/>
            <a:ext cx="2590907" cy="32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Current product is limited in scope and is mostly a proof of concept, but have kept expansions in mind</a:t>
            </a:r>
            <a:endParaRPr/>
          </a:p>
        </p:txBody>
      </p:sp>
      <p:grpSp>
        <p:nvGrpSpPr>
          <p:cNvPr id="738" name="Google Shape;738;p10"/>
          <p:cNvGrpSpPr/>
          <p:nvPr/>
        </p:nvGrpSpPr>
        <p:grpSpPr>
          <a:xfrm flipH="1">
            <a:off x="997721" y="4662843"/>
            <a:ext cx="1553461" cy="1154604"/>
            <a:chOff x="1478242" y="457"/>
            <a:chExt cx="9231267" cy="6861109"/>
          </a:xfrm>
        </p:grpSpPr>
        <p:sp>
          <p:nvSpPr>
            <p:cNvPr id="739" name="Google Shape;739;p10"/>
            <p:cNvSpPr/>
            <p:nvPr/>
          </p:nvSpPr>
          <p:spPr>
            <a:xfrm>
              <a:off x="1478242" y="204891"/>
              <a:ext cx="9231267" cy="4590440"/>
            </a:xfrm>
            <a:custGeom>
              <a:rect b="b" l="l" r="r" t="t"/>
              <a:pathLst>
                <a:path extrusionOk="0" h="4590440" w="9231267">
                  <a:moveTo>
                    <a:pt x="5363451" y="757057"/>
                  </a:moveTo>
                  <a:cubicBezTo>
                    <a:pt x="4771651" y="741787"/>
                    <a:pt x="4208015" y="599872"/>
                    <a:pt x="3669799" y="444607"/>
                  </a:cubicBezTo>
                  <a:cubicBezTo>
                    <a:pt x="3131584" y="289342"/>
                    <a:pt x="2598488" y="116977"/>
                    <a:pt x="2020862" y="34681"/>
                  </a:cubicBezTo>
                  <a:cubicBezTo>
                    <a:pt x="1649341" y="-18262"/>
                    <a:pt x="1224419" y="-25760"/>
                    <a:pt x="925136" y="122281"/>
                  </a:cubicBezTo>
                  <a:cubicBezTo>
                    <a:pt x="637009" y="264562"/>
                    <a:pt x="543923" y="510169"/>
                    <a:pt x="493905" y="738769"/>
                  </a:cubicBezTo>
                  <a:cubicBezTo>
                    <a:pt x="456232" y="910402"/>
                    <a:pt x="434103" y="1090996"/>
                    <a:pt x="537248" y="1251656"/>
                  </a:cubicBezTo>
                  <a:cubicBezTo>
                    <a:pt x="608937" y="1363213"/>
                    <a:pt x="736038" y="1456939"/>
                    <a:pt x="824003" y="1563833"/>
                  </a:cubicBezTo>
                  <a:cubicBezTo>
                    <a:pt x="1130053" y="1935628"/>
                    <a:pt x="913706" y="2394016"/>
                    <a:pt x="582145" y="2757033"/>
                  </a:cubicBezTo>
                  <a:cubicBezTo>
                    <a:pt x="426697" y="2927295"/>
                    <a:pt x="246103" y="3089692"/>
                    <a:pt x="126042" y="3271017"/>
                  </a:cubicBezTo>
                  <a:cubicBezTo>
                    <a:pt x="5981" y="3452343"/>
                    <a:pt x="-49523" y="3659912"/>
                    <a:pt x="55542" y="3844895"/>
                  </a:cubicBezTo>
                  <a:cubicBezTo>
                    <a:pt x="159600" y="4027775"/>
                    <a:pt x="407677" y="4165758"/>
                    <a:pt x="676419" y="4262593"/>
                  </a:cubicBezTo>
                  <a:cubicBezTo>
                    <a:pt x="1222225" y="4459280"/>
                    <a:pt x="1865139" y="4515516"/>
                    <a:pt x="2492509" y="4547429"/>
                  </a:cubicBezTo>
                  <a:cubicBezTo>
                    <a:pt x="3880843" y="4618020"/>
                    <a:pt x="5276492" y="4587388"/>
                    <a:pt x="6668483" y="4556573"/>
                  </a:cubicBezTo>
                  <a:cubicBezTo>
                    <a:pt x="7183656" y="4545234"/>
                    <a:pt x="7701023" y="4533804"/>
                    <a:pt x="8207784" y="4474277"/>
                  </a:cubicBezTo>
                  <a:cubicBezTo>
                    <a:pt x="8489236" y="4441450"/>
                    <a:pt x="8779741" y="4389237"/>
                    <a:pt x="8984109" y="4263325"/>
                  </a:cubicBezTo>
                  <a:cubicBezTo>
                    <a:pt x="9243433" y="4103487"/>
                    <a:pt x="9307715" y="3832825"/>
                    <a:pt x="9133888" y="3632389"/>
                  </a:cubicBezTo>
                  <a:cubicBezTo>
                    <a:pt x="8842377" y="3296163"/>
                    <a:pt x="8036608" y="3212587"/>
                    <a:pt x="7832605" y="2851765"/>
                  </a:cubicBezTo>
                  <a:cubicBezTo>
                    <a:pt x="7720500" y="2653157"/>
                    <a:pt x="7835623" y="2431964"/>
                    <a:pt x="7998660" y="2247712"/>
                  </a:cubicBezTo>
                  <a:cubicBezTo>
                    <a:pt x="8348327" y="1852600"/>
                    <a:pt x="8934366" y="1505951"/>
                    <a:pt x="8965181" y="1054238"/>
                  </a:cubicBezTo>
                  <a:cubicBezTo>
                    <a:pt x="8986395" y="744073"/>
                    <a:pt x="8704669" y="433360"/>
                    <a:pt x="8269048" y="286599"/>
                  </a:cubicBezTo>
                  <a:cubicBezTo>
                    <a:pt x="7812488" y="132797"/>
                    <a:pt x="7179266" y="152090"/>
                    <a:pt x="6842584" y="406751"/>
                  </a:cubicBezTo>
                  <a:cubicBezTo>
                    <a:pt x="6495570" y="669275"/>
                    <a:pt x="5886031" y="770225"/>
                    <a:pt x="5363451" y="757057"/>
                  </a:cubicBezTo>
                  <a:close/>
                </a:path>
              </a:pathLst>
            </a:custGeom>
            <a:solidFill>
              <a:srgbClr val="FFB506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0" name="Google Shape;740;p10"/>
            <p:cNvGrpSpPr/>
            <p:nvPr/>
          </p:nvGrpSpPr>
          <p:grpSpPr>
            <a:xfrm>
              <a:off x="8108319" y="457"/>
              <a:ext cx="1954072" cy="1866940"/>
              <a:chOff x="8108319" y="457"/>
              <a:chExt cx="1954072" cy="1866940"/>
            </a:xfrm>
          </p:grpSpPr>
          <p:sp>
            <p:nvSpPr>
              <p:cNvPr id="741" name="Google Shape;741;p10"/>
              <p:cNvSpPr/>
              <p:nvPr/>
            </p:nvSpPr>
            <p:spPr>
              <a:xfrm>
                <a:off x="8108319" y="457"/>
                <a:ext cx="1954072" cy="1866940"/>
              </a:xfrm>
              <a:custGeom>
                <a:rect b="b" l="l" r="r" t="t"/>
                <a:pathLst>
                  <a:path extrusionOk="0" h="1866940" w="1954072">
                    <a:moveTo>
                      <a:pt x="1954073" y="1634307"/>
                    </a:moveTo>
                    <a:cubicBezTo>
                      <a:pt x="1954073" y="1634307"/>
                      <a:pt x="1850928" y="1592428"/>
                      <a:pt x="1522842" y="1742938"/>
                    </a:cubicBezTo>
                    <a:cubicBezTo>
                      <a:pt x="1194755" y="1893448"/>
                      <a:pt x="1153790" y="1874337"/>
                      <a:pt x="1068842" y="1851294"/>
                    </a:cubicBezTo>
                    <a:cubicBezTo>
                      <a:pt x="983895" y="1828252"/>
                      <a:pt x="936528" y="1822857"/>
                      <a:pt x="845454" y="1697218"/>
                    </a:cubicBezTo>
                    <a:cubicBezTo>
                      <a:pt x="845454" y="1697218"/>
                      <a:pt x="781446" y="1349106"/>
                      <a:pt x="719084" y="1294882"/>
                    </a:cubicBezTo>
                    <a:cubicBezTo>
                      <a:pt x="656722" y="1240658"/>
                      <a:pt x="392826" y="1325697"/>
                      <a:pt x="392826" y="1325697"/>
                    </a:cubicBezTo>
                    <a:cubicBezTo>
                      <a:pt x="392826" y="1325697"/>
                      <a:pt x="76261" y="1398483"/>
                      <a:pt x="15545" y="975208"/>
                    </a:cubicBezTo>
                    <a:cubicBezTo>
                      <a:pt x="15545" y="975208"/>
                      <a:pt x="58339" y="656265"/>
                      <a:pt x="0" y="558333"/>
                    </a:cubicBezTo>
                    <a:cubicBezTo>
                      <a:pt x="0" y="558333"/>
                      <a:pt x="117775" y="609082"/>
                      <a:pt x="311993" y="527152"/>
                    </a:cubicBezTo>
                    <a:cubicBezTo>
                      <a:pt x="506212" y="445221"/>
                      <a:pt x="661660" y="615483"/>
                      <a:pt x="661660" y="615483"/>
                    </a:cubicBezTo>
                    <a:cubicBezTo>
                      <a:pt x="661660" y="615483"/>
                      <a:pt x="710672" y="742310"/>
                      <a:pt x="705551" y="817839"/>
                    </a:cubicBezTo>
                    <a:cubicBezTo>
                      <a:pt x="700431" y="893369"/>
                      <a:pt x="731429" y="921898"/>
                      <a:pt x="824423" y="885322"/>
                    </a:cubicBezTo>
                    <a:cubicBezTo>
                      <a:pt x="824423" y="885322"/>
                      <a:pt x="870143" y="820583"/>
                      <a:pt x="805495" y="713598"/>
                    </a:cubicBezTo>
                    <a:cubicBezTo>
                      <a:pt x="740847" y="606613"/>
                      <a:pt x="695036" y="526877"/>
                      <a:pt x="713050" y="443758"/>
                    </a:cubicBezTo>
                    <a:cubicBezTo>
                      <a:pt x="731063" y="360639"/>
                      <a:pt x="782727" y="245516"/>
                      <a:pt x="948873" y="187726"/>
                    </a:cubicBezTo>
                    <a:cubicBezTo>
                      <a:pt x="1115019" y="129936"/>
                      <a:pt x="1340785" y="119146"/>
                      <a:pt x="1449142" y="74524"/>
                    </a:cubicBezTo>
                    <a:cubicBezTo>
                      <a:pt x="1557498" y="29901"/>
                      <a:pt x="1583649" y="0"/>
                      <a:pt x="1583649" y="0"/>
                    </a:cubicBezTo>
                    <a:cubicBezTo>
                      <a:pt x="1583649" y="0"/>
                      <a:pt x="1516990" y="66843"/>
                      <a:pt x="1674084" y="349941"/>
                    </a:cubicBezTo>
                    <a:cubicBezTo>
                      <a:pt x="1831178" y="633039"/>
                      <a:pt x="1731051" y="756026"/>
                      <a:pt x="1731051" y="756026"/>
                    </a:cubicBezTo>
                    <a:cubicBezTo>
                      <a:pt x="1731051" y="756026"/>
                      <a:pt x="1647474" y="955182"/>
                      <a:pt x="1278606" y="938906"/>
                    </a:cubicBezTo>
                    <a:cubicBezTo>
                      <a:pt x="1278606" y="938906"/>
                      <a:pt x="923178" y="951890"/>
                      <a:pt x="1116940" y="1102584"/>
                    </a:cubicBezTo>
                    <a:cubicBezTo>
                      <a:pt x="1116940" y="1102584"/>
                      <a:pt x="1241024" y="1077346"/>
                      <a:pt x="1426647" y="1018367"/>
                    </a:cubicBezTo>
                    <a:cubicBezTo>
                      <a:pt x="1612270" y="959389"/>
                      <a:pt x="1746047" y="1202802"/>
                      <a:pt x="1779331" y="1372149"/>
                    </a:cubicBezTo>
                    <a:cubicBezTo>
                      <a:pt x="1812616" y="1541496"/>
                      <a:pt x="1954073" y="1634307"/>
                      <a:pt x="1954073" y="1634307"/>
                    </a:cubicBezTo>
                    <a:close/>
                  </a:path>
                </a:pathLst>
              </a:custGeom>
              <a:solidFill>
                <a:srgbClr val="FFB5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9304721" y="214243"/>
                <a:ext cx="282805" cy="443758"/>
              </a:xfrm>
              <a:custGeom>
                <a:rect b="b" l="l" r="r" t="t"/>
                <a:pathLst>
                  <a:path extrusionOk="0" h="443758" w="282805">
                    <a:moveTo>
                      <a:pt x="279989" y="549"/>
                    </a:moveTo>
                    <a:lnTo>
                      <a:pt x="281909" y="0"/>
                    </a:lnTo>
                    <a:cubicBezTo>
                      <a:pt x="296174" y="54041"/>
                      <a:pt x="137343" y="271120"/>
                      <a:pt x="1554" y="443758"/>
                    </a:cubicBezTo>
                    <a:lnTo>
                      <a:pt x="0" y="442570"/>
                    </a:lnTo>
                    <a:cubicBezTo>
                      <a:pt x="191475" y="199065"/>
                      <a:pt x="291328" y="42062"/>
                      <a:pt x="279989" y="549"/>
                    </a:cubicBezTo>
                    <a:close/>
                  </a:path>
                </a:pathLst>
              </a:custGeom>
              <a:solidFill>
                <a:srgbClr val="44405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8920398" y="653247"/>
                <a:ext cx="387888" cy="463143"/>
              </a:xfrm>
              <a:custGeom>
                <a:rect b="b" l="l" r="r" t="t"/>
                <a:pathLst>
                  <a:path extrusionOk="0" h="463143" w="387888">
                    <a:moveTo>
                      <a:pt x="387066" y="0"/>
                    </a:moveTo>
                    <a:lnTo>
                      <a:pt x="387889" y="2194"/>
                    </a:lnTo>
                    <a:cubicBezTo>
                      <a:pt x="279441" y="140086"/>
                      <a:pt x="143012" y="304678"/>
                      <a:pt x="33833" y="426568"/>
                    </a:cubicBezTo>
                    <a:cubicBezTo>
                      <a:pt x="23409" y="438180"/>
                      <a:pt x="13076" y="450342"/>
                      <a:pt x="3201" y="463144"/>
                    </a:cubicBezTo>
                    <a:lnTo>
                      <a:pt x="0" y="460675"/>
                    </a:lnTo>
                    <a:cubicBezTo>
                      <a:pt x="10059" y="448147"/>
                      <a:pt x="20392" y="435894"/>
                      <a:pt x="30815" y="424099"/>
                    </a:cubicBezTo>
                    <a:cubicBezTo>
                      <a:pt x="139995" y="302026"/>
                      <a:pt x="278710" y="137800"/>
                      <a:pt x="387066" y="0"/>
                    </a:cubicBezTo>
                    <a:close/>
                  </a:path>
                </a:pathLst>
              </a:custGeom>
              <a:solidFill>
                <a:srgbClr val="44405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8671042" y="1110264"/>
                <a:ext cx="254203" cy="640262"/>
              </a:xfrm>
              <a:custGeom>
                <a:rect b="b" l="l" r="r" t="t"/>
                <a:pathLst>
                  <a:path extrusionOk="0" h="640262" w="254203">
                    <a:moveTo>
                      <a:pt x="252009" y="0"/>
                    </a:moveTo>
                    <a:lnTo>
                      <a:pt x="254203" y="3658"/>
                    </a:lnTo>
                    <a:cubicBezTo>
                      <a:pt x="55504" y="251734"/>
                      <a:pt x="42336" y="636880"/>
                      <a:pt x="41879" y="640263"/>
                    </a:cubicBezTo>
                    <a:lnTo>
                      <a:pt x="0" y="592348"/>
                    </a:lnTo>
                    <a:cubicBezTo>
                      <a:pt x="457" y="588508"/>
                      <a:pt x="51938" y="249723"/>
                      <a:pt x="252009" y="0"/>
                    </a:cubicBezTo>
                    <a:close/>
                  </a:path>
                </a:pathLst>
              </a:custGeom>
              <a:solidFill>
                <a:srgbClr val="44405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8285896" y="687628"/>
                <a:ext cx="1546159" cy="812627"/>
              </a:xfrm>
              <a:custGeom>
                <a:rect b="b" l="l" r="r" t="t"/>
                <a:pathLst>
                  <a:path extrusionOk="0" h="812627" w="1546159">
                    <a:moveTo>
                      <a:pt x="1546159" y="812627"/>
                    </a:moveTo>
                    <a:cubicBezTo>
                      <a:pt x="1546159" y="812627"/>
                      <a:pt x="1311890" y="690829"/>
                      <a:pt x="1129284" y="734538"/>
                    </a:cubicBezTo>
                    <a:cubicBezTo>
                      <a:pt x="946679" y="778246"/>
                      <a:pt x="535656" y="580004"/>
                      <a:pt x="535656" y="580004"/>
                    </a:cubicBezTo>
                    <a:cubicBezTo>
                      <a:pt x="535656" y="580004"/>
                      <a:pt x="361097" y="509138"/>
                      <a:pt x="325984" y="428305"/>
                    </a:cubicBezTo>
                    <a:cubicBezTo>
                      <a:pt x="325984" y="428305"/>
                      <a:pt x="206289" y="301661"/>
                      <a:pt x="199431" y="236281"/>
                    </a:cubicBezTo>
                    <a:cubicBezTo>
                      <a:pt x="192573" y="170901"/>
                      <a:pt x="75713" y="594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9692780" y="1445300"/>
                <a:ext cx="105351" cy="172181"/>
              </a:xfrm>
              <a:custGeom>
                <a:rect b="b" l="l" r="r" t="t"/>
                <a:pathLst>
                  <a:path extrusionOk="0" h="172181" w="105351">
                    <a:moveTo>
                      <a:pt x="105351" y="172182"/>
                    </a:moveTo>
                    <a:cubicBezTo>
                      <a:pt x="105351" y="172182"/>
                      <a:pt x="-12606" y="92720"/>
                      <a:pt x="1110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9431456" y="1418417"/>
                <a:ext cx="185714" cy="301752"/>
              </a:xfrm>
              <a:custGeom>
                <a:rect b="b" l="l" r="r" t="t"/>
                <a:pathLst>
                  <a:path extrusionOk="0" h="301752" w="185714">
                    <a:moveTo>
                      <a:pt x="185715" y="301752"/>
                    </a:moveTo>
                    <a:cubicBezTo>
                      <a:pt x="185715" y="301752"/>
                      <a:pt x="16916" y="24048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9226241" y="1414759"/>
                <a:ext cx="118621" cy="367588"/>
              </a:xfrm>
              <a:custGeom>
                <a:rect b="b" l="l" r="r" t="t"/>
                <a:pathLst>
                  <a:path extrusionOk="0" h="367588" w="118621">
                    <a:moveTo>
                      <a:pt x="118622" y="367589"/>
                    </a:moveTo>
                    <a:cubicBezTo>
                      <a:pt x="118622" y="367589"/>
                      <a:pt x="-42679" y="233812"/>
                      <a:pt x="10905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8966191" y="1345265"/>
                <a:ext cx="51408" cy="371703"/>
              </a:xfrm>
              <a:custGeom>
                <a:rect b="b" l="l" r="r" t="t"/>
                <a:pathLst>
                  <a:path extrusionOk="0" h="371703" w="51408">
                    <a:moveTo>
                      <a:pt x="51408" y="371704"/>
                    </a:moveTo>
                    <a:cubicBezTo>
                      <a:pt x="51408" y="371704"/>
                      <a:pt x="-55942" y="146487"/>
                      <a:pt x="39613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9735272" y="1351757"/>
                <a:ext cx="99526" cy="102961"/>
              </a:xfrm>
              <a:custGeom>
                <a:rect b="b" l="l" r="r" t="t"/>
                <a:pathLst>
                  <a:path extrusionOk="0" h="102961" w="99526">
                    <a:moveTo>
                      <a:pt x="99526" y="0"/>
                    </a:moveTo>
                    <a:cubicBezTo>
                      <a:pt x="99526" y="0"/>
                      <a:pt x="-22546" y="38770"/>
                      <a:pt x="3697" y="102961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9520336" y="1130289"/>
                <a:ext cx="167152" cy="282823"/>
              </a:xfrm>
              <a:custGeom>
                <a:rect b="b" l="l" r="r" t="t"/>
                <a:pathLst>
                  <a:path extrusionOk="0" h="282823" w="167152">
                    <a:moveTo>
                      <a:pt x="167153" y="0"/>
                    </a:moveTo>
                    <a:cubicBezTo>
                      <a:pt x="167153" y="0"/>
                      <a:pt x="3841" y="51755"/>
                      <a:pt x="0" y="282824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9321195" y="1076980"/>
                <a:ext cx="138607" cy="350123"/>
              </a:xfrm>
              <a:custGeom>
                <a:rect b="b" l="l" r="r" t="t"/>
                <a:pathLst>
                  <a:path extrusionOk="0" h="350123" w="138607">
                    <a:moveTo>
                      <a:pt x="138607" y="0"/>
                    </a:moveTo>
                    <a:cubicBezTo>
                      <a:pt x="138607" y="0"/>
                      <a:pt x="-9983" y="183429"/>
                      <a:pt x="533" y="350124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9069065" y="1148943"/>
                <a:ext cx="130499" cy="219456"/>
              </a:xfrm>
              <a:custGeom>
                <a:rect b="b" l="l" r="r" t="t"/>
                <a:pathLst>
                  <a:path extrusionOk="0" h="219456" w="130499">
                    <a:moveTo>
                      <a:pt x="130499" y="0"/>
                    </a:moveTo>
                    <a:cubicBezTo>
                      <a:pt x="130499" y="0"/>
                      <a:pt x="-17176" y="141092"/>
                      <a:pt x="1660" y="219456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8952768" y="1078443"/>
                <a:ext cx="157734" cy="27408"/>
              </a:xfrm>
              <a:custGeom>
                <a:rect b="b" l="l" r="r" t="t"/>
                <a:pathLst>
                  <a:path extrusionOk="0" h="27408" w="157734">
                    <a:moveTo>
                      <a:pt x="157734" y="20665"/>
                    </a:moveTo>
                    <a:cubicBezTo>
                      <a:pt x="157734" y="20665"/>
                      <a:pt x="19294" y="45446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8930639" y="931956"/>
                <a:ext cx="87965" cy="74903"/>
              </a:xfrm>
              <a:custGeom>
                <a:rect b="b" l="l" r="r" t="t"/>
                <a:pathLst>
                  <a:path extrusionOk="0" h="74903" w="87965">
                    <a:moveTo>
                      <a:pt x="0" y="0"/>
                    </a:moveTo>
                    <a:cubicBezTo>
                      <a:pt x="0" y="0"/>
                      <a:pt x="69952" y="92629"/>
                      <a:pt x="87965" y="71872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9196090" y="793516"/>
                <a:ext cx="427847" cy="82504"/>
              </a:xfrm>
              <a:custGeom>
                <a:rect b="b" l="l" r="r" t="t"/>
                <a:pathLst>
                  <a:path extrusionOk="0" h="82504" w="427847">
                    <a:moveTo>
                      <a:pt x="427848" y="79827"/>
                    </a:moveTo>
                    <a:cubicBezTo>
                      <a:pt x="427848" y="79827"/>
                      <a:pt x="78913" y="105156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8857213" y="465246"/>
                <a:ext cx="282640" cy="396209"/>
              </a:xfrm>
              <a:custGeom>
                <a:rect b="b" l="l" r="r" t="t"/>
                <a:pathLst>
                  <a:path extrusionOk="0" h="396209" w="282640">
                    <a:moveTo>
                      <a:pt x="0" y="0"/>
                    </a:moveTo>
                    <a:cubicBezTo>
                      <a:pt x="0" y="0"/>
                      <a:pt x="163769" y="351404"/>
                      <a:pt x="282641" y="396209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9029120" y="297820"/>
                <a:ext cx="225125" cy="424190"/>
              </a:xfrm>
              <a:custGeom>
                <a:rect b="b" l="l" r="r" t="t"/>
                <a:pathLst>
                  <a:path extrusionOk="0" h="424190" w="225125">
                    <a:moveTo>
                      <a:pt x="0" y="0"/>
                    </a:moveTo>
                    <a:cubicBezTo>
                      <a:pt x="0" y="0"/>
                      <a:pt x="100584" y="323240"/>
                      <a:pt x="225125" y="42419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9346143" y="605241"/>
                <a:ext cx="424647" cy="51564"/>
              </a:xfrm>
              <a:custGeom>
                <a:rect b="b" l="l" r="r" t="t"/>
                <a:pathLst>
                  <a:path extrusionOk="0" h="51564" w="424647">
                    <a:moveTo>
                      <a:pt x="424647" y="1372"/>
                    </a:moveTo>
                    <a:cubicBezTo>
                      <a:pt x="424647" y="1372"/>
                      <a:pt x="159471" y="11521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9265402" y="228874"/>
                <a:ext cx="142280" cy="295076"/>
              </a:xfrm>
              <a:custGeom>
                <a:rect b="b" l="l" r="r" t="t"/>
                <a:pathLst>
                  <a:path extrusionOk="0" h="295076" w="142280">
                    <a:moveTo>
                      <a:pt x="0" y="0"/>
                    </a:moveTo>
                    <a:cubicBezTo>
                      <a:pt x="0" y="0"/>
                      <a:pt x="60624" y="237744"/>
                      <a:pt x="142281" y="295077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9525914" y="340156"/>
                <a:ext cx="204825" cy="29483"/>
              </a:xfrm>
              <a:custGeom>
                <a:rect b="b" l="l" r="r" t="t"/>
                <a:pathLst>
                  <a:path extrusionOk="0" h="29483" w="204825">
                    <a:moveTo>
                      <a:pt x="204825" y="0"/>
                    </a:moveTo>
                    <a:cubicBezTo>
                      <a:pt x="204825" y="0"/>
                      <a:pt x="55687" y="56418"/>
                      <a:pt x="0" y="13167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8746480" y="1009589"/>
                <a:ext cx="56418" cy="221833"/>
              </a:xfrm>
              <a:custGeom>
                <a:rect b="b" l="l" r="r" t="t"/>
                <a:pathLst>
                  <a:path extrusionOk="0" h="221833" w="56418">
                    <a:moveTo>
                      <a:pt x="56418" y="0"/>
                    </a:moveTo>
                    <a:cubicBezTo>
                      <a:pt x="56418" y="0"/>
                      <a:pt x="56418" y="207112"/>
                      <a:pt x="0" y="221833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8341858" y="1181587"/>
                <a:ext cx="327263" cy="97572"/>
              </a:xfrm>
              <a:custGeom>
                <a:rect b="b" l="l" r="r" t="t"/>
                <a:pathLst>
                  <a:path extrusionOk="0" h="97572" w="327263">
                    <a:moveTo>
                      <a:pt x="0" y="96378"/>
                    </a:moveTo>
                    <a:cubicBezTo>
                      <a:pt x="0" y="96378"/>
                      <a:pt x="224028" y="115580"/>
                      <a:pt x="327264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8541471" y="764895"/>
                <a:ext cx="203637" cy="266639"/>
              </a:xfrm>
              <a:custGeom>
                <a:rect b="b" l="l" r="r" t="t"/>
                <a:pathLst>
                  <a:path extrusionOk="0" h="266639" w="203637">
                    <a:moveTo>
                      <a:pt x="203637" y="0"/>
                    </a:moveTo>
                    <a:cubicBezTo>
                      <a:pt x="203637" y="0"/>
                      <a:pt x="149505" y="210312"/>
                      <a:pt x="0" y="266639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8207532" y="971458"/>
                <a:ext cx="294894" cy="95807"/>
              </a:xfrm>
              <a:custGeom>
                <a:rect b="b" l="l" r="r" t="t"/>
                <a:pathLst>
                  <a:path extrusionOk="0" h="95807" w="294894">
                    <a:moveTo>
                      <a:pt x="0" y="85222"/>
                    </a:moveTo>
                    <a:cubicBezTo>
                      <a:pt x="0" y="85222"/>
                      <a:pt x="158557" y="140086"/>
                      <a:pt x="294894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8456889" y="584301"/>
                <a:ext cx="112014" cy="261884"/>
              </a:xfrm>
              <a:custGeom>
                <a:rect b="b" l="l" r="r" t="t"/>
                <a:pathLst>
                  <a:path extrusionOk="0" h="261884" w="112014">
                    <a:moveTo>
                      <a:pt x="112014" y="0"/>
                    </a:moveTo>
                    <a:cubicBezTo>
                      <a:pt x="112014" y="0"/>
                      <a:pt x="97018" y="178400"/>
                      <a:pt x="0" y="261884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8213567" y="742858"/>
                <a:ext cx="162397" cy="41972"/>
              </a:xfrm>
              <a:custGeom>
                <a:rect b="b" l="l" r="r" t="t"/>
                <a:pathLst>
                  <a:path extrusionOk="0" h="41972" w="162397">
                    <a:moveTo>
                      <a:pt x="0" y="41971"/>
                    </a:moveTo>
                    <a:cubicBezTo>
                      <a:pt x="0" y="41971"/>
                      <a:pt x="131582" y="42794"/>
                      <a:pt x="162398" y="0"/>
                    </a:cubicBezTo>
                  </a:path>
                </a:pathLst>
              </a:custGeom>
              <a:noFill/>
              <a:ln cap="flat" cmpd="sng" w="9525">
                <a:solidFill>
                  <a:srgbClr val="44405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8" name="Google Shape;768;p10"/>
            <p:cNvSpPr/>
            <p:nvPr/>
          </p:nvSpPr>
          <p:spPr>
            <a:xfrm>
              <a:off x="1888571" y="6578102"/>
              <a:ext cx="3986784" cy="283464"/>
            </a:xfrm>
            <a:custGeom>
              <a:rect b="b" l="l" r="r" t="t"/>
              <a:pathLst>
                <a:path extrusionOk="0" h="283464" w="3986784">
                  <a:moveTo>
                    <a:pt x="3986784" y="141732"/>
                  </a:moveTo>
                  <a:cubicBezTo>
                    <a:pt x="3986784" y="220009"/>
                    <a:pt x="3094312" y="283464"/>
                    <a:pt x="1993392" y="283464"/>
                  </a:cubicBezTo>
                  <a:cubicBezTo>
                    <a:pt x="892472" y="283464"/>
                    <a:pt x="0" y="220009"/>
                    <a:pt x="0" y="141732"/>
                  </a:cubicBezTo>
                  <a:cubicBezTo>
                    <a:pt x="0" y="63456"/>
                    <a:pt x="892472" y="0"/>
                    <a:pt x="1993392" y="0"/>
                  </a:cubicBezTo>
                  <a:cubicBezTo>
                    <a:pt x="3094312" y="0"/>
                    <a:pt x="3986784" y="63456"/>
                    <a:pt x="3986784" y="141732"/>
                  </a:cubicBezTo>
                  <a:close/>
                </a:path>
              </a:pathLst>
            </a:custGeom>
            <a:solidFill>
              <a:srgbClr val="FFB506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4141353" y="1335360"/>
              <a:ext cx="424447" cy="554958"/>
            </a:xfrm>
            <a:custGeom>
              <a:rect b="b" l="l" r="r" t="t"/>
              <a:pathLst>
                <a:path extrusionOk="0" h="554958" w="424447">
                  <a:moveTo>
                    <a:pt x="105455" y="203666"/>
                  </a:moveTo>
                  <a:cubicBezTo>
                    <a:pt x="112222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222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04" y="412817"/>
                    <a:pt x="222572" y="445278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05" y="551870"/>
                    <a:pt x="77749" y="539617"/>
                    <a:pt x="64033" y="527913"/>
                  </a:cubicBezTo>
                  <a:cubicBezTo>
                    <a:pt x="47116" y="513099"/>
                    <a:pt x="1579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214" y="325693"/>
                    <a:pt x="91081" y="265525"/>
                    <a:pt x="105455" y="203666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141353" y="1335360"/>
              <a:ext cx="424447" cy="554958"/>
            </a:xfrm>
            <a:custGeom>
              <a:rect b="b" l="l" r="r" t="t"/>
              <a:pathLst>
                <a:path extrusionOk="0" h="554958" w="424447">
                  <a:moveTo>
                    <a:pt x="105455" y="203666"/>
                  </a:moveTo>
                  <a:cubicBezTo>
                    <a:pt x="112222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222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04" y="412817"/>
                    <a:pt x="222572" y="445278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05" y="551870"/>
                    <a:pt x="77749" y="539617"/>
                    <a:pt x="64033" y="527913"/>
                  </a:cubicBezTo>
                  <a:cubicBezTo>
                    <a:pt x="47116" y="513099"/>
                    <a:pt x="1579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214" y="325693"/>
                    <a:pt x="91081" y="265525"/>
                    <a:pt x="105455" y="203666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3286688" y="1793321"/>
              <a:ext cx="1081996" cy="952588"/>
            </a:xfrm>
            <a:custGeom>
              <a:rect b="b" l="l" r="r" t="t"/>
              <a:pathLst>
                <a:path extrusionOk="0" h="952588" w="1081996">
                  <a:moveTo>
                    <a:pt x="0" y="659648"/>
                  </a:moveTo>
                  <a:cubicBezTo>
                    <a:pt x="73262" y="640171"/>
                    <a:pt x="148874" y="630936"/>
                    <a:pt x="224668" y="632216"/>
                  </a:cubicBezTo>
                  <a:cubicBezTo>
                    <a:pt x="351130" y="634045"/>
                    <a:pt x="481340" y="664677"/>
                    <a:pt x="601767" y="625907"/>
                  </a:cubicBezTo>
                  <a:cubicBezTo>
                    <a:pt x="632856" y="615126"/>
                    <a:pt x="663086" y="602013"/>
                    <a:pt x="692201" y="586679"/>
                  </a:cubicBezTo>
                  <a:cubicBezTo>
                    <a:pt x="716432" y="574609"/>
                    <a:pt x="741121" y="562173"/>
                    <a:pt x="759683" y="542422"/>
                  </a:cubicBezTo>
                  <a:cubicBezTo>
                    <a:pt x="819577" y="478963"/>
                    <a:pt x="845363" y="383408"/>
                    <a:pt x="864108" y="298094"/>
                  </a:cubicBezTo>
                  <a:cubicBezTo>
                    <a:pt x="882853" y="212781"/>
                    <a:pt x="887699" y="125181"/>
                    <a:pt x="892546" y="38039"/>
                  </a:cubicBezTo>
                  <a:cubicBezTo>
                    <a:pt x="923727" y="52578"/>
                    <a:pt x="956554" y="66934"/>
                    <a:pt x="991118" y="64008"/>
                  </a:cubicBezTo>
                  <a:cubicBezTo>
                    <a:pt x="1025683" y="61082"/>
                    <a:pt x="1060155" y="34747"/>
                    <a:pt x="1059973" y="0"/>
                  </a:cubicBezTo>
                  <a:cubicBezTo>
                    <a:pt x="1054852" y="80741"/>
                    <a:pt x="1050829" y="162489"/>
                    <a:pt x="1064453" y="242224"/>
                  </a:cubicBezTo>
                  <a:cubicBezTo>
                    <a:pt x="1069757" y="273863"/>
                    <a:pt x="1077986" y="305044"/>
                    <a:pt x="1080821" y="337048"/>
                  </a:cubicBezTo>
                  <a:cubicBezTo>
                    <a:pt x="1091062" y="452628"/>
                    <a:pt x="1030437" y="568117"/>
                    <a:pt x="1052109" y="682142"/>
                  </a:cubicBezTo>
                  <a:cubicBezTo>
                    <a:pt x="1059442" y="717210"/>
                    <a:pt x="1043632" y="753063"/>
                    <a:pt x="1012790" y="771296"/>
                  </a:cubicBezTo>
                  <a:cubicBezTo>
                    <a:pt x="981700" y="788030"/>
                    <a:pt x="945124" y="790133"/>
                    <a:pt x="910925" y="798728"/>
                  </a:cubicBezTo>
                  <a:cubicBezTo>
                    <a:pt x="843900" y="815828"/>
                    <a:pt x="785378" y="858439"/>
                    <a:pt x="718078" y="874349"/>
                  </a:cubicBezTo>
                  <a:cubicBezTo>
                    <a:pt x="686714" y="881756"/>
                    <a:pt x="654070" y="883493"/>
                    <a:pt x="623164" y="891449"/>
                  </a:cubicBezTo>
                  <a:cubicBezTo>
                    <a:pt x="578724" y="903153"/>
                    <a:pt x="538399" y="928573"/>
                    <a:pt x="493136" y="936620"/>
                  </a:cubicBezTo>
                  <a:cubicBezTo>
                    <a:pt x="459212" y="942655"/>
                    <a:pt x="424282" y="938540"/>
                    <a:pt x="389992" y="941466"/>
                  </a:cubicBezTo>
                  <a:cubicBezTo>
                    <a:pt x="360182" y="943935"/>
                    <a:pt x="330921" y="951799"/>
                    <a:pt x="301021" y="952530"/>
                  </a:cubicBezTo>
                  <a:cubicBezTo>
                    <a:pt x="227869" y="954359"/>
                    <a:pt x="158648" y="912937"/>
                    <a:pt x="110002" y="857981"/>
                  </a:cubicBezTo>
                  <a:cubicBezTo>
                    <a:pt x="61356" y="803026"/>
                    <a:pt x="30541" y="726216"/>
                    <a:pt x="0" y="659648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5790224" y="2409901"/>
              <a:ext cx="1569841" cy="1569841"/>
            </a:xfrm>
            <a:custGeom>
              <a:rect b="b" l="l" r="r" t="t"/>
              <a:pathLst>
                <a:path extrusionOk="0" h="1569841" w="1569841">
                  <a:moveTo>
                    <a:pt x="784921" y="155448"/>
                  </a:moveTo>
                  <a:cubicBezTo>
                    <a:pt x="1132567" y="155448"/>
                    <a:pt x="1414394" y="437275"/>
                    <a:pt x="1414394" y="784921"/>
                  </a:cubicBezTo>
                  <a:cubicBezTo>
                    <a:pt x="1414394" y="1132567"/>
                    <a:pt x="1132567" y="1414394"/>
                    <a:pt x="784921" y="1414394"/>
                  </a:cubicBezTo>
                  <a:cubicBezTo>
                    <a:pt x="437276" y="1414394"/>
                    <a:pt x="155448" y="1132567"/>
                    <a:pt x="155448" y="784921"/>
                  </a:cubicBezTo>
                  <a:cubicBezTo>
                    <a:pt x="155448" y="784894"/>
                    <a:pt x="155448" y="784857"/>
                    <a:pt x="155448" y="784829"/>
                  </a:cubicBezTo>
                  <a:cubicBezTo>
                    <a:pt x="155494" y="437220"/>
                    <a:pt x="437312" y="155448"/>
                    <a:pt x="784921" y="155448"/>
                  </a:cubicBezTo>
                  <a:moveTo>
                    <a:pt x="784921" y="0"/>
                  </a:moveTo>
                  <a:cubicBezTo>
                    <a:pt x="351422" y="0"/>
                    <a:pt x="0" y="351422"/>
                    <a:pt x="0" y="784921"/>
                  </a:cubicBezTo>
                  <a:cubicBezTo>
                    <a:pt x="0" y="1218420"/>
                    <a:pt x="351422" y="1569842"/>
                    <a:pt x="784921" y="1569842"/>
                  </a:cubicBezTo>
                  <a:cubicBezTo>
                    <a:pt x="1218420" y="1569842"/>
                    <a:pt x="1569842" y="1218420"/>
                    <a:pt x="1569842" y="784921"/>
                  </a:cubicBezTo>
                  <a:cubicBezTo>
                    <a:pt x="1569842" y="784894"/>
                    <a:pt x="1569842" y="784857"/>
                    <a:pt x="1569842" y="784829"/>
                  </a:cubicBezTo>
                  <a:cubicBezTo>
                    <a:pt x="1569339" y="351550"/>
                    <a:pt x="1218200" y="457"/>
                    <a:pt x="784921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6458925" y="2226289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0"/>
            <p:cNvSpPr/>
            <p:nvPr/>
          </p:nvSpPr>
          <p:spPr>
            <a:xfrm rot="1860000">
              <a:off x="6908039" y="2338393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0"/>
            <p:cNvSpPr/>
            <p:nvPr/>
          </p:nvSpPr>
          <p:spPr>
            <a:xfrm rot="3659999">
              <a:off x="7230881" y="2652559"/>
              <a:ext cx="183977" cy="193670"/>
            </a:xfrm>
            <a:custGeom>
              <a:rect b="b" l="l" r="r" t="t"/>
              <a:pathLst>
                <a:path extrusionOk="0" h="193670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0"/>
            <p:cNvSpPr/>
            <p:nvPr/>
          </p:nvSpPr>
          <p:spPr>
            <a:xfrm rot="7320000">
              <a:off x="7235191" y="3536035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0"/>
            <p:cNvSpPr/>
            <p:nvPr/>
          </p:nvSpPr>
          <p:spPr>
            <a:xfrm rot="7140001">
              <a:off x="5735487" y="2652494"/>
              <a:ext cx="183977" cy="193670"/>
            </a:xfrm>
            <a:custGeom>
              <a:rect b="b" l="l" r="r" t="t"/>
              <a:pathLst>
                <a:path extrusionOk="0" h="193670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0"/>
            <p:cNvSpPr/>
            <p:nvPr/>
          </p:nvSpPr>
          <p:spPr>
            <a:xfrm rot="3480001">
              <a:off x="5731204" y="3535962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0"/>
            <p:cNvSpPr/>
            <p:nvPr/>
          </p:nvSpPr>
          <p:spPr>
            <a:xfrm rot="8939999">
              <a:off x="6058234" y="2338382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6458925" y="3969501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0"/>
            <p:cNvSpPr/>
            <p:nvPr/>
          </p:nvSpPr>
          <p:spPr>
            <a:xfrm rot="-1860000">
              <a:off x="6908064" y="3857441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0"/>
            <p:cNvSpPr/>
            <p:nvPr/>
          </p:nvSpPr>
          <p:spPr>
            <a:xfrm rot="-8939999">
              <a:off x="6058259" y="3857456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5587410" y="3117281"/>
              <a:ext cx="222747" cy="164592"/>
            </a:xfrm>
            <a:custGeom>
              <a:rect b="b" l="l" r="r" t="t"/>
              <a:pathLst>
                <a:path extrusionOk="0" h="164592" w="222747">
                  <a:moveTo>
                    <a:pt x="0" y="0"/>
                  </a:moveTo>
                  <a:lnTo>
                    <a:pt x="222748" y="0"/>
                  </a:lnTo>
                  <a:lnTo>
                    <a:pt x="222748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0"/>
            <p:cNvSpPr/>
            <p:nvPr/>
          </p:nvSpPr>
          <p:spPr>
            <a:xfrm rot="10800000">
              <a:off x="7340132" y="3117281"/>
              <a:ext cx="222747" cy="164592"/>
            </a:xfrm>
            <a:custGeom>
              <a:rect b="b" l="l" r="r" t="t"/>
              <a:pathLst>
                <a:path extrusionOk="0" h="164592" w="222747">
                  <a:moveTo>
                    <a:pt x="-95" y="-75"/>
                  </a:moveTo>
                  <a:lnTo>
                    <a:pt x="222652" y="-75"/>
                  </a:lnTo>
                  <a:lnTo>
                    <a:pt x="222652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7252533" y="1276868"/>
              <a:ext cx="1569841" cy="1569841"/>
            </a:xfrm>
            <a:custGeom>
              <a:rect b="b" l="l" r="r" t="t"/>
              <a:pathLst>
                <a:path extrusionOk="0" h="1569841" w="1569841">
                  <a:moveTo>
                    <a:pt x="784921" y="155448"/>
                  </a:moveTo>
                  <a:cubicBezTo>
                    <a:pt x="1132566" y="155448"/>
                    <a:pt x="1414394" y="437275"/>
                    <a:pt x="1414394" y="784921"/>
                  </a:cubicBezTo>
                  <a:cubicBezTo>
                    <a:pt x="1414394" y="1132567"/>
                    <a:pt x="1132566" y="1414394"/>
                    <a:pt x="784921" y="1414394"/>
                  </a:cubicBezTo>
                  <a:cubicBezTo>
                    <a:pt x="437275" y="1414394"/>
                    <a:pt x="155448" y="1132567"/>
                    <a:pt x="155448" y="784921"/>
                  </a:cubicBezTo>
                  <a:cubicBezTo>
                    <a:pt x="155448" y="784894"/>
                    <a:pt x="155448" y="784857"/>
                    <a:pt x="155448" y="784829"/>
                  </a:cubicBezTo>
                  <a:cubicBezTo>
                    <a:pt x="155494" y="437220"/>
                    <a:pt x="437311" y="155448"/>
                    <a:pt x="784921" y="155448"/>
                  </a:cubicBezTo>
                  <a:moveTo>
                    <a:pt x="784921" y="0"/>
                  </a:moveTo>
                  <a:cubicBezTo>
                    <a:pt x="351422" y="0"/>
                    <a:pt x="0" y="351422"/>
                    <a:pt x="0" y="784921"/>
                  </a:cubicBezTo>
                  <a:cubicBezTo>
                    <a:pt x="0" y="1218420"/>
                    <a:pt x="351422" y="1569842"/>
                    <a:pt x="784921" y="1569842"/>
                  </a:cubicBezTo>
                  <a:cubicBezTo>
                    <a:pt x="1218420" y="1569842"/>
                    <a:pt x="1569842" y="1218420"/>
                    <a:pt x="1569842" y="784921"/>
                  </a:cubicBezTo>
                  <a:cubicBezTo>
                    <a:pt x="1569842" y="784894"/>
                    <a:pt x="1569842" y="784857"/>
                    <a:pt x="1569842" y="784829"/>
                  </a:cubicBezTo>
                  <a:cubicBezTo>
                    <a:pt x="1569339" y="351550"/>
                    <a:pt x="1218200" y="457"/>
                    <a:pt x="784921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7921233" y="1093348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0"/>
            <p:cNvSpPr/>
            <p:nvPr/>
          </p:nvSpPr>
          <p:spPr>
            <a:xfrm rot="1860000">
              <a:off x="8370407" y="1205299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0"/>
            <p:cNvSpPr/>
            <p:nvPr/>
          </p:nvSpPr>
          <p:spPr>
            <a:xfrm rot="3659999">
              <a:off x="8693235" y="1519493"/>
              <a:ext cx="183977" cy="193670"/>
            </a:xfrm>
            <a:custGeom>
              <a:rect b="b" l="l" r="r" t="t"/>
              <a:pathLst>
                <a:path extrusionOk="0" h="193670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0"/>
            <p:cNvSpPr/>
            <p:nvPr/>
          </p:nvSpPr>
          <p:spPr>
            <a:xfrm rot="7320000">
              <a:off x="8697471" y="2403021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0"/>
            <p:cNvSpPr/>
            <p:nvPr/>
          </p:nvSpPr>
          <p:spPr>
            <a:xfrm rot="7140001">
              <a:off x="7197735" y="1519571"/>
              <a:ext cx="183977" cy="193670"/>
            </a:xfrm>
            <a:custGeom>
              <a:rect b="b" l="l" r="r" t="t"/>
              <a:pathLst>
                <a:path extrusionOk="0" h="193670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0"/>
            <p:cNvSpPr/>
            <p:nvPr/>
          </p:nvSpPr>
          <p:spPr>
            <a:xfrm rot="3480001">
              <a:off x="7193479" y="2402998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0"/>
            <p:cNvSpPr/>
            <p:nvPr/>
          </p:nvSpPr>
          <p:spPr>
            <a:xfrm rot="8939999">
              <a:off x="7520544" y="1205317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7921233" y="2836468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0"/>
            <p:cNvSpPr/>
            <p:nvPr/>
          </p:nvSpPr>
          <p:spPr>
            <a:xfrm rot="-1860000">
              <a:off x="8370371" y="2724440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0"/>
            <p:cNvSpPr/>
            <p:nvPr/>
          </p:nvSpPr>
          <p:spPr>
            <a:xfrm rot="-8939999">
              <a:off x="7520508" y="2724393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7049627" y="1984248"/>
              <a:ext cx="222747" cy="164592"/>
            </a:xfrm>
            <a:custGeom>
              <a:rect b="b" l="l" r="r" t="t"/>
              <a:pathLst>
                <a:path extrusionOk="0" h="164592" w="222747">
                  <a:moveTo>
                    <a:pt x="0" y="0"/>
                  </a:moveTo>
                  <a:lnTo>
                    <a:pt x="222748" y="0"/>
                  </a:lnTo>
                  <a:lnTo>
                    <a:pt x="222748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0"/>
            <p:cNvSpPr/>
            <p:nvPr/>
          </p:nvSpPr>
          <p:spPr>
            <a:xfrm rot="10800000">
              <a:off x="8802532" y="1984247"/>
              <a:ext cx="222747" cy="164592"/>
            </a:xfrm>
            <a:custGeom>
              <a:rect b="b" l="l" r="r" t="t"/>
              <a:pathLst>
                <a:path extrusionOk="0" h="164592" w="222747">
                  <a:moveTo>
                    <a:pt x="-95" y="-75"/>
                  </a:moveTo>
                  <a:lnTo>
                    <a:pt x="222653" y="-75"/>
                  </a:lnTo>
                  <a:lnTo>
                    <a:pt x="222653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4327449" y="1228404"/>
              <a:ext cx="1570500" cy="1569841"/>
            </a:xfrm>
            <a:custGeom>
              <a:rect b="b" l="l" r="r" t="t"/>
              <a:pathLst>
                <a:path extrusionOk="0" h="1569841" w="1570500">
                  <a:moveTo>
                    <a:pt x="785022" y="155448"/>
                  </a:moveTo>
                  <a:cubicBezTo>
                    <a:pt x="792428" y="155448"/>
                    <a:pt x="799835" y="155448"/>
                    <a:pt x="807242" y="155448"/>
                  </a:cubicBezTo>
                  <a:cubicBezTo>
                    <a:pt x="1154686" y="167299"/>
                    <a:pt x="1426738" y="458562"/>
                    <a:pt x="1414897" y="806007"/>
                  </a:cubicBezTo>
                  <a:cubicBezTo>
                    <a:pt x="1403330" y="1145085"/>
                    <a:pt x="1125114" y="1414001"/>
                    <a:pt x="785845" y="1414028"/>
                  </a:cubicBezTo>
                  <a:cubicBezTo>
                    <a:pt x="778438" y="1414028"/>
                    <a:pt x="771031" y="1414028"/>
                    <a:pt x="763533" y="1414028"/>
                  </a:cubicBezTo>
                  <a:cubicBezTo>
                    <a:pt x="416089" y="1402178"/>
                    <a:pt x="144036" y="1110914"/>
                    <a:pt x="155878" y="763469"/>
                  </a:cubicBezTo>
                  <a:cubicBezTo>
                    <a:pt x="167445" y="424355"/>
                    <a:pt x="445715" y="155430"/>
                    <a:pt x="785022" y="155448"/>
                  </a:cubicBezTo>
                  <a:moveTo>
                    <a:pt x="785022" y="0"/>
                  </a:moveTo>
                  <a:lnTo>
                    <a:pt x="785022" y="0"/>
                  </a:lnTo>
                  <a:cubicBezTo>
                    <a:pt x="351523" y="-55"/>
                    <a:pt x="55" y="351322"/>
                    <a:pt x="0" y="784820"/>
                  </a:cubicBezTo>
                  <a:cubicBezTo>
                    <a:pt x="-46" y="1207932"/>
                    <a:pt x="335274" y="1554947"/>
                    <a:pt x="758138" y="1569385"/>
                  </a:cubicBezTo>
                  <a:cubicBezTo>
                    <a:pt x="767282" y="1569385"/>
                    <a:pt x="776426" y="1569842"/>
                    <a:pt x="785570" y="1569842"/>
                  </a:cubicBezTo>
                  <a:cubicBezTo>
                    <a:pt x="1219069" y="1569842"/>
                    <a:pt x="1570491" y="1218429"/>
                    <a:pt x="1570500" y="784930"/>
                  </a:cubicBezTo>
                  <a:cubicBezTo>
                    <a:pt x="1570500" y="361846"/>
                    <a:pt x="1235190" y="14896"/>
                    <a:pt x="812362" y="457"/>
                  </a:cubicBezTo>
                  <a:cubicBezTo>
                    <a:pt x="803218" y="457"/>
                    <a:pt x="794074" y="0"/>
                    <a:pt x="784930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0"/>
            <p:cNvSpPr/>
            <p:nvPr/>
          </p:nvSpPr>
          <p:spPr>
            <a:xfrm rot="119400">
              <a:off x="5026795" y="1044719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0"/>
            <p:cNvSpPr/>
            <p:nvPr/>
          </p:nvSpPr>
          <p:spPr>
            <a:xfrm rot="1979400">
              <a:off x="5471679" y="1172216"/>
              <a:ext cx="183977" cy="193670"/>
            </a:xfrm>
            <a:custGeom>
              <a:rect b="b" l="l" r="r" t="t"/>
              <a:pathLst>
                <a:path extrusionOk="0" h="193670" w="183977">
                  <a:moveTo>
                    <a:pt x="-96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6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0"/>
            <p:cNvSpPr/>
            <p:nvPr/>
          </p:nvSpPr>
          <p:spPr>
            <a:xfrm rot="3779400">
              <a:off x="5783472" y="1497382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0"/>
            <p:cNvSpPr/>
            <p:nvPr/>
          </p:nvSpPr>
          <p:spPr>
            <a:xfrm rot="7439400">
              <a:off x="5757224" y="2380227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0"/>
            <p:cNvSpPr/>
            <p:nvPr/>
          </p:nvSpPr>
          <p:spPr>
            <a:xfrm rot="7259399">
              <a:off x="4288959" y="1445328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0"/>
            <p:cNvSpPr/>
            <p:nvPr/>
          </p:nvSpPr>
          <p:spPr>
            <a:xfrm rot="3606808">
              <a:off x="4240468" y="2342571"/>
              <a:ext cx="184610" cy="194336"/>
            </a:xfrm>
            <a:custGeom>
              <a:rect b="b" l="l" r="r" t="t"/>
              <a:pathLst>
                <a:path extrusionOk="0" h="194336" w="184610">
                  <a:moveTo>
                    <a:pt x="-97" y="-73"/>
                  </a:moveTo>
                  <a:lnTo>
                    <a:pt x="184514" y="-73"/>
                  </a:lnTo>
                  <a:lnTo>
                    <a:pt x="184514" y="194264"/>
                  </a:lnTo>
                  <a:lnTo>
                    <a:pt x="-97" y="19426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0"/>
            <p:cNvSpPr/>
            <p:nvPr/>
          </p:nvSpPr>
          <p:spPr>
            <a:xfrm rot="9059400">
              <a:off x="4622635" y="1142471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0"/>
            <p:cNvSpPr/>
            <p:nvPr/>
          </p:nvSpPr>
          <p:spPr>
            <a:xfrm rot="119400">
              <a:off x="4966339" y="2786702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0"/>
            <p:cNvSpPr/>
            <p:nvPr/>
          </p:nvSpPr>
          <p:spPr>
            <a:xfrm rot="-1740599">
              <a:off x="5419191" y="2690454"/>
              <a:ext cx="183977" cy="193669"/>
            </a:xfrm>
            <a:custGeom>
              <a:rect b="b" l="l" r="r" t="t"/>
              <a:pathLst>
                <a:path extrusionOk="0" h="193669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0"/>
            <p:cNvSpPr/>
            <p:nvPr/>
          </p:nvSpPr>
          <p:spPr>
            <a:xfrm rot="-8820600">
              <a:off x="4570010" y="2660743"/>
              <a:ext cx="183977" cy="193670"/>
            </a:xfrm>
            <a:custGeom>
              <a:rect b="b" l="l" r="r" t="t"/>
              <a:pathLst>
                <a:path extrusionOk="0" h="193670" w="183977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0"/>
            <p:cNvSpPr/>
            <p:nvPr/>
          </p:nvSpPr>
          <p:spPr>
            <a:xfrm rot="119400">
              <a:off x="4125419" y="1905486"/>
              <a:ext cx="222747" cy="164592"/>
            </a:xfrm>
            <a:custGeom>
              <a:rect b="b" l="l" r="r" t="t"/>
              <a:pathLst>
                <a:path extrusionOk="0" h="164592" w="222747">
                  <a:moveTo>
                    <a:pt x="-95" y="-75"/>
                  </a:moveTo>
                  <a:lnTo>
                    <a:pt x="222653" y="-75"/>
                  </a:lnTo>
                  <a:lnTo>
                    <a:pt x="222653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0"/>
            <p:cNvSpPr/>
            <p:nvPr/>
          </p:nvSpPr>
          <p:spPr>
            <a:xfrm rot="-10680600">
              <a:off x="5877291" y="1966098"/>
              <a:ext cx="222747" cy="164592"/>
            </a:xfrm>
            <a:custGeom>
              <a:rect b="b" l="l" r="r" t="t"/>
              <a:pathLst>
                <a:path extrusionOk="0" h="164592" w="222747">
                  <a:moveTo>
                    <a:pt x="-95" y="-75"/>
                  </a:moveTo>
                  <a:lnTo>
                    <a:pt x="222652" y="-75"/>
                  </a:lnTo>
                  <a:lnTo>
                    <a:pt x="222652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2932267" y="2244660"/>
              <a:ext cx="661751" cy="525520"/>
            </a:xfrm>
            <a:custGeom>
              <a:rect b="b" l="l" r="r" t="t"/>
              <a:pathLst>
                <a:path extrusionOk="0" h="525520" w="661751">
                  <a:moveTo>
                    <a:pt x="661751" y="454649"/>
                  </a:moveTo>
                  <a:cubicBezTo>
                    <a:pt x="611322" y="489295"/>
                    <a:pt x="553541" y="511771"/>
                    <a:pt x="492953" y="520303"/>
                  </a:cubicBezTo>
                  <a:cubicBezTo>
                    <a:pt x="461260" y="524253"/>
                    <a:pt x="429329" y="525963"/>
                    <a:pt x="397398" y="525423"/>
                  </a:cubicBezTo>
                  <a:cubicBezTo>
                    <a:pt x="264243" y="525268"/>
                    <a:pt x="131335" y="514158"/>
                    <a:pt x="0" y="492230"/>
                  </a:cubicBezTo>
                  <a:cubicBezTo>
                    <a:pt x="52304" y="434623"/>
                    <a:pt x="105156" y="373358"/>
                    <a:pt x="124907" y="297829"/>
                  </a:cubicBezTo>
                  <a:cubicBezTo>
                    <a:pt x="134691" y="257989"/>
                    <a:pt x="136712" y="216640"/>
                    <a:pt x="130850" y="176031"/>
                  </a:cubicBezTo>
                  <a:cubicBezTo>
                    <a:pt x="122932" y="123938"/>
                    <a:pt x="110505" y="72631"/>
                    <a:pt x="93726" y="22686"/>
                  </a:cubicBezTo>
                  <a:cubicBezTo>
                    <a:pt x="149742" y="25694"/>
                    <a:pt x="205914" y="24250"/>
                    <a:pt x="261701" y="18389"/>
                  </a:cubicBezTo>
                  <a:cubicBezTo>
                    <a:pt x="293522" y="15188"/>
                    <a:pt x="371429" y="-13799"/>
                    <a:pt x="398861" y="8147"/>
                  </a:cubicBezTo>
                  <a:cubicBezTo>
                    <a:pt x="424556" y="28538"/>
                    <a:pt x="405170" y="100685"/>
                    <a:pt x="404713" y="133969"/>
                  </a:cubicBezTo>
                  <a:cubicBezTo>
                    <a:pt x="404713" y="135157"/>
                    <a:pt x="404713" y="136346"/>
                    <a:pt x="404713" y="137535"/>
                  </a:cubicBezTo>
                  <a:cubicBezTo>
                    <a:pt x="406149" y="188055"/>
                    <a:pt x="417039" y="237872"/>
                    <a:pt x="436809" y="284387"/>
                  </a:cubicBezTo>
                  <a:cubicBezTo>
                    <a:pt x="477042" y="374364"/>
                    <a:pt x="563088" y="448248"/>
                    <a:pt x="661751" y="454649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3025902" y="2244202"/>
              <a:ext cx="318785" cy="188581"/>
            </a:xfrm>
            <a:custGeom>
              <a:rect b="b" l="l" r="r" t="t"/>
              <a:pathLst>
                <a:path extrusionOk="0" h="188581" w="318785">
                  <a:moveTo>
                    <a:pt x="311445" y="133969"/>
                  </a:moveTo>
                  <a:cubicBezTo>
                    <a:pt x="230365" y="186940"/>
                    <a:pt x="130347" y="202274"/>
                    <a:pt x="37125" y="176031"/>
                  </a:cubicBezTo>
                  <a:cubicBezTo>
                    <a:pt x="29206" y="123938"/>
                    <a:pt x="16779" y="72631"/>
                    <a:pt x="0" y="22686"/>
                  </a:cubicBezTo>
                  <a:cubicBezTo>
                    <a:pt x="56016" y="25695"/>
                    <a:pt x="112188" y="24250"/>
                    <a:pt x="167975" y="18388"/>
                  </a:cubicBezTo>
                  <a:cubicBezTo>
                    <a:pt x="199796" y="15188"/>
                    <a:pt x="277703" y="-13798"/>
                    <a:pt x="305135" y="8147"/>
                  </a:cubicBezTo>
                  <a:cubicBezTo>
                    <a:pt x="331287" y="28538"/>
                    <a:pt x="311902" y="100684"/>
                    <a:pt x="311445" y="133969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032174" y="1335360"/>
              <a:ext cx="424447" cy="554958"/>
            </a:xfrm>
            <a:custGeom>
              <a:rect b="b" l="l" r="r" t="t"/>
              <a:pathLst>
                <a:path extrusionOk="0" h="554958" w="424447">
                  <a:moveTo>
                    <a:pt x="105547" y="203666"/>
                  </a:moveTo>
                  <a:cubicBezTo>
                    <a:pt x="112313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313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41" y="412844"/>
                    <a:pt x="222599" y="445306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96" y="551870"/>
                    <a:pt x="77749" y="539617"/>
                    <a:pt x="64033" y="527913"/>
                  </a:cubicBezTo>
                  <a:cubicBezTo>
                    <a:pt x="47116" y="513099"/>
                    <a:pt x="1488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196" y="325675"/>
                    <a:pt x="91099" y="265516"/>
                    <a:pt x="105547" y="203666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3695973" y="3625846"/>
              <a:ext cx="56744" cy="98321"/>
            </a:xfrm>
            <a:custGeom>
              <a:rect b="b" l="l" r="r" t="t"/>
              <a:pathLst>
                <a:path extrusionOk="0" h="98321" w="56744">
                  <a:moveTo>
                    <a:pt x="11339" y="53059"/>
                  </a:moveTo>
                  <a:cubicBezTo>
                    <a:pt x="3823" y="66958"/>
                    <a:pt x="-72" y="82521"/>
                    <a:pt x="1" y="98322"/>
                  </a:cubicBezTo>
                  <a:cubicBezTo>
                    <a:pt x="6859" y="64489"/>
                    <a:pt x="53402" y="45744"/>
                    <a:pt x="56419" y="12277"/>
                  </a:cubicBezTo>
                  <a:cubicBezTo>
                    <a:pt x="57791" y="-3176"/>
                    <a:pt x="54956" y="-2445"/>
                    <a:pt x="45447" y="5693"/>
                  </a:cubicBezTo>
                  <a:cubicBezTo>
                    <a:pt x="30999" y="18221"/>
                    <a:pt x="24690" y="39800"/>
                    <a:pt x="11339" y="53059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3820636" y="3770866"/>
              <a:ext cx="59497" cy="97045"/>
            </a:xfrm>
            <a:custGeom>
              <a:rect b="b" l="l" r="r" t="t"/>
              <a:pathLst>
                <a:path extrusionOk="0" h="97045" w="59497">
                  <a:moveTo>
                    <a:pt x="28500" y="10818"/>
                  </a:moveTo>
                  <a:cubicBezTo>
                    <a:pt x="18670" y="19121"/>
                    <a:pt x="11327" y="29975"/>
                    <a:pt x="7285" y="42182"/>
                  </a:cubicBezTo>
                  <a:cubicBezTo>
                    <a:pt x="-624" y="59372"/>
                    <a:pt x="-2151" y="78831"/>
                    <a:pt x="2988" y="97046"/>
                  </a:cubicBezTo>
                  <a:cubicBezTo>
                    <a:pt x="9846" y="93846"/>
                    <a:pt x="12132" y="85433"/>
                    <a:pt x="14235" y="78118"/>
                  </a:cubicBezTo>
                  <a:cubicBezTo>
                    <a:pt x="17600" y="66724"/>
                    <a:pt x="22492" y="55834"/>
                    <a:pt x="28774" y="45748"/>
                  </a:cubicBezTo>
                  <a:cubicBezTo>
                    <a:pt x="34260" y="36604"/>
                    <a:pt x="59589" y="16213"/>
                    <a:pt x="59498" y="6612"/>
                  </a:cubicBezTo>
                  <a:cubicBezTo>
                    <a:pt x="59223" y="-8110"/>
                    <a:pt x="35266" y="5606"/>
                    <a:pt x="28500" y="10818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2811081" y="2554732"/>
              <a:ext cx="1054422" cy="581665"/>
            </a:xfrm>
            <a:custGeom>
              <a:rect b="b" l="l" r="r" t="t"/>
              <a:pathLst>
                <a:path extrusionOk="0" h="581665" w="1054422">
                  <a:moveTo>
                    <a:pt x="1054423" y="94193"/>
                  </a:moveTo>
                  <a:cubicBezTo>
                    <a:pt x="1032916" y="112701"/>
                    <a:pt x="1009206" y="128492"/>
                    <a:pt x="983831" y="141193"/>
                  </a:cubicBezTo>
                  <a:cubicBezTo>
                    <a:pt x="917537" y="174752"/>
                    <a:pt x="844111" y="192491"/>
                    <a:pt x="777360" y="225044"/>
                  </a:cubicBezTo>
                  <a:cubicBezTo>
                    <a:pt x="744432" y="241914"/>
                    <a:pt x="712437" y="260568"/>
                    <a:pt x="681530" y="280914"/>
                  </a:cubicBezTo>
                  <a:lnTo>
                    <a:pt x="483106" y="406644"/>
                  </a:lnTo>
                  <a:cubicBezTo>
                    <a:pt x="467168" y="415778"/>
                    <a:pt x="452473" y="426934"/>
                    <a:pt x="439397" y="439836"/>
                  </a:cubicBezTo>
                  <a:cubicBezTo>
                    <a:pt x="415531" y="465257"/>
                    <a:pt x="415623" y="509971"/>
                    <a:pt x="393677" y="537220"/>
                  </a:cubicBezTo>
                  <a:cubicBezTo>
                    <a:pt x="371732" y="564469"/>
                    <a:pt x="333876" y="579831"/>
                    <a:pt x="297391" y="581660"/>
                  </a:cubicBezTo>
                  <a:cubicBezTo>
                    <a:pt x="260842" y="581879"/>
                    <a:pt x="224541" y="575689"/>
                    <a:pt x="190132" y="563372"/>
                  </a:cubicBezTo>
                  <a:cubicBezTo>
                    <a:pt x="169293" y="557136"/>
                    <a:pt x="148838" y="549683"/>
                    <a:pt x="128867" y="541060"/>
                  </a:cubicBezTo>
                  <a:cubicBezTo>
                    <a:pt x="107982" y="532200"/>
                    <a:pt x="88222" y="520898"/>
                    <a:pt x="69980" y="507410"/>
                  </a:cubicBezTo>
                  <a:cubicBezTo>
                    <a:pt x="34593" y="480710"/>
                    <a:pt x="5972" y="441848"/>
                    <a:pt x="668" y="397682"/>
                  </a:cubicBezTo>
                  <a:cubicBezTo>
                    <a:pt x="-1718" y="367379"/>
                    <a:pt x="2305" y="336902"/>
                    <a:pt x="12464" y="308254"/>
                  </a:cubicBezTo>
                  <a:cubicBezTo>
                    <a:pt x="17960" y="289609"/>
                    <a:pt x="25019" y="271477"/>
                    <a:pt x="33587" y="254030"/>
                  </a:cubicBezTo>
                  <a:cubicBezTo>
                    <a:pt x="38460" y="244109"/>
                    <a:pt x="44084" y="234572"/>
                    <a:pt x="50412" y="225501"/>
                  </a:cubicBezTo>
                  <a:cubicBezTo>
                    <a:pt x="96132" y="160944"/>
                    <a:pt x="176324" y="130678"/>
                    <a:pt x="253957" y="115773"/>
                  </a:cubicBezTo>
                  <a:cubicBezTo>
                    <a:pt x="294739" y="107818"/>
                    <a:pt x="336253" y="102971"/>
                    <a:pt x="377492" y="96022"/>
                  </a:cubicBezTo>
                  <a:cubicBezTo>
                    <a:pt x="397225" y="100411"/>
                    <a:pt x="417242" y="103465"/>
                    <a:pt x="437386" y="105166"/>
                  </a:cubicBezTo>
                  <a:cubicBezTo>
                    <a:pt x="500388" y="109646"/>
                    <a:pt x="562750" y="92730"/>
                    <a:pt x="623649" y="75905"/>
                  </a:cubicBezTo>
                  <a:lnTo>
                    <a:pt x="690035" y="57617"/>
                  </a:lnTo>
                  <a:cubicBezTo>
                    <a:pt x="723319" y="48473"/>
                    <a:pt x="739961" y="8239"/>
                    <a:pt x="773611" y="1199"/>
                  </a:cubicBezTo>
                  <a:cubicBezTo>
                    <a:pt x="788643" y="-969"/>
                    <a:pt x="803950" y="-191"/>
                    <a:pt x="818690" y="3485"/>
                  </a:cubicBezTo>
                  <a:cubicBezTo>
                    <a:pt x="886996" y="16469"/>
                    <a:pt x="955850" y="33203"/>
                    <a:pt x="1015927" y="67950"/>
                  </a:cubicBezTo>
                  <a:cubicBezTo>
                    <a:pt x="1029368" y="75768"/>
                    <a:pt x="1042234" y="84537"/>
                    <a:pt x="1054423" y="94193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2811022" y="1760677"/>
              <a:ext cx="1454348" cy="1352035"/>
            </a:xfrm>
            <a:custGeom>
              <a:rect b="b" l="l" r="r" t="t"/>
              <a:pathLst>
                <a:path extrusionOk="0" h="1352035" w="1454348">
                  <a:moveTo>
                    <a:pt x="1216330" y="0"/>
                  </a:moveTo>
                  <a:cubicBezTo>
                    <a:pt x="1207827" y="80924"/>
                    <a:pt x="1139521" y="140360"/>
                    <a:pt x="1097458" y="210312"/>
                  </a:cubicBezTo>
                  <a:cubicBezTo>
                    <a:pt x="1077250" y="244236"/>
                    <a:pt x="1063077" y="281452"/>
                    <a:pt x="1044880" y="316565"/>
                  </a:cubicBezTo>
                  <a:cubicBezTo>
                    <a:pt x="1024032" y="354851"/>
                    <a:pt x="1000816" y="391802"/>
                    <a:pt x="975386" y="427208"/>
                  </a:cubicBezTo>
                  <a:lnTo>
                    <a:pt x="901045" y="535107"/>
                  </a:lnTo>
                  <a:cubicBezTo>
                    <a:pt x="857337" y="598566"/>
                    <a:pt x="813172" y="662574"/>
                    <a:pt x="757302" y="715701"/>
                  </a:cubicBezTo>
                  <a:cubicBezTo>
                    <a:pt x="659918" y="732251"/>
                    <a:pt x="578262" y="804581"/>
                    <a:pt x="485908" y="839693"/>
                  </a:cubicBezTo>
                  <a:cubicBezTo>
                    <a:pt x="412024" y="867766"/>
                    <a:pt x="331466" y="871606"/>
                    <a:pt x="253924" y="886694"/>
                  </a:cubicBezTo>
                  <a:cubicBezTo>
                    <a:pt x="176383" y="901781"/>
                    <a:pt x="96007" y="932414"/>
                    <a:pt x="50470" y="996422"/>
                  </a:cubicBezTo>
                  <a:cubicBezTo>
                    <a:pt x="33517" y="1021668"/>
                    <a:pt x="20670" y="1049448"/>
                    <a:pt x="12431" y="1078718"/>
                  </a:cubicBezTo>
                  <a:cubicBezTo>
                    <a:pt x="2208" y="1107320"/>
                    <a:pt x="-1778" y="1137779"/>
                    <a:pt x="727" y="1168055"/>
                  </a:cubicBezTo>
                  <a:cubicBezTo>
                    <a:pt x="6305" y="1212129"/>
                    <a:pt x="34560" y="1250899"/>
                    <a:pt x="69947" y="1277783"/>
                  </a:cubicBezTo>
                  <a:cubicBezTo>
                    <a:pt x="105334" y="1304666"/>
                    <a:pt x="147671" y="1320576"/>
                    <a:pt x="190099" y="1333744"/>
                  </a:cubicBezTo>
                  <a:cubicBezTo>
                    <a:pt x="224517" y="1346015"/>
                    <a:pt x="260819" y="1352206"/>
                    <a:pt x="297358" y="1352032"/>
                  </a:cubicBezTo>
                  <a:cubicBezTo>
                    <a:pt x="333934" y="1350203"/>
                    <a:pt x="371059" y="1336121"/>
                    <a:pt x="393736" y="1307592"/>
                  </a:cubicBezTo>
                  <a:cubicBezTo>
                    <a:pt x="416413" y="1279063"/>
                    <a:pt x="415316" y="1235629"/>
                    <a:pt x="439456" y="1210209"/>
                  </a:cubicBezTo>
                  <a:cubicBezTo>
                    <a:pt x="452569" y="1197306"/>
                    <a:pt x="467291" y="1186151"/>
                    <a:pt x="483256" y="1177016"/>
                  </a:cubicBezTo>
                  <a:lnTo>
                    <a:pt x="681681" y="1051286"/>
                  </a:lnTo>
                  <a:cubicBezTo>
                    <a:pt x="712569" y="1031068"/>
                    <a:pt x="744528" y="1012543"/>
                    <a:pt x="777418" y="995782"/>
                  </a:cubicBezTo>
                  <a:cubicBezTo>
                    <a:pt x="844170" y="963137"/>
                    <a:pt x="917596" y="945490"/>
                    <a:pt x="983890" y="911931"/>
                  </a:cubicBezTo>
                  <a:cubicBezTo>
                    <a:pt x="1050184" y="878373"/>
                    <a:pt x="1111906" y="822960"/>
                    <a:pt x="1125165" y="749808"/>
                  </a:cubicBezTo>
                  <a:cubicBezTo>
                    <a:pt x="1165581" y="525048"/>
                    <a:pt x="1321121" y="335585"/>
                    <a:pt x="1454349" y="149962"/>
                  </a:cubicBezTo>
                  <a:cubicBezTo>
                    <a:pt x="1449960" y="149047"/>
                    <a:pt x="1451331" y="139080"/>
                    <a:pt x="1449685" y="134874"/>
                  </a:cubicBezTo>
                  <a:cubicBezTo>
                    <a:pt x="1432678" y="90800"/>
                    <a:pt x="1394821" y="57607"/>
                    <a:pt x="1352210" y="36667"/>
                  </a:cubicBezTo>
                  <a:cubicBezTo>
                    <a:pt x="1309599" y="15728"/>
                    <a:pt x="1262050" y="9875"/>
                    <a:pt x="1216330" y="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2451293" y="1634124"/>
              <a:ext cx="875090" cy="1699778"/>
            </a:xfrm>
            <a:custGeom>
              <a:rect b="b" l="l" r="r" t="t"/>
              <a:pathLst>
                <a:path extrusionOk="0" h="1699778" w="875090">
                  <a:moveTo>
                    <a:pt x="860725" y="57607"/>
                  </a:moveTo>
                  <a:cubicBezTo>
                    <a:pt x="839053" y="21580"/>
                    <a:pt x="794065" y="8595"/>
                    <a:pt x="752826" y="0"/>
                  </a:cubicBezTo>
                  <a:cubicBezTo>
                    <a:pt x="774744" y="7800"/>
                    <a:pt x="793507" y="22577"/>
                    <a:pt x="806226" y="42062"/>
                  </a:cubicBezTo>
                  <a:cubicBezTo>
                    <a:pt x="817748" y="63697"/>
                    <a:pt x="822549" y="88276"/>
                    <a:pt x="820034" y="112654"/>
                  </a:cubicBezTo>
                  <a:cubicBezTo>
                    <a:pt x="816925" y="173004"/>
                    <a:pt x="798180" y="199705"/>
                    <a:pt x="762335" y="242407"/>
                  </a:cubicBezTo>
                  <a:cubicBezTo>
                    <a:pt x="730788" y="279989"/>
                    <a:pt x="715518" y="329641"/>
                    <a:pt x="711312" y="377922"/>
                  </a:cubicBezTo>
                  <a:cubicBezTo>
                    <a:pt x="705734" y="442387"/>
                    <a:pt x="717255" y="506852"/>
                    <a:pt x="722285" y="571317"/>
                  </a:cubicBezTo>
                  <a:cubicBezTo>
                    <a:pt x="730697" y="679674"/>
                    <a:pt x="717804" y="796260"/>
                    <a:pt x="650413" y="881573"/>
                  </a:cubicBezTo>
                  <a:cubicBezTo>
                    <a:pt x="612557" y="929488"/>
                    <a:pt x="560619" y="963869"/>
                    <a:pt x="513984" y="1003006"/>
                  </a:cubicBezTo>
                  <a:cubicBezTo>
                    <a:pt x="467350" y="1042142"/>
                    <a:pt x="423550" y="1090879"/>
                    <a:pt x="412303" y="1150864"/>
                  </a:cubicBezTo>
                  <a:cubicBezTo>
                    <a:pt x="397215" y="1231240"/>
                    <a:pt x="443575" y="1311433"/>
                    <a:pt x="439735" y="1393088"/>
                  </a:cubicBezTo>
                  <a:cubicBezTo>
                    <a:pt x="437998" y="1432956"/>
                    <a:pt x="424373" y="1471270"/>
                    <a:pt x="410931" y="1508851"/>
                  </a:cubicBezTo>
                  <a:cubicBezTo>
                    <a:pt x="393924" y="1556583"/>
                    <a:pt x="374995" y="1606875"/>
                    <a:pt x="335128" y="1638148"/>
                  </a:cubicBezTo>
                  <a:cubicBezTo>
                    <a:pt x="289408" y="1673718"/>
                    <a:pt x="227868" y="1676827"/>
                    <a:pt x="170536" y="1678290"/>
                  </a:cubicBezTo>
                  <a:lnTo>
                    <a:pt x="11156" y="1682496"/>
                  </a:lnTo>
                  <a:cubicBezTo>
                    <a:pt x="7590" y="1688348"/>
                    <a:pt x="3932" y="1694201"/>
                    <a:pt x="0" y="1699778"/>
                  </a:cubicBezTo>
                  <a:lnTo>
                    <a:pt x="225034" y="1693835"/>
                  </a:lnTo>
                  <a:cubicBezTo>
                    <a:pt x="282641" y="1692372"/>
                    <a:pt x="344546" y="1689354"/>
                    <a:pt x="389626" y="1653784"/>
                  </a:cubicBezTo>
                  <a:cubicBezTo>
                    <a:pt x="429494" y="1622512"/>
                    <a:pt x="448330" y="1572128"/>
                    <a:pt x="465430" y="1524396"/>
                  </a:cubicBezTo>
                  <a:cubicBezTo>
                    <a:pt x="478871" y="1486814"/>
                    <a:pt x="492404" y="1448501"/>
                    <a:pt x="494142" y="1408633"/>
                  </a:cubicBezTo>
                  <a:cubicBezTo>
                    <a:pt x="497708" y="1326977"/>
                    <a:pt x="451348" y="1246784"/>
                    <a:pt x="466710" y="1166409"/>
                  </a:cubicBezTo>
                  <a:cubicBezTo>
                    <a:pt x="477957" y="1106424"/>
                    <a:pt x="521574" y="1057961"/>
                    <a:pt x="568300" y="1018550"/>
                  </a:cubicBezTo>
                  <a:cubicBezTo>
                    <a:pt x="615025" y="979140"/>
                    <a:pt x="666963" y="945398"/>
                    <a:pt x="704728" y="897118"/>
                  </a:cubicBezTo>
                  <a:cubicBezTo>
                    <a:pt x="772211" y="811804"/>
                    <a:pt x="785104" y="695218"/>
                    <a:pt x="776691" y="586862"/>
                  </a:cubicBezTo>
                  <a:cubicBezTo>
                    <a:pt x="771662" y="522397"/>
                    <a:pt x="760141" y="457932"/>
                    <a:pt x="765719" y="393466"/>
                  </a:cubicBezTo>
                  <a:cubicBezTo>
                    <a:pt x="769925" y="345277"/>
                    <a:pt x="785195" y="295534"/>
                    <a:pt x="816742" y="257952"/>
                  </a:cubicBezTo>
                  <a:cubicBezTo>
                    <a:pt x="852587" y="215341"/>
                    <a:pt x="871606" y="188641"/>
                    <a:pt x="874441" y="128199"/>
                  </a:cubicBezTo>
                  <a:cubicBezTo>
                    <a:pt x="876946" y="103830"/>
                    <a:pt x="872173" y="79269"/>
                    <a:pt x="860725" y="57607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4532193" y="4546396"/>
              <a:ext cx="470550" cy="1676369"/>
            </a:xfrm>
            <a:custGeom>
              <a:rect b="b" l="l" r="r" t="t"/>
              <a:pathLst>
                <a:path extrusionOk="0" h="1676369" w="470550">
                  <a:moveTo>
                    <a:pt x="470550" y="669158"/>
                  </a:moveTo>
                  <a:lnTo>
                    <a:pt x="57516" y="1676370"/>
                  </a:lnTo>
                  <a:cubicBezTo>
                    <a:pt x="34071" y="1659563"/>
                    <a:pt x="14457" y="1637965"/>
                    <a:pt x="0" y="1613002"/>
                  </a:cubicBezTo>
                  <a:cubicBezTo>
                    <a:pt x="33193" y="1487454"/>
                    <a:pt x="67300" y="1359805"/>
                    <a:pt x="134874" y="1248888"/>
                  </a:cubicBezTo>
                  <a:cubicBezTo>
                    <a:pt x="156911" y="1212312"/>
                    <a:pt x="182149" y="1178936"/>
                    <a:pt x="204826" y="1143275"/>
                  </a:cubicBezTo>
                  <a:cubicBezTo>
                    <a:pt x="270571" y="1039947"/>
                    <a:pt x="284104" y="909553"/>
                    <a:pt x="359176" y="812810"/>
                  </a:cubicBezTo>
                  <a:cubicBezTo>
                    <a:pt x="373898" y="792794"/>
                    <a:pt x="373898" y="765527"/>
                    <a:pt x="359176" y="745511"/>
                  </a:cubicBezTo>
                  <a:cubicBezTo>
                    <a:pt x="350490" y="734263"/>
                    <a:pt x="336682" y="723565"/>
                    <a:pt x="339242" y="709666"/>
                  </a:cubicBezTo>
                  <a:cubicBezTo>
                    <a:pt x="341163" y="699516"/>
                    <a:pt x="351770" y="690372"/>
                    <a:pt x="347655" y="680862"/>
                  </a:cubicBezTo>
                  <a:cubicBezTo>
                    <a:pt x="345735" y="676290"/>
                    <a:pt x="341071" y="673821"/>
                    <a:pt x="337414" y="670530"/>
                  </a:cubicBezTo>
                  <a:cubicBezTo>
                    <a:pt x="324612" y="658734"/>
                    <a:pt x="326258" y="638617"/>
                    <a:pt x="325161" y="621335"/>
                  </a:cubicBezTo>
                  <a:cubicBezTo>
                    <a:pt x="322326" y="577535"/>
                    <a:pt x="296083" y="539039"/>
                    <a:pt x="270297" y="503286"/>
                  </a:cubicBezTo>
                  <a:cubicBezTo>
                    <a:pt x="265149" y="494809"/>
                    <a:pt x="258336" y="487467"/>
                    <a:pt x="250271" y="481706"/>
                  </a:cubicBezTo>
                  <a:cubicBezTo>
                    <a:pt x="243505" y="477591"/>
                    <a:pt x="235458" y="475763"/>
                    <a:pt x="228692" y="471556"/>
                  </a:cubicBezTo>
                  <a:cubicBezTo>
                    <a:pt x="204734" y="456560"/>
                    <a:pt x="206472" y="421630"/>
                    <a:pt x="194950" y="395753"/>
                  </a:cubicBezTo>
                  <a:cubicBezTo>
                    <a:pt x="179954" y="361645"/>
                    <a:pt x="142189" y="344272"/>
                    <a:pt x="117409" y="316565"/>
                  </a:cubicBezTo>
                  <a:cubicBezTo>
                    <a:pt x="85862" y="281361"/>
                    <a:pt x="77816" y="232258"/>
                    <a:pt x="44257" y="201443"/>
                  </a:cubicBezTo>
                  <a:lnTo>
                    <a:pt x="41422" y="194310"/>
                  </a:lnTo>
                  <a:lnTo>
                    <a:pt x="73609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10"/>
          <p:cNvGrpSpPr/>
          <p:nvPr/>
        </p:nvGrpSpPr>
        <p:grpSpPr>
          <a:xfrm>
            <a:off x="9259460" y="3809786"/>
            <a:ext cx="2620439" cy="2725798"/>
            <a:chOff x="6755602" y="1275523"/>
            <a:chExt cx="4469209" cy="4549469"/>
          </a:xfrm>
        </p:grpSpPr>
        <p:sp>
          <p:nvSpPr>
            <p:cNvPr id="821" name="Google Shape;821;p10"/>
            <p:cNvSpPr/>
            <p:nvPr/>
          </p:nvSpPr>
          <p:spPr>
            <a:xfrm>
              <a:off x="7763701" y="1275523"/>
              <a:ext cx="125416" cy="340415"/>
            </a:xfrm>
            <a:custGeom>
              <a:rect b="b" l="l" r="r" t="t"/>
              <a:pathLst>
                <a:path extrusionOk="0" h="340415" w="125416">
                  <a:moveTo>
                    <a:pt x="85103" y="125417"/>
                  </a:moveTo>
                  <a:lnTo>
                    <a:pt x="106792" y="91893"/>
                  </a:lnTo>
                  <a:cubicBezTo>
                    <a:pt x="100359" y="74123"/>
                    <a:pt x="92931" y="56730"/>
                    <a:pt x="84541" y="39798"/>
                  </a:cubicBezTo>
                  <a:lnTo>
                    <a:pt x="70511" y="51126"/>
                  </a:lnTo>
                  <a:lnTo>
                    <a:pt x="81621" y="33963"/>
                  </a:lnTo>
                  <a:cubicBezTo>
                    <a:pt x="71036" y="13127"/>
                    <a:pt x="62708" y="0"/>
                    <a:pt x="62708" y="0"/>
                  </a:cubicBezTo>
                  <a:cubicBezTo>
                    <a:pt x="62708" y="0"/>
                    <a:pt x="19200" y="68555"/>
                    <a:pt x="4670" y="141139"/>
                  </a:cubicBezTo>
                  <a:lnTo>
                    <a:pt x="32505" y="184158"/>
                  </a:lnTo>
                  <a:lnTo>
                    <a:pt x="1688" y="159268"/>
                  </a:lnTo>
                  <a:cubicBezTo>
                    <a:pt x="594" y="167723"/>
                    <a:pt x="25" y="176239"/>
                    <a:pt x="0" y="184765"/>
                  </a:cubicBezTo>
                  <a:cubicBezTo>
                    <a:pt x="0" y="270730"/>
                    <a:pt x="28072" y="340416"/>
                    <a:pt x="62708" y="340416"/>
                  </a:cubicBezTo>
                  <a:cubicBezTo>
                    <a:pt x="97339" y="340416"/>
                    <a:pt x="125417" y="270730"/>
                    <a:pt x="125417" y="184765"/>
                  </a:cubicBezTo>
                  <a:cubicBezTo>
                    <a:pt x="124767" y="157416"/>
                    <a:pt x="119928" y="130327"/>
                    <a:pt x="111068" y="10444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825847" y="1370946"/>
              <a:ext cx="249338" cy="249337"/>
            </a:xfrm>
            <a:custGeom>
              <a:rect b="b" l="l" r="r" t="t"/>
              <a:pathLst>
                <a:path extrusionOk="0" h="249337" w="249338">
                  <a:moveTo>
                    <a:pt x="176496" y="104519"/>
                  </a:moveTo>
                  <a:lnTo>
                    <a:pt x="215540" y="96153"/>
                  </a:lnTo>
                  <a:cubicBezTo>
                    <a:pt x="223555" y="79039"/>
                    <a:pt x="230601" y="61487"/>
                    <a:pt x="236641" y="43580"/>
                  </a:cubicBezTo>
                  <a:lnTo>
                    <a:pt x="218710" y="41672"/>
                  </a:lnTo>
                  <a:lnTo>
                    <a:pt x="238698" y="37388"/>
                  </a:lnTo>
                  <a:cubicBezTo>
                    <a:pt x="245944" y="15171"/>
                    <a:pt x="249339" y="0"/>
                    <a:pt x="249339" y="0"/>
                  </a:cubicBezTo>
                  <a:cubicBezTo>
                    <a:pt x="249339" y="0"/>
                    <a:pt x="170100" y="17714"/>
                    <a:pt x="108498" y="58761"/>
                  </a:cubicBezTo>
                  <a:lnTo>
                    <a:pt x="97763" y="108863"/>
                  </a:lnTo>
                  <a:lnTo>
                    <a:pt x="93575" y="69474"/>
                  </a:lnTo>
                  <a:cubicBezTo>
                    <a:pt x="86822" y="74676"/>
                    <a:pt x="80401" y="80299"/>
                    <a:pt x="74349" y="86308"/>
                  </a:cubicBezTo>
                  <a:cubicBezTo>
                    <a:pt x="13567" y="147093"/>
                    <a:pt x="-15862" y="216220"/>
                    <a:pt x="8627" y="240710"/>
                  </a:cubicBezTo>
                  <a:cubicBezTo>
                    <a:pt x="33117" y="265199"/>
                    <a:pt x="102246" y="235777"/>
                    <a:pt x="163035" y="174988"/>
                  </a:cubicBezTo>
                  <a:cubicBezTo>
                    <a:pt x="181910" y="155194"/>
                    <a:pt x="197647" y="132616"/>
                    <a:pt x="209682" y="1080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7722468" y="1567822"/>
              <a:ext cx="294135" cy="242779"/>
            </a:xfrm>
            <a:custGeom>
              <a:rect b="b" l="l" r="r" t="t"/>
              <a:pathLst>
                <a:path extrusionOk="0" h="242779" w="294135">
                  <a:moveTo>
                    <a:pt x="294136" y="240280"/>
                  </a:moveTo>
                  <a:cubicBezTo>
                    <a:pt x="203593" y="246070"/>
                    <a:pt x="104948" y="239943"/>
                    <a:pt x="0" y="240280"/>
                  </a:cubicBezTo>
                  <a:lnTo>
                    <a:pt x="0" y="0"/>
                  </a:lnTo>
                  <a:cubicBezTo>
                    <a:pt x="92475" y="14392"/>
                    <a:pt x="191089" y="12917"/>
                    <a:pt x="2941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608820" y="1913669"/>
              <a:ext cx="81789" cy="221999"/>
            </a:xfrm>
            <a:custGeom>
              <a:rect b="b" l="l" r="r" t="t"/>
              <a:pathLst>
                <a:path extrusionOk="0" h="221999" w="81789">
                  <a:moveTo>
                    <a:pt x="55500" y="81790"/>
                  </a:moveTo>
                  <a:lnTo>
                    <a:pt x="69648" y="59926"/>
                  </a:lnTo>
                  <a:cubicBezTo>
                    <a:pt x="65453" y="48341"/>
                    <a:pt x="60608" y="37000"/>
                    <a:pt x="55137" y="25952"/>
                  </a:cubicBezTo>
                  <a:lnTo>
                    <a:pt x="45990" y="33342"/>
                  </a:lnTo>
                  <a:lnTo>
                    <a:pt x="53231" y="22151"/>
                  </a:lnTo>
                  <a:cubicBezTo>
                    <a:pt x="46328" y="8565"/>
                    <a:pt x="40895" y="0"/>
                    <a:pt x="40895" y="0"/>
                  </a:cubicBezTo>
                  <a:cubicBezTo>
                    <a:pt x="23471" y="28478"/>
                    <a:pt x="10691" y="59545"/>
                    <a:pt x="3051" y="92043"/>
                  </a:cubicBezTo>
                  <a:lnTo>
                    <a:pt x="21201" y="120096"/>
                  </a:lnTo>
                  <a:lnTo>
                    <a:pt x="1107" y="103866"/>
                  </a:lnTo>
                  <a:cubicBezTo>
                    <a:pt x="388" y="109380"/>
                    <a:pt x="19" y="114932"/>
                    <a:pt x="0" y="120496"/>
                  </a:cubicBezTo>
                  <a:cubicBezTo>
                    <a:pt x="0" y="176553"/>
                    <a:pt x="18312" y="221999"/>
                    <a:pt x="40895" y="221999"/>
                  </a:cubicBezTo>
                  <a:cubicBezTo>
                    <a:pt x="63484" y="221999"/>
                    <a:pt x="81790" y="176553"/>
                    <a:pt x="81790" y="120496"/>
                  </a:cubicBezTo>
                  <a:cubicBezTo>
                    <a:pt x="81371" y="102659"/>
                    <a:pt x="78214" y="84991"/>
                    <a:pt x="72437" y="6811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649354" y="1975902"/>
              <a:ext cx="162602" cy="162602"/>
            </a:xfrm>
            <a:custGeom>
              <a:rect b="b" l="l" r="r" t="t"/>
              <a:pathLst>
                <a:path extrusionOk="0" h="162602" w="162602">
                  <a:moveTo>
                    <a:pt x="115099" y="68160"/>
                  </a:moveTo>
                  <a:lnTo>
                    <a:pt x="140558" y="62702"/>
                  </a:lnTo>
                  <a:cubicBezTo>
                    <a:pt x="145785" y="51542"/>
                    <a:pt x="150380" y="40095"/>
                    <a:pt x="154319" y="28416"/>
                  </a:cubicBezTo>
                  <a:lnTo>
                    <a:pt x="142627" y="27172"/>
                  </a:lnTo>
                  <a:lnTo>
                    <a:pt x="155663" y="24383"/>
                  </a:lnTo>
                  <a:cubicBezTo>
                    <a:pt x="160390" y="9891"/>
                    <a:pt x="162603" y="0"/>
                    <a:pt x="162603" y="0"/>
                  </a:cubicBezTo>
                  <a:cubicBezTo>
                    <a:pt x="130148" y="7809"/>
                    <a:pt x="99144" y="20744"/>
                    <a:pt x="70760" y="38319"/>
                  </a:cubicBezTo>
                  <a:lnTo>
                    <a:pt x="63757" y="70992"/>
                  </a:lnTo>
                  <a:lnTo>
                    <a:pt x="61025" y="45303"/>
                  </a:lnTo>
                  <a:cubicBezTo>
                    <a:pt x="56617" y="48698"/>
                    <a:pt x="52428" y="52361"/>
                    <a:pt x="48484" y="56281"/>
                  </a:cubicBezTo>
                  <a:cubicBezTo>
                    <a:pt x="8845" y="95926"/>
                    <a:pt x="-10342" y="141003"/>
                    <a:pt x="5625" y="156977"/>
                  </a:cubicBezTo>
                  <a:cubicBezTo>
                    <a:pt x="21600" y="172945"/>
                    <a:pt x="66677" y="153758"/>
                    <a:pt x="106321" y="114113"/>
                  </a:cubicBezTo>
                  <a:cubicBezTo>
                    <a:pt x="118632" y="101203"/>
                    <a:pt x="128891" y="86485"/>
                    <a:pt x="136744" y="7046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8581936" y="2104289"/>
              <a:ext cx="191813" cy="158326"/>
            </a:xfrm>
            <a:custGeom>
              <a:rect b="b" l="l" r="r" t="t"/>
              <a:pathLst>
                <a:path extrusionOk="0" h="158326" w="191813">
                  <a:moveTo>
                    <a:pt x="191814" y="156696"/>
                  </a:moveTo>
                  <a:cubicBezTo>
                    <a:pt x="132769" y="160472"/>
                    <a:pt x="68435" y="156477"/>
                    <a:pt x="0" y="156696"/>
                  </a:cubicBezTo>
                  <a:lnTo>
                    <a:pt x="0" y="0"/>
                  </a:lnTo>
                  <a:cubicBezTo>
                    <a:pt x="63627" y="8915"/>
                    <a:pt x="128186" y="8915"/>
                    <a:pt x="19181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8567919" y="2587006"/>
              <a:ext cx="169375" cy="139803"/>
            </a:xfrm>
            <a:custGeom>
              <a:rect b="b" l="l" r="r" t="t"/>
              <a:pathLst>
                <a:path extrusionOk="0" h="139803" w="169375">
                  <a:moveTo>
                    <a:pt x="169375" y="138365"/>
                  </a:moveTo>
                  <a:cubicBezTo>
                    <a:pt x="117239" y="141697"/>
                    <a:pt x="60433" y="138171"/>
                    <a:pt x="0" y="138365"/>
                  </a:cubicBezTo>
                  <a:lnTo>
                    <a:pt x="0" y="0"/>
                  </a:lnTo>
                  <a:cubicBezTo>
                    <a:pt x="56181" y="7871"/>
                    <a:pt x="113188" y="7871"/>
                    <a:pt x="16937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6755602" y="1791203"/>
              <a:ext cx="2279179" cy="63664"/>
            </a:xfrm>
            <a:custGeom>
              <a:rect b="b" l="l" r="r" t="t"/>
              <a:pathLst>
                <a:path extrusionOk="0" h="63664" w="2279179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6755602" y="2243221"/>
              <a:ext cx="2279179" cy="63664"/>
            </a:xfrm>
            <a:custGeom>
              <a:rect b="b" l="l" r="r" t="t"/>
              <a:pathLst>
                <a:path extrusionOk="0" h="63664" w="2279179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6755602" y="2695234"/>
              <a:ext cx="2279179" cy="63664"/>
            </a:xfrm>
            <a:custGeom>
              <a:rect b="b" l="l" r="r" t="t"/>
              <a:pathLst>
                <a:path extrusionOk="0" h="63664" w="2279179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8525469" y="2383281"/>
              <a:ext cx="254657" cy="254657"/>
            </a:xfrm>
            <a:custGeom>
              <a:rect b="b" l="l" r="r" t="t"/>
              <a:pathLst>
                <a:path extrusionOk="0" h="254657" w="254657">
                  <a:moveTo>
                    <a:pt x="254657" y="127329"/>
                  </a:moveTo>
                  <a:cubicBezTo>
                    <a:pt x="254657" y="197651"/>
                    <a:pt x="197650" y="254658"/>
                    <a:pt x="127329" y="254658"/>
                  </a:cubicBezTo>
                  <a:cubicBezTo>
                    <a:pt x="57007" y="254658"/>
                    <a:pt x="0" y="197651"/>
                    <a:pt x="0" y="127329"/>
                  </a:cubicBezTo>
                  <a:cubicBezTo>
                    <a:pt x="0" y="57007"/>
                    <a:pt x="57007" y="0"/>
                    <a:pt x="127329" y="0"/>
                  </a:cubicBezTo>
                  <a:cubicBezTo>
                    <a:pt x="197650" y="0"/>
                    <a:pt x="254657" y="57007"/>
                    <a:pt x="254657" y="1273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8550935" y="2408747"/>
              <a:ext cx="203725" cy="203725"/>
            </a:xfrm>
            <a:custGeom>
              <a:rect b="b" l="l" r="r" t="t"/>
              <a:pathLst>
                <a:path extrusionOk="0" h="203725" w="203725">
                  <a:moveTo>
                    <a:pt x="203726" y="101863"/>
                  </a:moveTo>
                  <a:cubicBezTo>
                    <a:pt x="203726" y="158120"/>
                    <a:pt x="158120" y="203726"/>
                    <a:pt x="101863" y="203726"/>
                  </a:cubicBezTo>
                  <a:cubicBezTo>
                    <a:pt x="45605" y="203726"/>
                    <a:pt x="0" y="158120"/>
                    <a:pt x="0" y="101863"/>
                  </a:cubicBezTo>
                  <a:cubicBezTo>
                    <a:pt x="0" y="45606"/>
                    <a:pt x="45605" y="0"/>
                    <a:pt x="101863" y="0"/>
                  </a:cubicBezTo>
                  <a:cubicBezTo>
                    <a:pt x="158120" y="0"/>
                    <a:pt x="203726" y="45606"/>
                    <a:pt x="203726" y="101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627332" y="2485144"/>
              <a:ext cx="50931" cy="50931"/>
            </a:xfrm>
            <a:custGeom>
              <a:rect b="b" l="l" r="r" t="t"/>
              <a:pathLst>
                <a:path extrusionOk="0" h="50931" w="50931">
                  <a:moveTo>
                    <a:pt x="50931" y="25466"/>
                  </a:moveTo>
                  <a:cubicBezTo>
                    <a:pt x="50931" y="39530"/>
                    <a:pt x="39530" y="50931"/>
                    <a:pt x="25466" y="50931"/>
                  </a:cubicBezTo>
                  <a:cubicBezTo>
                    <a:pt x="11401" y="50931"/>
                    <a:pt x="0" y="39530"/>
                    <a:pt x="0" y="25466"/>
                  </a:cubicBezTo>
                  <a:cubicBezTo>
                    <a:pt x="0" y="11401"/>
                    <a:pt x="11401" y="0"/>
                    <a:pt x="25466" y="0"/>
                  </a:cubicBezTo>
                  <a:cubicBezTo>
                    <a:pt x="39530" y="0"/>
                    <a:pt x="50931" y="11401"/>
                    <a:pt x="50931" y="2546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0"/>
            <p:cNvSpPr/>
            <p:nvPr/>
          </p:nvSpPr>
          <p:spPr>
            <a:xfrm rot="5400000">
              <a:off x="8684629" y="2459674"/>
              <a:ext cx="12732" cy="101862"/>
            </a:xfrm>
            <a:custGeom>
              <a:rect b="b" l="l" r="r" t="t"/>
              <a:pathLst>
                <a:path extrusionOk="0" h="101862" w="12732">
                  <a:moveTo>
                    <a:pt x="-159" y="-61"/>
                  </a:moveTo>
                  <a:lnTo>
                    <a:pt x="12574" y="-61"/>
                  </a:lnTo>
                  <a:lnTo>
                    <a:pt x="12574" y="101802"/>
                  </a:lnTo>
                  <a:lnTo>
                    <a:pt x="-159" y="10180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0"/>
            <p:cNvSpPr/>
            <p:nvPr/>
          </p:nvSpPr>
          <p:spPr>
            <a:xfrm rot="10800000">
              <a:off x="8646410" y="2421476"/>
              <a:ext cx="12732" cy="101862"/>
            </a:xfrm>
            <a:custGeom>
              <a:rect b="b" l="l" r="r" t="t"/>
              <a:pathLst>
                <a:path extrusionOk="0" h="101862" w="12732">
                  <a:moveTo>
                    <a:pt x="-159" y="-61"/>
                  </a:moveTo>
                  <a:lnTo>
                    <a:pt x="12574" y="-61"/>
                  </a:lnTo>
                  <a:lnTo>
                    <a:pt x="12574" y="101802"/>
                  </a:lnTo>
                  <a:lnTo>
                    <a:pt x="-159" y="10180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7832317" y="1932642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0" y="0"/>
                  </a:moveTo>
                  <a:lnTo>
                    <a:pt x="84248" y="0"/>
                  </a:lnTo>
                  <a:lnTo>
                    <a:pt x="84248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7832317" y="1985297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7832317" y="2153791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7702437" y="1932642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7702437" y="1985297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7702437" y="2153791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0"/>
            <p:cNvSpPr/>
            <p:nvPr/>
          </p:nvSpPr>
          <p:spPr>
            <a:xfrm rot="-1580377">
              <a:off x="7983266" y="1932646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0"/>
            <p:cNvSpPr/>
            <p:nvPr/>
          </p:nvSpPr>
          <p:spPr>
            <a:xfrm rot="-1580377">
              <a:off x="7941212" y="1995140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0"/>
            <p:cNvSpPr/>
            <p:nvPr/>
          </p:nvSpPr>
          <p:spPr>
            <a:xfrm rot="-1580377">
              <a:off x="8015966" y="2146142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7081079" y="2384662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7081079" y="2437317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7081079" y="2605810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6951198" y="2384662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6951198" y="2437317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6951198" y="2605810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0"/>
            <p:cNvSpPr/>
            <p:nvPr/>
          </p:nvSpPr>
          <p:spPr>
            <a:xfrm rot="-1580377">
              <a:off x="7232027" y="2384659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0"/>
            <p:cNvSpPr/>
            <p:nvPr/>
          </p:nvSpPr>
          <p:spPr>
            <a:xfrm rot="-1580377">
              <a:off x="7189972" y="2447153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0"/>
            <p:cNvSpPr/>
            <p:nvPr/>
          </p:nvSpPr>
          <p:spPr>
            <a:xfrm rot="-1580377">
              <a:off x="7264732" y="2598153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7870518" y="2384662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7870518" y="2437317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7870518" y="2605810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7740637" y="2384662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0" y="0"/>
                  </a:moveTo>
                  <a:lnTo>
                    <a:pt x="84248" y="0"/>
                  </a:lnTo>
                  <a:lnTo>
                    <a:pt x="84248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7740637" y="2437317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7740637" y="2605810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0"/>
            <p:cNvSpPr/>
            <p:nvPr/>
          </p:nvSpPr>
          <p:spPr>
            <a:xfrm rot="-1580377">
              <a:off x="8021464" y="2384653"/>
              <a:ext cx="84247" cy="333478"/>
            </a:xfrm>
            <a:custGeom>
              <a:rect b="b" l="l" r="r" t="t"/>
              <a:pathLst>
                <a:path extrusionOk="0" h="333478" w="84247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0"/>
            <p:cNvSpPr/>
            <p:nvPr/>
          </p:nvSpPr>
          <p:spPr>
            <a:xfrm rot="-1580377">
              <a:off x="7979410" y="2447154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0"/>
            <p:cNvSpPr/>
            <p:nvPr/>
          </p:nvSpPr>
          <p:spPr>
            <a:xfrm rot="-1580377">
              <a:off x="8054170" y="2598156"/>
              <a:ext cx="84247" cy="38613"/>
            </a:xfrm>
            <a:custGeom>
              <a:rect b="b" l="l" r="r" t="t"/>
              <a:pathLst>
                <a:path extrusionOk="0" h="38613" w="84247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8521685" y="1479626"/>
              <a:ext cx="334836" cy="334836"/>
            </a:xfrm>
            <a:custGeom>
              <a:rect b="b" l="l" r="r" t="t"/>
              <a:pathLst>
                <a:path extrusionOk="0" h="334836" w="334836">
                  <a:moveTo>
                    <a:pt x="0" y="0"/>
                  </a:moveTo>
                  <a:lnTo>
                    <a:pt x="334836" y="0"/>
                  </a:lnTo>
                  <a:lnTo>
                    <a:pt x="334836" y="334836"/>
                  </a:lnTo>
                  <a:lnTo>
                    <a:pt x="0" y="33483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8588657" y="1546594"/>
              <a:ext cx="200902" cy="200902"/>
            </a:xfrm>
            <a:custGeom>
              <a:rect b="b" l="l" r="r" t="t"/>
              <a:pathLst>
                <a:path extrusionOk="0" h="200902" w="200902">
                  <a:moveTo>
                    <a:pt x="0" y="0"/>
                  </a:moveTo>
                  <a:lnTo>
                    <a:pt x="200902" y="0"/>
                  </a:lnTo>
                  <a:lnTo>
                    <a:pt x="200902" y="200902"/>
                  </a:lnTo>
                  <a:lnTo>
                    <a:pt x="0" y="20090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8561611" y="1614029"/>
              <a:ext cx="170394" cy="147561"/>
            </a:xfrm>
            <a:custGeom>
              <a:rect b="b" l="l" r="r" t="t"/>
              <a:pathLst>
                <a:path extrusionOk="0" h="147561" w="170394">
                  <a:moveTo>
                    <a:pt x="85197" y="0"/>
                  </a:moveTo>
                  <a:lnTo>
                    <a:pt x="127799" y="73781"/>
                  </a:lnTo>
                  <a:lnTo>
                    <a:pt x="170395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602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8635629" y="1628128"/>
              <a:ext cx="170394" cy="147561"/>
            </a:xfrm>
            <a:custGeom>
              <a:rect b="b" l="l" r="r" t="t"/>
              <a:pathLst>
                <a:path extrusionOk="0" h="147561" w="170394">
                  <a:moveTo>
                    <a:pt x="85197" y="0"/>
                  </a:moveTo>
                  <a:lnTo>
                    <a:pt x="127799" y="73781"/>
                  </a:lnTo>
                  <a:lnTo>
                    <a:pt x="170394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602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8726114" y="1557167"/>
              <a:ext cx="49344" cy="49344"/>
            </a:xfrm>
            <a:custGeom>
              <a:rect b="b" l="l" r="r" t="t"/>
              <a:pathLst>
                <a:path extrusionOk="0" h="49344" w="49344">
                  <a:moveTo>
                    <a:pt x="49344" y="24672"/>
                  </a:moveTo>
                  <a:cubicBezTo>
                    <a:pt x="49344" y="38298"/>
                    <a:pt x="38298" y="49344"/>
                    <a:pt x="24672" y="49344"/>
                  </a:cubicBezTo>
                  <a:cubicBezTo>
                    <a:pt x="11046" y="49344"/>
                    <a:pt x="0" y="38298"/>
                    <a:pt x="0" y="24672"/>
                  </a:cubicBezTo>
                  <a:cubicBezTo>
                    <a:pt x="0" y="11046"/>
                    <a:pt x="11046" y="0"/>
                    <a:pt x="24672" y="0"/>
                  </a:cubicBezTo>
                  <a:cubicBezTo>
                    <a:pt x="38298" y="0"/>
                    <a:pt x="49344" y="11046"/>
                    <a:pt x="49344" y="2467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6828220" y="1479626"/>
              <a:ext cx="334836" cy="334836"/>
            </a:xfrm>
            <a:custGeom>
              <a:rect b="b" l="l" r="r" t="t"/>
              <a:pathLst>
                <a:path extrusionOk="0" h="334836" w="334836">
                  <a:moveTo>
                    <a:pt x="0" y="0"/>
                  </a:moveTo>
                  <a:lnTo>
                    <a:pt x="334836" y="0"/>
                  </a:lnTo>
                  <a:lnTo>
                    <a:pt x="334836" y="334836"/>
                  </a:lnTo>
                  <a:lnTo>
                    <a:pt x="0" y="33483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6895186" y="1546594"/>
              <a:ext cx="200902" cy="200902"/>
            </a:xfrm>
            <a:custGeom>
              <a:rect b="b" l="l" r="r" t="t"/>
              <a:pathLst>
                <a:path extrusionOk="0" h="200902" w="200902">
                  <a:moveTo>
                    <a:pt x="0" y="0"/>
                  </a:moveTo>
                  <a:lnTo>
                    <a:pt x="200902" y="0"/>
                  </a:lnTo>
                  <a:lnTo>
                    <a:pt x="200902" y="200902"/>
                  </a:lnTo>
                  <a:lnTo>
                    <a:pt x="0" y="20090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6868146" y="1614029"/>
              <a:ext cx="170394" cy="147561"/>
            </a:xfrm>
            <a:custGeom>
              <a:rect b="b" l="l" r="r" t="t"/>
              <a:pathLst>
                <a:path extrusionOk="0" h="147561" w="170394">
                  <a:moveTo>
                    <a:pt x="85197" y="0"/>
                  </a:moveTo>
                  <a:lnTo>
                    <a:pt x="127793" y="73781"/>
                  </a:lnTo>
                  <a:lnTo>
                    <a:pt x="170394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595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6942164" y="1628128"/>
              <a:ext cx="170388" cy="147561"/>
            </a:xfrm>
            <a:custGeom>
              <a:rect b="b" l="l" r="r" t="t"/>
              <a:pathLst>
                <a:path extrusionOk="0" h="147561" w="170388">
                  <a:moveTo>
                    <a:pt x="85197" y="0"/>
                  </a:moveTo>
                  <a:lnTo>
                    <a:pt x="127793" y="73781"/>
                  </a:lnTo>
                  <a:lnTo>
                    <a:pt x="170388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595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7032643" y="1557167"/>
              <a:ext cx="49344" cy="49344"/>
            </a:xfrm>
            <a:custGeom>
              <a:rect b="b" l="l" r="r" t="t"/>
              <a:pathLst>
                <a:path extrusionOk="0" h="49344" w="49344">
                  <a:moveTo>
                    <a:pt x="49344" y="24672"/>
                  </a:moveTo>
                  <a:cubicBezTo>
                    <a:pt x="49344" y="38298"/>
                    <a:pt x="38298" y="49344"/>
                    <a:pt x="24672" y="49344"/>
                  </a:cubicBezTo>
                  <a:cubicBezTo>
                    <a:pt x="11046" y="49344"/>
                    <a:pt x="0" y="38298"/>
                    <a:pt x="0" y="24672"/>
                  </a:cubicBezTo>
                  <a:cubicBezTo>
                    <a:pt x="0" y="11046"/>
                    <a:pt x="11046" y="0"/>
                    <a:pt x="24672" y="0"/>
                  </a:cubicBezTo>
                  <a:cubicBezTo>
                    <a:pt x="38298" y="0"/>
                    <a:pt x="49344" y="11046"/>
                    <a:pt x="49344" y="2467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7847443" y="3850740"/>
              <a:ext cx="76397" cy="76397"/>
            </a:xfrm>
            <a:custGeom>
              <a:rect b="b" l="l" r="r" t="t"/>
              <a:pathLst>
                <a:path extrusionOk="0" h="76397" w="76397">
                  <a:moveTo>
                    <a:pt x="76397" y="38198"/>
                  </a:moveTo>
                  <a:cubicBezTo>
                    <a:pt x="76397" y="59295"/>
                    <a:pt x="59295" y="76397"/>
                    <a:pt x="38199" y="76397"/>
                  </a:cubicBezTo>
                  <a:cubicBezTo>
                    <a:pt x="17102" y="76397"/>
                    <a:pt x="0" y="59295"/>
                    <a:pt x="0" y="38198"/>
                  </a:cubicBezTo>
                  <a:cubicBezTo>
                    <a:pt x="0" y="17102"/>
                    <a:pt x="17102" y="0"/>
                    <a:pt x="38199" y="0"/>
                  </a:cubicBezTo>
                  <a:cubicBezTo>
                    <a:pt x="59295" y="0"/>
                    <a:pt x="76397" y="17102"/>
                    <a:pt x="76397" y="38198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10664588" y="5451894"/>
              <a:ext cx="452000" cy="373098"/>
            </a:xfrm>
            <a:custGeom>
              <a:rect b="b" l="l" r="r" t="t"/>
              <a:pathLst>
                <a:path extrusionOk="0" h="373098" w="452000">
                  <a:moveTo>
                    <a:pt x="452001" y="369254"/>
                  </a:moveTo>
                  <a:cubicBezTo>
                    <a:pt x="312892" y="378157"/>
                    <a:pt x="161279" y="368735"/>
                    <a:pt x="0" y="369254"/>
                  </a:cubicBezTo>
                  <a:lnTo>
                    <a:pt x="0" y="0"/>
                  </a:lnTo>
                  <a:cubicBezTo>
                    <a:pt x="142110" y="22126"/>
                    <a:pt x="293666" y="19856"/>
                    <a:pt x="452001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10868312" y="4738860"/>
              <a:ext cx="38200" cy="746192"/>
            </a:xfrm>
            <a:custGeom>
              <a:rect b="b" l="l" r="r" t="t"/>
              <a:pathLst>
                <a:path extrusionOk="0" h="746192" w="38200">
                  <a:moveTo>
                    <a:pt x="38200" y="746193"/>
                  </a:moveTo>
                  <a:lnTo>
                    <a:pt x="0" y="746193"/>
                  </a:lnTo>
                  <a:lnTo>
                    <a:pt x="12735" y="0"/>
                  </a:lnTo>
                  <a:lnTo>
                    <a:pt x="25465" y="0"/>
                  </a:lnTo>
                  <a:lnTo>
                    <a:pt x="38200" y="74619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11040206" y="4743899"/>
              <a:ext cx="38200" cy="746199"/>
            </a:xfrm>
            <a:custGeom>
              <a:rect b="b" l="l" r="r" t="t"/>
              <a:pathLst>
                <a:path extrusionOk="0" h="746199" w="38200">
                  <a:moveTo>
                    <a:pt x="38201" y="746199"/>
                  </a:moveTo>
                  <a:lnTo>
                    <a:pt x="0" y="746199"/>
                  </a:lnTo>
                  <a:lnTo>
                    <a:pt x="12736" y="0"/>
                  </a:lnTo>
                  <a:lnTo>
                    <a:pt x="25465" y="0"/>
                  </a:lnTo>
                  <a:lnTo>
                    <a:pt x="38201" y="74619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10715517" y="4743899"/>
              <a:ext cx="38200" cy="746199"/>
            </a:xfrm>
            <a:custGeom>
              <a:rect b="b" l="l" r="r" t="t"/>
              <a:pathLst>
                <a:path extrusionOk="0" h="746199" w="38200">
                  <a:moveTo>
                    <a:pt x="38200" y="746199"/>
                  </a:moveTo>
                  <a:lnTo>
                    <a:pt x="0" y="746199"/>
                  </a:lnTo>
                  <a:lnTo>
                    <a:pt x="12735" y="0"/>
                  </a:lnTo>
                  <a:lnTo>
                    <a:pt x="25465" y="0"/>
                  </a:lnTo>
                  <a:lnTo>
                    <a:pt x="38200" y="746199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10696417" y="3904858"/>
              <a:ext cx="356524" cy="967691"/>
            </a:xfrm>
            <a:custGeom>
              <a:rect b="b" l="l" r="r" t="t"/>
              <a:pathLst>
                <a:path extrusionOk="0" h="967691" w="356524">
                  <a:moveTo>
                    <a:pt x="241924" y="356519"/>
                  </a:moveTo>
                  <a:lnTo>
                    <a:pt x="303570" y="261219"/>
                  </a:lnTo>
                  <a:cubicBezTo>
                    <a:pt x="285314" y="210708"/>
                    <a:pt x="264182" y="161266"/>
                    <a:pt x="240324" y="113132"/>
                  </a:cubicBezTo>
                  <a:lnTo>
                    <a:pt x="200454" y="145336"/>
                  </a:lnTo>
                  <a:lnTo>
                    <a:pt x="232027" y="96539"/>
                  </a:lnTo>
                  <a:cubicBezTo>
                    <a:pt x="201936" y="37313"/>
                    <a:pt x="178259" y="0"/>
                    <a:pt x="178259" y="0"/>
                  </a:cubicBezTo>
                  <a:cubicBezTo>
                    <a:pt x="178259" y="0"/>
                    <a:pt x="54593" y="194878"/>
                    <a:pt x="13279" y="401209"/>
                  </a:cubicBezTo>
                  <a:lnTo>
                    <a:pt x="92406" y="523500"/>
                  </a:lnTo>
                  <a:lnTo>
                    <a:pt x="4808" y="452745"/>
                  </a:lnTo>
                  <a:cubicBezTo>
                    <a:pt x="1688" y="476784"/>
                    <a:pt x="81" y="500992"/>
                    <a:pt x="0" y="525226"/>
                  </a:cubicBezTo>
                  <a:cubicBezTo>
                    <a:pt x="0" y="769595"/>
                    <a:pt x="79814" y="967692"/>
                    <a:pt x="178259" y="967692"/>
                  </a:cubicBezTo>
                  <a:cubicBezTo>
                    <a:pt x="276686" y="967692"/>
                    <a:pt x="356525" y="769595"/>
                    <a:pt x="356525" y="525226"/>
                  </a:cubicBezTo>
                  <a:cubicBezTo>
                    <a:pt x="356525" y="449469"/>
                    <a:pt x="339394" y="370211"/>
                    <a:pt x="315761" y="29689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10868312" y="3917588"/>
              <a:ext cx="356500" cy="967698"/>
            </a:xfrm>
            <a:custGeom>
              <a:rect b="b" l="l" r="r" t="t"/>
              <a:pathLst>
                <a:path extrusionOk="0" h="967698" w="356500">
                  <a:moveTo>
                    <a:pt x="241900" y="356519"/>
                  </a:moveTo>
                  <a:lnTo>
                    <a:pt x="303607" y="261225"/>
                  </a:lnTo>
                  <a:cubicBezTo>
                    <a:pt x="285289" y="210708"/>
                    <a:pt x="264157" y="161266"/>
                    <a:pt x="240337" y="113132"/>
                  </a:cubicBezTo>
                  <a:lnTo>
                    <a:pt x="200448" y="145336"/>
                  </a:lnTo>
                  <a:lnTo>
                    <a:pt x="232021" y="96545"/>
                  </a:lnTo>
                  <a:cubicBezTo>
                    <a:pt x="201949" y="37319"/>
                    <a:pt x="178253" y="0"/>
                    <a:pt x="178253" y="0"/>
                  </a:cubicBezTo>
                  <a:cubicBezTo>
                    <a:pt x="178253" y="0"/>
                    <a:pt x="54593" y="194878"/>
                    <a:pt x="13280" y="401215"/>
                  </a:cubicBezTo>
                  <a:lnTo>
                    <a:pt x="92406" y="523506"/>
                  </a:lnTo>
                  <a:lnTo>
                    <a:pt x="4808" y="452751"/>
                  </a:lnTo>
                  <a:cubicBezTo>
                    <a:pt x="1688" y="476784"/>
                    <a:pt x="81" y="500992"/>
                    <a:pt x="0" y="525232"/>
                  </a:cubicBezTo>
                  <a:cubicBezTo>
                    <a:pt x="0" y="769601"/>
                    <a:pt x="79808" y="967698"/>
                    <a:pt x="178253" y="967698"/>
                  </a:cubicBezTo>
                  <a:cubicBezTo>
                    <a:pt x="276724" y="967698"/>
                    <a:pt x="356501" y="769601"/>
                    <a:pt x="356501" y="525232"/>
                  </a:cubicBezTo>
                  <a:cubicBezTo>
                    <a:pt x="356501" y="449475"/>
                    <a:pt x="339370" y="370217"/>
                    <a:pt x="315737" y="296899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10543622" y="3917588"/>
              <a:ext cx="356525" cy="967698"/>
            </a:xfrm>
            <a:custGeom>
              <a:rect b="b" l="l" r="r" t="t"/>
              <a:pathLst>
                <a:path extrusionOk="0" h="967698" w="356525">
                  <a:moveTo>
                    <a:pt x="241925" y="356519"/>
                  </a:moveTo>
                  <a:lnTo>
                    <a:pt x="303589" y="261225"/>
                  </a:lnTo>
                  <a:cubicBezTo>
                    <a:pt x="285301" y="210708"/>
                    <a:pt x="264182" y="161266"/>
                    <a:pt x="240330" y="113132"/>
                  </a:cubicBezTo>
                  <a:lnTo>
                    <a:pt x="200454" y="145336"/>
                  </a:lnTo>
                  <a:lnTo>
                    <a:pt x="232027" y="96545"/>
                  </a:lnTo>
                  <a:cubicBezTo>
                    <a:pt x="201936" y="37319"/>
                    <a:pt x="178260" y="0"/>
                    <a:pt x="178260" y="0"/>
                  </a:cubicBezTo>
                  <a:cubicBezTo>
                    <a:pt x="178260" y="0"/>
                    <a:pt x="54593" y="194878"/>
                    <a:pt x="13280" y="401215"/>
                  </a:cubicBezTo>
                  <a:lnTo>
                    <a:pt x="92406" y="523506"/>
                  </a:lnTo>
                  <a:lnTo>
                    <a:pt x="4808" y="452751"/>
                  </a:lnTo>
                  <a:cubicBezTo>
                    <a:pt x="1688" y="476784"/>
                    <a:pt x="81" y="500992"/>
                    <a:pt x="0" y="525232"/>
                  </a:cubicBezTo>
                  <a:cubicBezTo>
                    <a:pt x="0" y="769601"/>
                    <a:pt x="79814" y="967698"/>
                    <a:pt x="178260" y="967698"/>
                  </a:cubicBezTo>
                  <a:cubicBezTo>
                    <a:pt x="276711" y="967698"/>
                    <a:pt x="356525" y="769601"/>
                    <a:pt x="356525" y="525232"/>
                  </a:cubicBezTo>
                  <a:cubicBezTo>
                    <a:pt x="356525" y="449475"/>
                    <a:pt x="339382" y="370217"/>
                    <a:pt x="315743" y="296899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7646249" y="3181459"/>
              <a:ext cx="367348" cy="21087"/>
            </a:xfrm>
            <a:custGeom>
              <a:rect b="b" l="l" r="r" t="t"/>
              <a:pathLst>
                <a:path extrusionOk="0" h="21087" w="367348">
                  <a:moveTo>
                    <a:pt x="0" y="0"/>
                  </a:moveTo>
                  <a:lnTo>
                    <a:pt x="367349" y="0"/>
                  </a:lnTo>
                  <a:lnTo>
                    <a:pt x="36734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7646249" y="3258378"/>
              <a:ext cx="567266" cy="21087"/>
            </a:xfrm>
            <a:custGeom>
              <a:rect b="b" l="l" r="r" t="t"/>
              <a:pathLst>
                <a:path extrusionOk="0" h="21087" w="567266">
                  <a:moveTo>
                    <a:pt x="0" y="0"/>
                  </a:moveTo>
                  <a:lnTo>
                    <a:pt x="567266" y="0"/>
                  </a:lnTo>
                  <a:lnTo>
                    <a:pt x="567266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7646249" y="3330846"/>
              <a:ext cx="462309" cy="21087"/>
            </a:xfrm>
            <a:custGeom>
              <a:rect b="b" l="l" r="r" t="t"/>
              <a:pathLst>
                <a:path extrusionOk="0" h="21087" w="462309">
                  <a:moveTo>
                    <a:pt x="0" y="0"/>
                  </a:moveTo>
                  <a:lnTo>
                    <a:pt x="462309" y="0"/>
                  </a:lnTo>
                  <a:lnTo>
                    <a:pt x="46230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7646249" y="3403045"/>
              <a:ext cx="269888" cy="21087"/>
            </a:xfrm>
            <a:custGeom>
              <a:rect b="b" l="l" r="r" t="t"/>
              <a:pathLst>
                <a:path extrusionOk="0" h="21087" w="269888">
                  <a:moveTo>
                    <a:pt x="0" y="0"/>
                  </a:moveTo>
                  <a:lnTo>
                    <a:pt x="269889" y="0"/>
                  </a:lnTo>
                  <a:lnTo>
                    <a:pt x="26988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7646249" y="3475238"/>
              <a:ext cx="407332" cy="21087"/>
            </a:xfrm>
            <a:custGeom>
              <a:rect b="b" l="l" r="r" t="t"/>
              <a:pathLst>
                <a:path extrusionOk="0" h="21087" w="407332">
                  <a:moveTo>
                    <a:pt x="0" y="0"/>
                  </a:moveTo>
                  <a:lnTo>
                    <a:pt x="407332" y="0"/>
                  </a:lnTo>
                  <a:lnTo>
                    <a:pt x="407332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7478818" y="3173963"/>
              <a:ext cx="44981" cy="44981"/>
            </a:xfrm>
            <a:custGeom>
              <a:rect b="b" l="l" r="r" t="t"/>
              <a:pathLst>
                <a:path extrusionOk="0" h="44981" w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7478818" y="3246430"/>
              <a:ext cx="44981" cy="44981"/>
            </a:xfrm>
            <a:custGeom>
              <a:rect b="b" l="l" r="r" t="t"/>
              <a:pathLst>
                <a:path extrusionOk="0" h="44981" w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7478818" y="3318898"/>
              <a:ext cx="44981" cy="44981"/>
            </a:xfrm>
            <a:custGeom>
              <a:rect b="b" l="l" r="r" t="t"/>
              <a:pathLst>
                <a:path extrusionOk="0" h="44981" w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7478818" y="3391373"/>
              <a:ext cx="44981" cy="44981"/>
            </a:xfrm>
            <a:custGeom>
              <a:rect b="b" l="l" r="r" t="t"/>
              <a:pathLst>
                <a:path extrusionOk="0" h="44981" w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7478818" y="3463841"/>
              <a:ext cx="44981" cy="44981"/>
            </a:xfrm>
            <a:custGeom>
              <a:rect b="b" l="l" r="r" t="t"/>
              <a:pathLst>
                <a:path extrusionOk="0" h="44981" w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8301093" y="2911696"/>
              <a:ext cx="202636" cy="229839"/>
            </a:xfrm>
            <a:custGeom>
              <a:rect b="b" l="l" r="r" t="t"/>
              <a:pathLst>
                <a:path extrusionOk="0" h="229839" w="202636">
                  <a:moveTo>
                    <a:pt x="202636" y="229839"/>
                  </a:moveTo>
                  <a:lnTo>
                    <a:pt x="9866" y="229839"/>
                  </a:lnTo>
                  <a:cubicBezTo>
                    <a:pt x="-3289" y="153789"/>
                    <a:pt x="-3289" y="76050"/>
                    <a:pt x="9866" y="0"/>
                  </a:cubicBezTo>
                  <a:lnTo>
                    <a:pt x="202636" y="0"/>
                  </a:lnTo>
                  <a:cubicBezTo>
                    <a:pt x="180923" y="75075"/>
                    <a:pt x="180923" y="154764"/>
                    <a:pt x="202636" y="229839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6772364" y="2943591"/>
              <a:ext cx="180731" cy="250773"/>
            </a:xfrm>
            <a:custGeom>
              <a:rect b="b" l="l" r="r" t="t"/>
              <a:pathLst>
                <a:path extrusionOk="0" h="250773" w="180731">
                  <a:moveTo>
                    <a:pt x="151594" y="136186"/>
                  </a:moveTo>
                  <a:cubicBezTo>
                    <a:pt x="151538" y="66262"/>
                    <a:pt x="94813" y="9625"/>
                    <a:pt x="24890" y="9675"/>
                  </a:cubicBezTo>
                  <a:cubicBezTo>
                    <a:pt x="16531" y="9687"/>
                    <a:pt x="8197" y="10519"/>
                    <a:pt x="0" y="12169"/>
                  </a:cubicBezTo>
                  <a:cubicBezTo>
                    <a:pt x="63221" y="-17710"/>
                    <a:pt x="138690" y="9325"/>
                    <a:pt x="168562" y="72546"/>
                  </a:cubicBezTo>
                  <a:cubicBezTo>
                    <a:pt x="198441" y="135760"/>
                    <a:pt x="171407" y="211230"/>
                    <a:pt x="108186" y="241108"/>
                  </a:cubicBezTo>
                  <a:cubicBezTo>
                    <a:pt x="98877" y="245503"/>
                    <a:pt x="89067" y="248754"/>
                    <a:pt x="78970" y="250774"/>
                  </a:cubicBezTo>
                  <a:cubicBezTo>
                    <a:pt x="123335" y="229873"/>
                    <a:pt x="151632" y="185227"/>
                    <a:pt x="151594" y="136186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9312449" y="3685652"/>
              <a:ext cx="185074" cy="21087"/>
            </a:xfrm>
            <a:custGeom>
              <a:rect b="b" l="l" r="r" t="t"/>
              <a:pathLst>
                <a:path extrusionOk="0" h="21087" w="185074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9208683" y="3673979"/>
              <a:ext cx="44981" cy="44981"/>
            </a:xfrm>
            <a:custGeom>
              <a:rect b="b" l="l" r="r" t="t"/>
              <a:pathLst>
                <a:path extrusionOk="0" h="44981" w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9312449" y="3774782"/>
              <a:ext cx="185074" cy="21087"/>
            </a:xfrm>
            <a:custGeom>
              <a:rect b="b" l="l" r="r" t="t"/>
              <a:pathLst>
                <a:path extrusionOk="0" h="21087" w="185074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9208683" y="3763109"/>
              <a:ext cx="44981" cy="44981"/>
            </a:xfrm>
            <a:custGeom>
              <a:rect b="b" l="l" r="r" t="t"/>
              <a:pathLst>
                <a:path extrusionOk="0" h="44981" w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9312449" y="3863912"/>
              <a:ext cx="185074" cy="21087"/>
            </a:xfrm>
            <a:custGeom>
              <a:rect b="b" l="l" r="r" t="t"/>
              <a:pathLst>
                <a:path extrusionOk="0" h="21087" w="185074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9208683" y="3852239"/>
              <a:ext cx="44981" cy="44981"/>
            </a:xfrm>
            <a:custGeom>
              <a:rect b="b" l="l" r="r" t="t"/>
              <a:pathLst>
                <a:path extrusionOk="0" h="44981" w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9334006" y="3491037"/>
              <a:ext cx="38198" cy="38198"/>
            </a:xfrm>
            <a:custGeom>
              <a:rect b="b" l="l" r="r" t="t"/>
              <a:pathLst>
                <a:path extrusionOk="0" h="38198" w="38198">
                  <a:moveTo>
                    <a:pt x="19099" y="0"/>
                  </a:moveTo>
                  <a:cubicBezTo>
                    <a:pt x="29647" y="0"/>
                    <a:pt x="38198" y="0"/>
                    <a:pt x="38198" y="0"/>
                  </a:cubicBezTo>
                  <a:lnTo>
                    <a:pt x="38198" y="38199"/>
                  </a:lnTo>
                  <a:cubicBezTo>
                    <a:pt x="38198" y="38199"/>
                    <a:pt x="29647" y="38199"/>
                    <a:pt x="19099" y="38199"/>
                  </a:cubicBezTo>
                  <a:lnTo>
                    <a:pt x="19099" y="38199"/>
                  </a:lnTo>
                  <a:lnTo>
                    <a:pt x="19099" y="0"/>
                  </a:lnTo>
                  <a:cubicBezTo>
                    <a:pt x="8551" y="0"/>
                    <a:pt x="0" y="0"/>
                    <a:pt x="0" y="0"/>
                  </a:cubicBezTo>
                  <a:cubicBezTo>
                    <a:pt x="0" y="0"/>
                    <a:pt x="8551" y="0"/>
                    <a:pt x="19099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0" name="Google Shape;900;p10"/>
          <p:cNvSpPr/>
          <p:nvPr/>
        </p:nvSpPr>
        <p:spPr>
          <a:xfrm>
            <a:off x="9898915" y="1932642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0"/>
          <p:cNvSpPr/>
          <p:nvPr/>
        </p:nvSpPr>
        <p:spPr>
          <a:xfrm>
            <a:off x="6441505" y="1018626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9933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0"/>
          <p:cNvSpPr/>
          <p:nvPr/>
        </p:nvSpPr>
        <p:spPr>
          <a:xfrm rot="1825924">
            <a:off x="8320771" y="6087694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3" name="Google Shape;903;p10"/>
          <p:cNvGrpSpPr/>
          <p:nvPr/>
        </p:nvGrpSpPr>
        <p:grpSpPr>
          <a:xfrm>
            <a:off x="9965110" y="540597"/>
            <a:ext cx="2768855" cy="584775"/>
            <a:chOff x="648831" y="358817"/>
            <a:chExt cx="2768855" cy="584775"/>
          </a:xfrm>
        </p:grpSpPr>
        <p:sp>
          <p:nvSpPr>
            <p:cNvPr id="904" name="Google Shape;904;p10"/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6" name="Google Shape;906;p10"/>
          <p:cNvSpPr/>
          <p:nvPr/>
        </p:nvSpPr>
        <p:spPr>
          <a:xfrm>
            <a:off x="1795219" y="1372222"/>
            <a:ext cx="101072" cy="980564"/>
          </a:xfrm>
          <a:custGeom>
            <a:rect b="b" l="l" r="r" t="t"/>
            <a:pathLst>
              <a:path extrusionOk="0" h="1528814" w="157583">
                <a:moveTo>
                  <a:pt x="55451" y="1528815"/>
                </a:moveTo>
                <a:cubicBezTo>
                  <a:pt x="55451" y="1528815"/>
                  <a:pt x="-85649" y="1049829"/>
                  <a:pt x="82310" y="697260"/>
                </a:cubicBezTo>
                <a:cubicBezTo>
                  <a:pt x="153477" y="549867"/>
                  <a:pt x="174938" y="383368"/>
                  <a:pt x="143459" y="222751"/>
                </a:cubicBezTo>
                <a:cubicBezTo>
                  <a:pt x="127898" y="146605"/>
                  <a:pt x="105391" y="72045"/>
                  <a:pt x="76222" y="0"/>
                </a:cubicBezTo>
              </a:path>
            </a:pathLst>
          </a:custGeom>
          <a:noFill/>
          <a:ln cap="flat" cmpd="sng" w="17875">
            <a:solidFill>
              <a:srgbClr val="53546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0"/>
          <p:cNvSpPr/>
          <p:nvPr/>
        </p:nvSpPr>
        <p:spPr>
          <a:xfrm>
            <a:off x="1774452" y="1160990"/>
            <a:ext cx="136380" cy="215023"/>
          </a:xfrm>
          <a:custGeom>
            <a:rect b="b" l="l" r="r" t="t"/>
            <a:pathLst>
              <a:path extrusionOk="0" h="335245" w="212633">
                <a:moveTo>
                  <a:pt x="212544" y="106317"/>
                </a:moveTo>
                <a:cubicBezTo>
                  <a:pt x="212544" y="165049"/>
                  <a:pt x="106272" y="335246"/>
                  <a:pt x="106272" y="335246"/>
                </a:cubicBezTo>
                <a:cubicBezTo>
                  <a:pt x="106272" y="335246"/>
                  <a:pt x="0" y="165138"/>
                  <a:pt x="0" y="106317"/>
                </a:cubicBezTo>
                <a:cubicBezTo>
                  <a:pt x="0" y="47603"/>
                  <a:pt x="47603" y="0"/>
                  <a:pt x="106317" y="0"/>
                </a:cubicBezTo>
                <a:cubicBezTo>
                  <a:pt x="165031" y="0"/>
                  <a:pt x="212634" y="47603"/>
                  <a:pt x="212634" y="10631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0"/>
          <p:cNvSpPr/>
          <p:nvPr/>
        </p:nvSpPr>
        <p:spPr>
          <a:xfrm>
            <a:off x="1886427" y="1332430"/>
            <a:ext cx="147978" cy="191448"/>
          </a:xfrm>
          <a:custGeom>
            <a:rect b="b" l="l" r="r" t="t"/>
            <a:pathLst>
              <a:path extrusionOk="0" h="298489" w="230714">
                <a:moveTo>
                  <a:pt x="213619" y="164194"/>
                </a:moveTo>
                <a:cubicBezTo>
                  <a:pt x="181746" y="213436"/>
                  <a:pt x="0" y="298489"/>
                  <a:pt x="0" y="298489"/>
                </a:cubicBezTo>
                <a:cubicBezTo>
                  <a:pt x="0" y="298489"/>
                  <a:pt x="3313" y="97852"/>
                  <a:pt x="35185" y="48521"/>
                </a:cubicBezTo>
                <a:cubicBezTo>
                  <a:pt x="67103" y="-756"/>
                  <a:pt x="132925" y="-14821"/>
                  <a:pt x="182193" y="17096"/>
                </a:cubicBezTo>
                <a:cubicBezTo>
                  <a:pt x="231471" y="49013"/>
                  <a:pt x="245536" y="114827"/>
                  <a:pt x="213619" y="164104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0"/>
          <p:cNvSpPr/>
          <p:nvPr/>
        </p:nvSpPr>
        <p:spPr>
          <a:xfrm>
            <a:off x="1856682" y="1665060"/>
            <a:ext cx="199311" cy="138404"/>
          </a:xfrm>
          <a:custGeom>
            <a:rect b="b" l="l" r="r" t="t"/>
            <a:pathLst>
              <a:path extrusionOk="0" h="215787" w="310748">
                <a:moveTo>
                  <a:pt x="252296" y="201298"/>
                </a:moveTo>
                <a:cubicBezTo>
                  <a:pt x="199921" y="228157"/>
                  <a:pt x="0" y="209446"/>
                  <a:pt x="0" y="209446"/>
                </a:cubicBezTo>
                <a:cubicBezTo>
                  <a:pt x="0" y="209446"/>
                  <a:pt x="104123" y="37906"/>
                  <a:pt x="156588" y="11405"/>
                </a:cubicBezTo>
                <a:cubicBezTo>
                  <a:pt x="208999" y="-15024"/>
                  <a:pt x="272914" y="6042"/>
                  <a:pt x="299344" y="58453"/>
                </a:cubicBezTo>
                <a:cubicBezTo>
                  <a:pt x="325773" y="110864"/>
                  <a:pt x="304706" y="174780"/>
                  <a:pt x="252296" y="201209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0"/>
          <p:cNvSpPr/>
          <p:nvPr/>
        </p:nvSpPr>
        <p:spPr>
          <a:xfrm>
            <a:off x="1795468" y="1940037"/>
            <a:ext cx="186242" cy="155492"/>
          </a:xfrm>
          <a:custGeom>
            <a:rect b="b" l="l" r="r" t="t"/>
            <a:pathLst>
              <a:path extrusionOk="0" h="242430" w="290373">
                <a:moveTo>
                  <a:pt x="247282" y="191756"/>
                </a:moveTo>
                <a:cubicBezTo>
                  <a:pt x="200100" y="226673"/>
                  <a:pt x="0" y="242430"/>
                  <a:pt x="0" y="242430"/>
                </a:cubicBezTo>
                <a:cubicBezTo>
                  <a:pt x="0" y="242430"/>
                  <a:pt x="73684" y="55760"/>
                  <a:pt x="120866" y="20843"/>
                </a:cubicBezTo>
                <a:cubicBezTo>
                  <a:pt x="168066" y="-14064"/>
                  <a:pt x="234622" y="-4109"/>
                  <a:pt x="269531" y="43091"/>
                </a:cubicBezTo>
                <a:cubicBezTo>
                  <a:pt x="304438" y="90291"/>
                  <a:pt x="294482" y="156848"/>
                  <a:pt x="247282" y="191756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0"/>
          <p:cNvSpPr/>
          <p:nvPr/>
        </p:nvSpPr>
        <p:spPr>
          <a:xfrm>
            <a:off x="1720923" y="1412484"/>
            <a:ext cx="175208" cy="172205"/>
          </a:xfrm>
          <a:custGeom>
            <a:rect b="b" l="l" r="r" t="t"/>
            <a:pathLst>
              <a:path extrusionOk="0" h="268488" w="273170">
                <a:moveTo>
                  <a:pt x="34842" y="185225"/>
                </a:moveTo>
                <a:cubicBezTo>
                  <a:pt x="76921" y="226140"/>
                  <a:pt x="273171" y="268488"/>
                  <a:pt x="273171" y="268488"/>
                </a:cubicBezTo>
                <a:cubicBezTo>
                  <a:pt x="273171" y="268488"/>
                  <a:pt x="225093" y="73581"/>
                  <a:pt x="183014" y="32755"/>
                </a:cubicBezTo>
                <a:cubicBezTo>
                  <a:pt x="142412" y="-9628"/>
                  <a:pt x="75139" y="-11069"/>
                  <a:pt x="32756" y="29532"/>
                </a:cubicBezTo>
                <a:cubicBezTo>
                  <a:pt x="-9628" y="70135"/>
                  <a:pt x="-11069" y="137407"/>
                  <a:pt x="29533" y="179791"/>
                </a:cubicBezTo>
                <a:cubicBezTo>
                  <a:pt x="31242" y="181572"/>
                  <a:pt x="33015" y="183291"/>
                  <a:pt x="34842" y="184956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10"/>
          <p:cNvSpPr/>
          <p:nvPr/>
        </p:nvSpPr>
        <p:spPr>
          <a:xfrm>
            <a:off x="1634631" y="1717545"/>
            <a:ext cx="199081" cy="138346"/>
          </a:xfrm>
          <a:custGeom>
            <a:rect b="b" l="l" r="r" t="t"/>
            <a:pathLst>
              <a:path extrusionOk="0" h="215697" w="310390">
                <a:moveTo>
                  <a:pt x="58095" y="201209"/>
                </a:moveTo>
                <a:cubicBezTo>
                  <a:pt x="110470" y="228068"/>
                  <a:pt x="310391" y="209356"/>
                  <a:pt x="310391" y="209356"/>
                </a:cubicBezTo>
                <a:cubicBezTo>
                  <a:pt x="310391" y="209356"/>
                  <a:pt x="206178" y="37816"/>
                  <a:pt x="154161" y="11405"/>
                </a:cubicBezTo>
                <a:cubicBezTo>
                  <a:pt x="101750" y="-15024"/>
                  <a:pt x="37835" y="6042"/>
                  <a:pt x="11405" y="58453"/>
                </a:cubicBezTo>
                <a:cubicBezTo>
                  <a:pt x="-15024" y="110864"/>
                  <a:pt x="6042" y="174780"/>
                  <a:pt x="58453" y="201209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10"/>
          <p:cNvSpPr/>
          <p:nvPr/>
        </p:nvSpPr>
        <p:spPr>
          <a:xfrm>
            <a:off x="1616921" y="2039666"/>
            <a:ext cx="186242" cy="155492"/>
          </a:xfrm>
          <a:custGeom>
            <a:rect b="b" l="l" r="r" t="t"/>
            <a:pathLst>
              <a:path extrusionOk="0" h="242430" w="290373">
                <a:moveTo>
                  <a:pt x="43092" y="191756"/>
                </a:moveTo>
                <a:cubicBezTo>
                  <a:pt x="90274" y="226673"/>
                  <a:pt x="290374" y="242430"/>
                  <a:pt x="290374" y="242430"/>
                </a:cubicBezTo>
                <a:cubicBezTo>
                  <a:pt x="290374" y="242430"/>
                  <a:pt x="216691" y="55760"/>
                  <a:pt x="169508" y="20843"/>
                </a:cubicBezTo>
                <a:cubicBezTo>
                  <a:pt x="122308" y="-14064"/>
                  <a:pt x="55751" y="-4109"/>
                  <a:pt x="20844" y="43091"/>
                </a:cubicBezTo>
                <a:cubicBezTo>
                  <a:pt x="-14064" y="90292"/>
                  <a:pt x="-4109" y="156849"/>
                  <a:pt x="43092" y="191756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0"/>
          <p:cNvSpPr txBox="1"/>
          <p:nvPr/>
        </p:nvSpPr>
        <p:spPr>
          <a:xfrm>
            <a:off x="7716917" y="2814887"/>
            <a:ext cx="33110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IMPROVEMENT </a:t>
            </a:r>
            <a:endParaRPr sz="3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15" name="Google Shape;915;p10"/>
          <p:cNvSpPr txBox="1"/>
          <p:nvPr/>
        </p:nvSpPr>
        <p:spPr>
          <a:xfrm>
            <a:off x="8302696" y="2057893"/>
            <a:ext cx="137197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PROJECT REVIEW</a:t>
            </a:r>
            <a:endParaRPr b="1"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916" name="Google Shape;916;p10"/>
          <p:cNvCxnSpPr/>
          <p:nvPr/>
        </p:nvCxnSpPr>
        <p:spPr>
          <a:xfrm>
            <a:off x="7851837" y="2185245"/>
            <a:ext cx="380035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"/>
          <p:cNvSpPr txBox="1"/>
          <p:nvPr/>
        </p:nvSpPr>
        <p:spPr>
          <a:xfrm>
            <a:off x="2952936" y="2598587"/>
            <a:ext cx="4515014" cy="574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 &amp; A</a:t>
            </a:r>
            <a:endParaRPr b="1" sz="28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22" name="Google Shape;922;p11"/>
          <p:cNvSpPr/>
          <p:nvPr/>
        </p:nvSpPr>
        <p:spPr>
          <a:xfrm>
            <a:off x="1245007" y="1772294"/>
            <a:ext cx="4850994" cy="2227488"/>
          </a:xfrm>
          <a:prstGeom prst="rect">
            <a:avLst/>
          </a:prstGeom>
          <a:noFill/>
          <a:ln cap="flat" cmpd="sng" w="5715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11"/>
          <p:cNvSpPr/>
          <p:nvPr/>
        </p:nvSpPr>
        <p:spPr>
          <a:xfrm>
            <a:off x="537112" y="1138517"/>
            <a:ext cx="7673009" cy="5249031"/>
          </a:xfrm>
          <a:custGeom>
            <a:rect b="b" l="l" r="r" t="t"/>
            <a:pathLst>
              <a:path extrusionOk="0" h="5249031" w="7673009">
                <a:moveTo>
                  <a:pt x="0" y="5249031"/>
                </a:moveTo>
                <a:lnTo>
                  <a:pt x="0" y="5249031"/>
                </a:lnTo>
                <a:cubicBezTo>
                  <a:pt x="44174" y="5196022"/>
                  <a:pt x="91121" y="5145207"/>
                  <a:pt x="132522" y="5090005"/>
                </a:cubicBezTo>
                <a:cubicBezTo>
                  <a:pt x="250220" y="4933074"/>
                  <a:pt x="358114" y="4768900"/>
                  <a:pt x="477078" y="4612926"/>
                </a:cubicBezTo>
                <a:cubicBezTo>
                  <a:pt x="647701" y="4389221"/>
                  <a:pt x="846375" y="4158405"/>
                  <a:pt x="1073426" y="3990074"/>
                </a:cubicBezTo>
                <a:cubicBezTo>
                  <a:pt x="1318271" y="3808551"/>
                  <a:pt x="1617051" y="3667902"/>
                  <a:pt x="1908313" y="3579257"/>
                </a:cubicBezTo>
                <a:cubicBezTo>
                  <a:pt x="2073344" y="3529030"/>
                  <a:pt x="2242574" y="3492972"/>
                  <a:pt x="2411896" y="3459987"/>
                </a:cubicBezTo>
                <a:cubicBezTo>
                  <a:pt x="2582985" y="3426658"/>
                  <a:pt x="2756453" y="3406978"/>
                  <a:pt x="2928731" y="3380474"/>
                </a:cubicBezTo>
                <a:lnTo>
                  <a:pt x="4598505" y="3393726"/>
                </a:lnTo>
                <a:cubicBezTo>
                  <a:pt x="4678490" y="3395392"/>
                  <a:pt x="4760263" y="3397758"/>
                  <a:pt x="4837044" y="3420231"/>
                </a:cubicBezTo>
                <a:cubicBezTo>
                  <a:pt x="4943371" y="3451351"/>
                  <a:pt x="5050410" y="3490193"/>
                  <a:pt x="5141844" y="3552753"/>
                </a:cubicBezTo>
                <a:cubicBezTo>
                  <a:pt x="5225774" y="3610179"/>
                  <a:pt x="5312278" y="3664013"/>
                  <a:pt x="5393635" y="3725031"/>
                </a:cubicBezTo>
                <a:cubicBezTo>
                  <a:pt x="5428974" y="3751535"/>
                  <a:pt x="5460612" y="3783876"/>
                  <a:pt x="5499652" y="3804544"/>
                </a:cubicBezTo>
                <a:cubicBezTo>
                  <a:pt x="5536689" y="3824152"/>
                  <a:pt x="5579165" y="3831048"/>
                  <a:pt x="5618922" y="3844300"/>
                </a:cubicBezTo>
                <a:cubicBezTo>
                  <a:pt x="6019362" y="3818740"/>
                  <a:pt x="6214062" y="3843887"/>
                  <a:pt x="6559826" y="3725031"/>
                </a:cubicBezTo>
                <a:cubicBezTo>
                  <a:pt x="6739797" y="3663166"/>
                  <a:pt x="6913452" y="3584259"/>
                  <a:pt x="7089913" y="3512996"/>
                </a:cubicBezTo>
                <a:cubicBezTo>
                  <a:pt x="7143161" y="3491492"/>
                  <a:pt x="7248939" y="3446735"/>
                  <a:pt x="7248939" y="3446735"/>
                </a:cubicBezTo>
                <a:cubicBezTo>
                  <a:pt x="7346705" y="3358746"/>
                  <a:pt x="7417444" y="3308076"/>
                  <a:pt x="7487478" y="3194944"/>
                </a:cubicBezTo>
                <a:cubicBezTo>
                  <a:pt x="7515572" y="3149561"/>
                  <a:pt x="7532713" y="3098230"/>
                  <a:pt x="7553739" y="3049170"/>
                </a:cubicBezTo>
                <a:cubicBezTo>
                  <a:pt x="7622994" y="2887574"/>
                  <a:pt x="7614423" y="2890552"/>
                  <a:pt x="7673009" y="2691361"/>
                </a:cubicBezTo>
                <a:cubicBezTo>
                  <a:pt x="7642087" y="2324718"/>
                  <a:pt x="7617222" y="1957513"/>
                  <a:pt x="7580244" y="1591431"/>
                </a:cubicBezTo>
                <a:cubicBezTo>
                  <a:pt x="7573017" y="1519885"/>
                  <a:pt x="7567982" y="1445842"/>
                  <a:pt x="7540487" y="1379396"/>
                </a:cubicBezTo>
                <a:cubicBezTo>
                  <a:pt x="7513782" y="1314858"/>
                  <a:pt x="7466406" y="1260375"/>
                  <a:pt x="7421218" y="1207118"/>
                </a:cubicBezTo>
                <a:cubicBezTo>
                  <a:pt x="7174323" y="916134"/>
                  <a:pt x="7033804" y="805552"/>
                  <a:pt x="6652592" y="624022"/>
                </a:cubicBezTo>
                <a:cubicBezTo>
                  <a:pt x="6559827" y="579848"/>
                  <a:pt x="6464761" y="540212"/>
                  <a:pt x="6374296" y="491500"/>
                </a:cubicBezTo>
                <a:cubicBezTo>
                  <a:pt x="5885005" y="228035"/>
                  <a:pt x="6391067" y="458576"/>
                  <a:pt x="5883965" y="213205"/>
                </a:cubicBezTo>
                <a:cubicBezTo>
                  <a:pt x="5838536" y="191224"/>
                  <a:pt x="5633657" y="108797"/>
                  <a:pt x="5579165" y="93935"/>
                </a:cubicBezTo>
                <a:cubicBezTo>
                  <a:pt x="5531518" y="80940"/>
                  <a:pt x="5481305" y="79409"/>
                  <a:pt x="5433392" y="67431"/>
                </a:cubicBezTo>
                <a:cubicBezTo>
                  <a:pt x="5375103" y="52859"/>
                  <a:pt x="5320379" y="24300"/>
                  <a:pt x="5261113" y="14422"/>
                </a:cubicBezTo>
                <a:cubicBezTo>
                  <a:pt x="5139579" y="-5834"/>
                  <a:pt x="4757778" y="1170"/>
                  <a:pt x="4678018" y="1170"/>
                </a:cubicBez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omputer&#10;&#10;Description automatically generated" id="924" name="Google Shape;924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009" r="18009" t="0"/>
          <a:stretch/>
        </p:blipFill>
        <p:spPr>
          <a:xfrm>
            <a:off x="8210121" y="0"/>
            <a:ext cx="398187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925" name="Google Shape;925;p11"/>
          <p:cNvGrpSpPr/>
          <p:nvPr/>
        </p:nvGrpSpPr>
        <p:grpSpPr>
          <a:xfrm>
            <a:off x="671833" y="432983"/>
            <a:ext cx="2768855" cy="584775"/>
            <a:chOff x="648831" y="358817"/>
            <a:chExt cx="2768855" cy="584775"/>
          </a:xfrm>
        </p:grpSpPr>
        <p:sp>
          <p:nvSpPr>
            <p:cNvPr id="926" name="Google Shape;926;p11"/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omputer, clock&#10;&#10;Description automatically generated" id="301" name="Google Shape;301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403" r="6402" t="0"/>
          <a:stretch/>
        </p:blipFill>
        <p:spPr>
          <a:xfrm>
            <a:off x="7318186" y="1864308"/>
            <a:ext cx="3666731" cy="3666729"/>
          </a:xfrm>
          <a:prstGeom prst="rect">
            <a:avLst/>
          </a:prstGeom>
          <a:solidFill>
            <a:srgbClr val="2D2D7D"/>
          </a:solidFill>
          <a:ln>
            <a:noFill/>
          </a:ln>
        </p:spPr>
      </p:pic>
      <p:sp>
        <p:nvSpPr>
          <p:cNvPr id="302" name="Google Shape;302;p2"/>
          <p:cNvSpPr/>
          <p:nvPr/>
        </p:nvSpPr>
        <p:spPr>
          <a:xfrm>
            <a:off x="8595087" y="5740400"/>
            <a:ext cx="181471" cy="186204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"/>
          <p:cNvSpPr/>
          <p:nvPr/>
        </p:nvSpPr>
        <p:spPr>
          <a:xfrm>
            <a:off x="10851064" y="2689717"/>
            <a:ext cx="181471" cy="186204"/>
          </a:xfrm>
          <a:prstGeom prst="ellipse">
            <a:avLst/>
          </a:prstGeom>
          <a:noFill/>
          <a:ln cap="flat" cmpd="sng" w="38100">
            <a:solidFill>
              <a:srgbClr val="9933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"/>
          <p:cNvSpPr/>
          <p:nvPr/>
        </p:nvSpPr>
        <p:spPr>
          <a:xfrm rot="2700000">
            <a:off x="6866746" y="2441054"/>
            <a:ext cx="138826" cy="11663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"/>
          <p:cNvSpPr/>
          <p:nvPr/>
        </p:nvSpPr>
        <p:spPr>
          <a:xfrm rot="-2700000">
            <a:off x="8474044" y="3171130"/>
            <a:ext cx="5838036" cy="3747729"/>
          </a:xfrm>
          <a:custGeom>
            <a:rect b="b" l="l" r="r" t="t"/>
            <a:pathLst>
              <a:path extrusionOk="0" h="3747729" w="5838036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2"/>
          <p:cNvGrpSpPr/>
          <p:nvPr/>
        </p:nvGrpSpPr>
        <p:grpSpPr>
          <a:xfrm>
            <a:off x="715569" y="526399"/>
            <a:ext cx="2275057" cy="584775"/>
            <a:chOff x="648831" y="358817"/>
            <a:chExt cx="2275057" cy="584775"/>
          </a:xfrm>
        </p:grpSpPr>
        <p:sp>
          <p:nvSpPr>
            <p:cNvPr id="307" name="Google Shape;307;p2"/>
            <p:cNvSpPr txBox="1"/>
            <p:nvPr/>
          </p:nvSpPr>
          <p:spPr>
            <a:xfrm>
              <a:off x="968622" y="358817"/>
              <a:ext cx="1955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2"/>
          <p:cNvSpPr txBox="1"/>
          <p:nvPr/>
        </p:nvSpPr>
        <p:spPr>
          <a:xfrm>
            <a:off x="1129924" y="1864309"/>
            <a:ext cx="40817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IS KYC? </a:t>
            </a:r>
            <a:endParaRPr b="1" sz="28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1154198" y="1405413"/>
            <a:ext cx="169317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Overview </a:t>
            </a:r>
            <a:endParaRPr sz="11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11" name="Google Shape;311;p2"/>
          <p:cNvCxnSpPr/>
          <p:nvPr/>
        </p:nvCxnSpPr>
        <p:spPr>
          <a:xfrm>
            <a:off x="1257300" y="2404163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2"/>
          <p:cNvSpPr/>
          <p:nvPr/>
        </p:nvSpPr>
        <p:spPr>
          <a:xfrm rot="1825924">
            <a:off x="990658" y="4819445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"/>
          <p:cNvSpPr/>
          <p:nvPr/>
        </p:nvSpPr>
        <p:spPr>
          <a:xfrm>
            <a:off x="1790715" y="3111199"/>
            <a:ext cx="405946" cy="405946"/>
          </a:xfrm>
          <a:prstGeom prst="ellipse">
            <a:avLst/>
          </a:prstGeom>
          <a:solidFill>
            <a:srgbClr val="FDB300"/>
          </a:solidFill>
          <a:ln cap="flat" cmpd="sng" w="508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2D2D7D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/>
          </a:p>
        </p:txBody>
      </p:sp>
      <p:sp>
        <p:nvSpPr>
          <p:cNvPr id="314" name="Google Shape;314;p2"/>
          <p:cNvSpPr txBox="1"/>
          <p:nvPr/>
        </p:nvSpPr>
        <p:spPr>
          <a:xfrm>
            <a:off x="2362544" y="4241632"/>
            <a:ext cx="2481943" cy="134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Elements</a:t>
            </a: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15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 Identification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 Due Diligence </a:t>
            </a:r>
            <a:endParaRPr sz="15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Ongoing Monitoring </a:t>
            </a:r>
            <a:endParaRPr sz="15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Risk Management </a:t>
            </a:r>
            <a:endParaRPr sz="15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1790715" y="4217923"/>
            <a:ext cx="405946" cy="405946"/>
          </a:xfrm>
          <a:prstGeom prst="ellipse">
            <a:avLst/>
          </a:prstGeom>
          <a:solidFill>
            <a:srgbClr val="FDB300"/>
          </a:solidFill>
          <a:ln cap="flat" cmpd="sng" w="508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2D2D7D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/>
          </a:p>
        </p:txBody>
      </p:sp>
      <p:sp>
        <p:nvSpPr>
          <p:cNvPr id="316" name="Google Shape;316;p2"/>
          <p:cNvSpPr txBox="1"/>
          <p:nvPr/>
        </p:nvSpPr>
        <p:spPr>
          <a:xfrm>
            <a:off x="2336441" y="3140664"/>
            <a:ext cx="2481943" cy="134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Account/Business Owner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Authorized Professionals </a:t>
            </a:r>
            <a:endParaRPr sz="15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Beneficial Owners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1790715" y="5627369"/>
            <a:ext cx="405946" cy="405946"/>
          </a:xfrm>
          <a:prstGeom prst="ellipse">
            <a:avLst/>
          </a:prstGeom>
          <a:solidFill>
            <a:srgbClr val="FDB300"/>
          </a:solidFill>
          <a:ln cap="flat" cmpd="sng" w="508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2D2D7D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/>
          </a:p>
        </p:txBody>
      </p:sp>
      <p:sp>
        <p:nvSpPr>
          <p:cNvPr id="318" name="Google Shape;318;p2"/>
          <p:cNvSpPr/>
          <p:nvPr/>
        </p:nvSpPr>
        <p:spPr>
          <a:xfrm>
            <a:off x="1123401" y="2408861"/>
            <a:ext cx="6096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by which banks obtain information about the identity of the customers</a:t>
            </a:r>
            <a:endParaRPr/>
          </a:p>
        </p:txBody>
      </p:sp>
      <p:sp>
        <p:nvSpPr>
          <p:cNvPr id="319" name="Google Shape;319;p2"/>
          <p:cNvSpPr txBox="1"/>
          <p:nvPr/>
        </p:nvSpPr>
        <p:spPr>
          <a:xfrm>
            <a:off x="2362543" y="5627369"/>
            <a:ext cx="2481943" cy="83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</a:t>
            </a:r>
            <a:endParaRPr sz="15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Account Opening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Due Diligence </a:t>
            </a:r>
            <a:endParaRPr sz="1500">
              <a:solidFill>
                <a:srgbClr val="26266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"/>
          <p:cNvGrpSpPr/>
          <p:nvPr/>
        </p:nvGrpSpPr>
        <p:grpSpPr>
          <a:xfrm rot="1009000">
            <a:off x="7539895" y="464267"/>
            <a:ext cx="1468438" cy="1610147"/>
            <a:chOff x="7494278" y="759011"/>
            <a:chExt cx="2206074" cy="2418967"/>
          </a:xfrm>
        </p:grpSpPr>
        <p:sp>
          <p:nvSpPr>
            <p:cNvPr id="325" name="Google Shape;325;p3"/>
            <p:cNvSpPr/>
            <p:nvPr/>
          </p:nvSpPr>
          <p:spPr>
            <a:xfrm>
              <a:off x="7640024" y="902663"/>
              <a:ext cx="2060328" cy="2275315"/>
            </a:xfrm>
            <a:custGeom>
              <a:rect b="b" l="l" r="r" t="t"/>
              <a:pathLst>
                <a:path extrusionOk="0" h="2275315" w="2060328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494278" y="759011"/>
              <a:ext cx="2061984" cy="2270362"/>
            </a:xfrm>
            <a:custGeom>
              <a:rect b="b" l="l" r="r" t="t"/>
              <a:pathLst>
                <a:path extrusionOk="0" h="2270362" w="2061984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cap="flat" cmpd="sng" w="12700">
              <a:solidFill>
                <a:srgbClr val="2D2D7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3"/>
          <p:cNvSpPr/>
          <p:nvPr/>
        </p:nvSpPr>
        <p:spPr>
          <a:xfrm>
            <a:off x="8563067" y="5713112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"/>
          <p:cNvSpPr/>
          <p:nvPr/>
        </p:nvSpPr>
        <p:spPr>
          <a:xfrm>
            <a:off x="11176853" y="2625628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9933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"/>
          <p:cNvSpPr/>
          <p:nvPr/>
        </p:nvSpPr>
        <p:spPr>
          <a:xfrm rot="1825924">
            <a:off x="6583612" y="2430847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3"/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331" name="Google Shape;331;p3"/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3"/>
          <p:cNvSpPr/>
          <p:nvPr/>
        </p:nvSpPr>
        <p:spPr>
          <a:xfrm>
            <a:off x="8191935" y="1919651"/>
            <a:ext cx="2400300" cy="977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750"/>
              <a:buFont typeface="Open Sans"/>
              <a:buChar char="-"/>
            </a:pPr>
            <a:r>
              <a:rPr b="1" lang="en-US" sz="1750">
                <a:solidFill>
                  <a:srgbClr val="AEABAB"/>
                </a:solidFill>
                <a:latin typeface="Open Sans"/>
                <a:ea typeface="Open Sans"/>
                <a:cs typeface="Open Sans"/>
                <a:sym typeface="Open Sans"/>
              </a:rPr>
              <a:t>Institutions do their own KYC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AEABAB"/>
              </a:buClr>
              <a:buSzPts val="1750"/>
              <a:buFont typeface="Open Sans"/>
              <a:buChar char="-"/>
            </a:pPr>
            <a:r>
              <a:rPr b="1" lang="en-US" sz="1750">
                <a:solidFill>
                  <a:srgbClr val="AEABAB"/>
                </a:solidFill>
                <a:latin typeface="Open Sans"/>
                <a:ea typeface="Open Sans"/>
                <a:cs typeface="Open Sans"/>
                <a:sym typeface="Open Sans"/>
              </a:rPr>
              <a:t>Both new information and ongoing changes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AEABA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"/>
          <p:cNvSpPr/>
          <p:nvPr/>
        </p:nvSpPr>
        <p:spPr>
          <a:xfrm>
            <a:off x="2044700" y="3745707"/>
            <a:ext cx="2114550" cy="1447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Repetitiveness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17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Repetitive procedures if customers want to approach to different banks</a:t>
            </a:r>
            <a:r>
              <a:rPr b="1" lang="en-US" sz="17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/>
          </a:p>
        </p:txBody>
      </p:sp>
      <p:grpSp>
        <p:nvGrpSpPr>
          <p:cNvPr id="335" name="Google Shape;335;p3"/>
          <p:cNvGrpSpPr/>
          <p:nvPr/>
        </p:nvGrpSpPr>
        <p:grpSpPr>
          <a:xfrm>
            <a:off x="3891626" y="1975664"/>
            <a:ext cx="4222750" cy="3348981"/>
            <a:chOff x="0" y="-36696"/>
            <a:chExt cx="8445855" cy="6697430"/>
          </a:xfrm>
        </p:grpSpPr>
        <p:grpSp>
          <p:nvGrpSpPr>
            <p:cNvPr id="336" name="Google Shape;336;p3"/>
            <p:cNvGrpSpPr/>
            <p:nvPr/>
          </p:nvGrpSpPr>
          <p:grpSpPr>
            <a:xfrm>
              <a:off x="0" y="5755"/>
              <a:ext cx="7891794" cy="6654979"/>
              <a:chOff x="0" y="-660"/>
              <a:chExt cx="7891794" cy="6654978"/>
            </a:xfrm>
          </p:grpSpPr>
          <p:grpSp>
            <p:nvGrpSpPr>
              <p:cNvPr id="337" name="Google Shape;337;p3"/>
              <p:cNvGrpSpPr/>
              <p:nvPr/>
            </p:nvGrpSpPr>
            <p:grpSpPr>
              <a:xfrm>
                <a:off x="2348012" y="-660"/>
                <a:ext cx="3170370" cy="5757405"/>
                <a:chOff x="505" y="-660"/>
                <a:chExt cx="3170370" cy="5757405"/>
              </a:xfrm>
            </p:grpSpPr>
            <p:sp>
              <p:nvSpPr>
                <p:cNvPr id="338" name="Google Shape;338;p3"/>
                <p:cNvSpPr/>
                <p:nvPr/>
              </p:nvSpPr>
              <p:spPr>
                <a:xfrm>
                  <a:off x="17968" y="2012130"/>
                  <a:ext cx="3152907" cy="37446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8999"/>
                        <a:pt x="4837" y="9284"/>
                      </a:cubicBezTo>
                      <a:cubicBezTo>
                        <a:pt x="4837" y="9568"/>
                        <a:pt x="4499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5" y="14494"/>
                        <a:pt x="6525" y="14684"/>
                      </a:cubicBezTo>
                      <a:cubicBezTo>
                        <a:pt x="6525" y="14873"/>
                        <a:pt x="6525" y="15821"/>
                        <a:pt x="6525" y="16105"/>
                      </a:cubicBezTo>
                      <a:cubicBezTo>
                        <a:pt x="6525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8999" y="20652"/>
                        <a:pt x="10124" y="21600"/>
                        <a:pt x="10124" y="21600"/>
                      </a:cubicBezTo>
                      <a:lnTo>
                        <a:pt x="11249" y="19800"/>
                      </a:lnTo>
                      <a:cubicBezTo>
                        <a:pt x="11249" y="19800"/>
                        <a:pt x="12937" y="17147"/>
                        <a:pt x="13612" y="16673"/>
                      </a:cubicBezTo>
                      <a:cubicBezTo>
                        <a:pt x="14287" y="16200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5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4" y="663"/>
                      </a:lnTo>
                      <a:lnTo>
                        <a:pt x="21599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3"/>
                <p:cNvSpPr/>
                <p:nvPr/>
              </p:nvSpPr>
              <p:spPr>
                <a:xfrm>
                  <a:off x="33843" y="1997844"/>
                  <a:ext cx="3103693" cy="3711280"/>
                </a:xfrm>
                <a:custGeom>
                  <a:rect b="b" l="l" r="r" t="t"/>
                  <a:pathLst>
                    <a:path extrusionOk="0" h="21600" w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199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199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199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599"/>
                        <a:pt x="10057" y="21599"/>
                      </a:cubicBezTo>
                      <a:cubicBezTo>
                        <a:pt x="10057" y="21599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399" y="2771"/>
                      </a:lnTo>
                      <a:lnTo>
                        <a:pt x="21028" y="955"/>
                      </a:lnTo>
                      <a:lnTo>
                        <a:pt x="21599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3"/>
                <p:cNvSpPr/>
                <p:nvPr/>
              </p:nvSpPr>
              <p:spPr>
                <a:xfrm>
                  <a:off x="505" y="-660"/>
                  <a:ext cx="3170370" cy="2085809"/>
                </a:xfrm>
                <a:custGeom>
                  <a:rect b="b" l="l" r="r" t="t"/>
                  <a:pathLst>
                    <a:path extrusionOk="0" h="21600" w="21495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5" y="21599"/>
                        <a:pt x="21495" y="21599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"/>
                <p:cNvSpPr/>
                <p:nvPr/>
              </p:nvSpPr>
              <p:spPr>
                <a:xfrm>
                  <a:off x="33843" y="100932"/>
                  <a:ext cx="2119402" cy="1954058"/>
                </a:xfrm>
                <a:custGeom>
                  <a:rect b="b" l="l" r="r" t="t"/>
                  <a:pathLst>
                    <a:path extrusionOk="0" h="21600" w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599" y="21599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3"/>
              <p:cNvGrpSpPr/>
              <p:nvPr/>
            </p:nvGrpSpPr>
            <p:grpSpPr>
              <a:xfrm>
                <a:off x="569937" y="1234317"/>
                <a:ext cx="1317680" cy="2395347"/>
                <a:chOff x="-17" y="-6"/>
                <a:chExt cx="1317680" cy="2395346"/>
              </a:xfrm>
            </p:grpSpPr>
            <p:sp>
              <p:nvSpPr>
                <p:cNvPr id="343" name="Google Shape;343;p3"/>
                <p:cNvSpPr/>
                <p:nvPr/>
              </p:nvSpPr>
              <p:spPr>
                <a:xfrm>
                  <a:off x="7920" y="838127"/>
                  <a:ext cx="1309743" cy="155721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8999"/>
                        <a:pt x="4837" y="9284"/>
                      </a:cubicBezTo>
                      <a:cubicBezTo>
                        <a:pt x="4837" y="9568"/>
                        <a:pt x="4499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4" y="14494"/>
                        <a:pt x="6524" y="14684"/>
                      </a:cubicBezTo>
                      <a:cubicBezTo>
                        <a:pt x="6524" y="14873"/>
                        <a:pt x="6524" y="15821"/>
                        <a:pt x="6524" y="16105"/>
                      </a:cubicBezTo>
                      <a:cubicBezTo>
                        <a:pt x="6524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8999" y="20652"/>
                        <a:pt x="10124" y="21600"/>
                        <a:pt x="10124" y="21600"/>
                      </a:cubicBezTo>
                      <a:lnTo>
                        <a:pt x="11249" y="19799"/>
                      </a:lnTo>
                      <a:cubicBezTo>
                        <a:pt x="11249" y="19799"/>
                        <a:pt x="12937" y="17147"/>
                        <a:pt x="13612" y="16673"/>
                      </a:cubicBezTo>
                      <a:cubicBezTo>
                        <a:pt x="14287" y="16199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4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4" y="663"/>
                      </a:lnTo>
                      <a:lnTo>
                        <a:pt x="21600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3"/>
                <p:cNvSpPr/>
                <p:nvPr/>
              </p:nvSpPr>
              <p:spPr>
                <a:xfrm>
                  <a:off x="14271" y="831777"/>
                  <a:ext cx="1289104" cy="1544514"/>
                </a:xfrm>
                <a:custGeom>
                  <a:rect b="b" l="l" r="r" t="t"/>
                  <a:pathLst>
                    <a:path extrusionOk="0" h="21600" w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199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199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199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599"/>
                        <a:pt x="10057" y="21599"/>
                      </a:cubicBezTo>
                      <a:cubicBezTo>
                        <a:pt x="10057" y="21599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399" y="2771"/>
                      </a:lnTo>
                      <a:lnTo>
                        <a:pt x="21028" y="955"/>
                      </a:lnTo>
                      <a:lnTo>
                        <a:pt x="21599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3"/>
                <p:cNvSpPr/>
                <p:nvPr/>
              </p:nvSpPr>
              <p:spPr>
                <a:xfrm>
                  <a:off x="-17" y="-6"/>
                  <a:ext cx="1317680" cy="868293"/>
                </a:xfrm>
                <a:custGeom>
                  <a:rect b="b" l="l" r="r" t="t"/>
                  <a:pathLst>
                    <a:path extrusionOk="0" h="21600" w="21495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4" y="21599"/>
                        <a:pt x="21494" y="21599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"/>
                <p:cNvSpPr/>
                <p:nvPr/>
              </p:nvSpPr>
              <p:spPr>
                <a:xfrm>
                  <a:off x="14271" y="41266"/>
                  <a:ext cx="879512" cy="814323"/>
                </a:xfrm>
                <a:custGeom>
                  <a:rect b="b" l="l" r="r" t="t"/>
                  <a:pathLst>
                    <a:path extrusionOk="0" h="21600" w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599" y="21599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" name="Google Shape;347;p3"/>
              <p:cNvGrpSpPr/>
              <p:nvPr/>
            </p:nvGrpSpPr>
            <p:grpSpPr>
              <a:xfrm>
                <a:off x="6031167" y="1383530"/>
                <a:ext cx="862048" cy="1573088"/>
                <a:chOff x="2739" y="-572"/>
                <a:chExt cx="862048" cy="1573088"/>
              </a:xfrm>
            </p:grpSpPr>
            <p:sp>
              <p:nvSpPr>
                <p:cNvPr id="348" name="Google Shape;348;p3"/>
                <p:cNvSpPr/>
                <p:nvPr/>
              </p:nvSpPr>
              <p:spPr>
                <a:xfrm>
                  <a:off x="7501" y="548659"/>
                  <a:ext cx="857286" cy="102385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9000"/>
                        <a:pt x="4837" y="9284"/>
                      </a:cubicBezTo>
                      <a:cubicBezTo>
                        <a:pt x="4837" y="9568"/>
                        <a:pt x="4500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4" y="14494"/>
                        <a:pt x="6524" y="14684"/>
                      </a:cubicBezTo>
                      <a:cubicBezTo>
                        <a:pt x="6524" y="14873"/>
                        <a:pt x="6524" y="15821"/>
                        <a:pt x="6524" y="16105"/>
                      </a:cubicBezTo>
                      <a:cubicBezTo>
                        <a:pt x="6524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9000" y="20652"/>
                        <a:pt x="10124" y="21599"/>
                        <a:pt x="10124" y="21599"/>
                      </a:cubicBezTo>
                      <a:lnTo>
                        <a:pt x="11249" y="19800"/>
                      </a:lnTo>
                      <a:cubicBezTo>
                        <a:pt x="11249" y="19800"/>
                        <a:pt x="12937" y="17147"/>
                        <a:pt x="13612" y="16673"/>
                      </a:cubicBezTo>
                      <a:cubicBezTo>
                        <a:pt x="14287" y="16200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4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5" y="663"/>
                      </a:lnTo>
                      <a:lnTo>
                        <a:pt x="21599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3"/>
                <p:cNvSpPr/>
                <p:nvPr/>
              </p:nvSpPr>
              <p:spPr>
                <a:xfrm>
                  <a:off x="12265" y="545485"/>
                  <a:ext cx="842997" cy="1014332"/>
                </a:xfrm>
                <a:custGeom>
                  <a:rect b="b" l="l" r="r" t="t"/>
                  <a:pathLst>
                    <a:path extrusionOk="0" h="21600" w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200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200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200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600"/>
                        <a:pt x="10057" y="21600"/>
                      </a:cubicBezTo>
                      <a:cubicBezTo>
                        <a:pt x="10057" y="21600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400" y="2771"/>
                      </a:lnTo>
                      <a:lnTo>
                        <a:pt x="21028" y="955"/>
                      </a:lnTo>
                      <a:lnTo>
                        <a:pt x="21600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3"/>
                <p:cNvSpPr/>
                <p:nvPr/>
              </p:nvSpPr>
              <p:spPr>
                <a:xfrm>
                  <a:off x="2739" y="-572"/>
                  <a:ext cx="862048" cy="569868"/>
                </a:xfrm>
                <a:custGeom>
                  <a:rect b="b" l="l" r="r" t="t"/>
                  <a:pathLst>
                    <a:path extrusionOk="0" h="21600" w="21495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4" y="21600"/>
                        <a:pt x="21494" y="21600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"/>
                <p:cNvSpPr/>
                <p:nvPr/>
              </p:nvSpPr>
              <p:spPr>
                <a:xfrm>
                  <a:off x="12265" y="26414"/>
                  <a:ext cx="574699" cy="534944"/>
                </a:xfrm>
                <a:custGeom>
                  <a:rect b="b" l="l" r="r" t="t"/>
                  <a:pathLst>
                    <a:path extrusionOk="0" h="21600" w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600" y="21600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5400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 len="sm" w="sm" type="none"/>
                  <a:tailEnd len="sm" w="sm" type="none"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2" name="Google Shape;352;p3"/>
              <p:cNvSpPr/>
              <p:nvPr/>
            </p:nvSpPr>
            <p:spPr>
              <a:xfrm>
                <a:off x="0" y="1920769"/>
                <a:ext cx="7891794" cy="4733549"/>
              </a:xfrm>
              <a:custGeom>
                <a:rect b="b" l="l" r="r" t="t"/>
                <a:pathLst>
                  <a:path extrusionOk="0" h="21380" w="20402">
                    <a:moveTo>
                      <a:pt x="0" y="1486"/>
                    </a:moveTo>
                    <a:cubicBezTo>
                      <a:pt x="0" y="1486"/>
                      <a:pt x="3069" y="13090"/>
                      <a:pt x="4185" y="14145"/>
                    </a:cubicBezTo>
                    <a:cubicBezTo>
                      <a:pt x="5301" y="15200"/>
                      <a:pt x="5068" y="14470"/>
                      <a:pt x="5487" y="15362"/>
                    </a:cubicBezTo>
                    <a:cubicBezTo>
                      <a:pt x="5905" y="16255"/>
                      <a:pt x="6510" y="17310"/>
                      <a:pt x="7161" y="18608"/>
                    </a:cubicBezTo>
                    <a:cubicBezTo>
                      <a:pt x="7812" y="19907"/>
                      <a:pt x="7858" y="19826"/>
                      <a:pt x="8463" y="20475"/>
                    </a:cubicBezTo>
                    <a:cubicBezTo>
                      <a:pt x="9067" y="21124"/>
                      <a:pt x="9579" y="21448"/>
                      <a:pt x="10090" y="21367"/>
                    </a:cubicBezTo>
                    <a:cubicBezTo>
                      <a:pt x="10602" y="21286"/>
                      <a:pt x="11857" y="21286"/>
                      <a:pt x="12741" y="20394"/>
                    </a:cubicBezTo>
                    <a:cubicBezTo>
                      <a:pt x="13624" y="19501"/>
                      <a:pt x="15019" y="15849"/>
                      <a:pt x="15252" y="15444"/>
                    </a:cubicBezTo>
                    <a:cubicBezTo>
                      <a:pt x="15484" y="15038"/>
                      <a:pt x="15717" y="14794"/>
                      <a:pt x="16089" y="14470"/>
                    </a:cubicBezTo>
                    <a:cubicBezTo>
                      <a:pt x="16461" y="14145"/>
                      <a:pt x="17484" y="11954"/>
                      <a:pt x="17670" y="11467"/>
                    </a:cubicBezTo>
                    <a:cubicBezTo>
                      <a:pt x="17856" y="10980"/>
                      <a:pt x="17856" y="11062"/>
                      <a:pt x="18414" y="10331"/>
                    </a:cubicBezTo>
                    <a:cubicBezTo>
                      <a:pt x="18972" y="9601"/>
                      <a:pt x="20274" y="1730"/>
                      <a:pt x="20274" y="1324"/>
                    </a:cubicBezTo>
                    <a:cubicBezTo>
                      <a:pt x="20274" y="918"/>
                      <a:pt x="21599" y="-151"/>
                      <a:pt x="15704" y="17"/>
                    </a:cubicBezTo>
                    <a:cubicBezTo>
                      <a:pt x="12336" y="114"/>
                      <a:pt x="9611" y="808"/>
                      <a:pt x="8214" y="690"/>
                    </a:cubicBezTo>
                    <a:cubicBezTo>
                      <a:pt x="5218" y="437"/>
                      <a:pt x="4505" y="125"/>
                      <a:pt x="3575" y="693"/>
                    </a:cubicBezTo>
                    <a:cubicBezTo>
                      <a:pt x="2645" y="1261"/>
                      <a:pt x="372" y="-56"/>
                      <a:pt x="0" y="1486"/>
                    </a:cubicBezTo>
                    <a:close/>
                  </a:path>
                </a:pathLst>
              </a:custGeom>
              <a:solidFill>
                <a:srgbClr val="F1C616">
                  <a:alpha val="39607"/>
                </a:srgbClr>
              </a:solidFill>
              <a:ln cap="flat" cmpd="sng" w="25400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 len="sm" w="sm" type="none"/>
                <a:tailEnd len="sm" w="sm" type="none"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261949" y="2988365"/>
                <a:ext cx="5627924" cy="3658896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cubicBezTo>
                      <a:pt x="0" y="0"/>
                      <a:pt x="6221" y="1542"/>
                      <a:pt x="9366" y="4077"/>
                    </a:cubicBezTo>
                    <a:cubicBezTo>
                      <a:pt x="12512" y="6612"/>
                      <a:pt x="21599" y="13224"/>
                      <a:pt x="21599" y="13224"/>
                    </a:cubicBezTo>
                    <a:cubicBezTo>
                      <a:pt x="21599" y="13224"/>
                      <a:pt x="18104" y="19506"/>
                      <a:pt x="17685" y="19946"/>
                    </a:cubicBezTo>
                    <a:cubicBezTo>
                      <a:pt x="17266" y="20387"/>
                      <a:pt x="14400" y="21600"/>
                      <a:pt x="13770" y="21600"/>
                    </a:cubicBezTo>
                    <a:cubicBezTo>
                      <a:pt x="13141" y="21600"/>
                      <a:pt x="11533" y="19946"/>
                      <a:pt x="10625" y="19065"/>
                    </a:cubicBezTo>
                    <a:cubicBezTo>
                      <a:pt x="9716" y="18183"/>
                      <a:pt x="7829" y="13665"/>
                      <a:pt x="7269" y="13444"/>
                    </a:cubicBezTo>
                    <a:cubicBezTo>
                      <a:pt x="6710" y="13224"/>
                      <a:pt x="4963" y="12232"/>
                      <a:pt x="4683" y="11902"/>
                    </a:cubicBezTo>
                    <a:cubicBezTo>
                      <a:pt x="4403" y="1157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cap="flat" cmpd="sng" w="25400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 len="sm" w="sm" type="none"/>
                <a:tailEnd len="sm" w="sm" type="none"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962400" y="2364527"/>
                <a:ext cx="4759525" cy="4277973"/>
              </a:xfrm>
              <a:custGeom>
                <a:rect b="b" l="l" r="r" t="t"/>
                <a:pathLst>
                  <a:path extrusionOk="0" h="20507" w="20756">
                    <a:moveTo>
                      <a:pt x="4691" y="20504"/>
                    </a:moveTo>
                    <a:cubicBezTo>
                      <a:pt x="4691" y="20504"/>
                      <a:pt x="8196" y="20683"/>
                      <a:pt x="10234" y="17905"/>
                    </a:cubicBezTo>
                    <a:cubicBezTo>
                      <a:pt x="12271" y="15127"/>
                      <a:pt x="13005" y="13693"/>
                      <a:pt x="13494" y="13424"/>
                    </a:cubicBezTo>
                    <a:cubicBezTo>
                      <a:pt x="13983" y="13155"/>
                      <a:pt x="14146" y="12976"/>
                      <a:pt x="14717" y="12259"/>
                    </a:cubicBezTo>
                    <a:cubicBezTo>
                      <a:pt x="15287" y="11542"/>
                      <a:pt x="16999" y="9659"/>
                      <a:pt x="17325" y="9301"/>
                    </a:cubicBezTo>
                    <a:cubicBezTo>
                      <a:pt x="17651" y="8942"/>
                      <a:pt x="18140" y="8763"/>
                      <a:pt x="18385" y="8405"/>
                    </a:cubicBezTo>
                    <a:cubicBezTo>
                      <a:pt x="18629" y="8046"/>
                      <a:pt x="20585" y="1235"/>
                      <a:pt x="20748" y="159"/>
                    </a:cubicBezTo>
                    <a:cubicBezTo>
                      <a:pt x="20912" y="-916"/>
                      <a:pt x="18466" y="3744"/>
                      <a:pt x="17325" y="4909"/>
                    </a:cubicBezTo>
                    <a:cubicBezTo>
                      <a:pt x="16184" y="6074"/>
                      <a:pt x="12027" y="9032"/>
                      <a:pt x="10641" y="9570"/>
                    </a:cubicBezTo>
                    <a:cubicBezTo>
                      <a:pt x="9256" y="10108"/>
                      <a:pt x="3468" y="12796"/>
                      <a:pt x="2816" y="13513"/>
                    </a:cubicBezTo>
                    <a:cubicBezTo>
                      <a:pt x="2164" y="14230"/>
                      <a:pt x="1594" y="15664"/>
                      <a:pt x="3142" y="15664"/>
                    </a:cubicBezTo>
                    <a:cubicBezTo>
                      <a:pt x="4691" y="15664"/>
                      <a:pt x="7625" y="13782"/>
                      <a:pt x="8033" y="14679"/>
                    </a:cubicBezTo>
                    <a:cubicBezTo>
                      <a:pt x="8441" y="15575"/>
                      <a:pt x="4284" y="17457"/>
                      <a:pt x="2898" y="17009"/>
                    </a:cubicBezTo>
                    <a:cubicBezTo>
                      <a:pt x="1512" y="16561"/>
                      <a:pt x="1023" y="15306"/>
                      <a:pt x="371" y="15754"/>
                    </a:cubicBezTo>
                    <a:cubicBezTo>
                      <a:pt x="-281" y="16202"/>
                      <a:pt x="-688" y="18891"/>
                      <a:pt x="4691" y="20504"/>
                    </a:cubicBezTo>
                    <a:close/>
                  </a:path>
                </a:pathLst>
              </a:custGeom>
              <a:solidFill>
                <a:srgbClr val="72759B">
                  <a:alpha val="9803"/>
                </a:srgbClr>
              </a:solidFill>
              <a:ln cap="flat" cmpd="sng" w="25400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 len="sm" w="sm" type="none"/>
                <a:tailEnd len="sm" w="sm" type="none"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5" name="Google Shape;35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8630895">
              <a:off x="527072" y="3402735"/>
              <a:ext cx="3230699" cy="1052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169104">
              <a:off x="5165942" y="623244"/>
              <a:ext cx="2408339" cy="5238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7" name="Google Shape;357;p3"/>
            <p:cNvGrpSpPr/>
            <p:nvPr/>
          </p:nvGrpSpPr>
          <p:grpSpPr>
            <a:xfrm>
              <a:off x="7953709" y="2785247"/>
              <a:ext cx="492146" cy="3573179"/>
              <a:chOff x="-17" y="117"/>
              <a:chExt cx="492146" cy="3573179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3158" y="117"/>
                <a:ext cx="488971" cy="1806432"/>
              </a:xfrm>
              <a:custGeom>
                <a:rect b="b" l="l" r="r" t="t"/>
                <a:pathLst>
                  <a:path extrusionOk="0" h="19665" w="21600">
                    <a:moveTo>
                      <a:pt x="0" y="180"/>
                    </a:moveTo>
                    <a:cubicBezTo>
                      <a:pt x="0" y="180"/>
                      <a:pt x="9969" y="-1309"/>
                      <a:pt x="11630" y="4277"/>
                    </a:cubicBezTo>
                    <a:cubicBezTo>
                      <a:pt x="13292" y="9863"/>
                      <a:pt x="7476" y="15822"/>
                      <a:pt x="13292" y="18056"/>
                    </a:cubicBezTo>
                    <a:cubicBezTo>
                      <a:pt x="19107" y="20291"/>
                      <a:pt x="21600" y="19546"/>
                      <a:pt x="21600" y="19546"/>
                    </a:cubicBezTo>
                    <a:lnTo>
                      <a:pt x="14123" y="18801"/>
                    </a:lnTo>
                  </a:path>
                </a:pathLst>
              </a:custGeom>
              <a:noFill/>
              <a:ln cap="flat" cmpd="sng" w="25400">
                <a:solidFill>
                  <a:srgbClr val="000000"/>
                </a:solidFill>
                <a:prstDash val="solid"/>
                <a:miter lim="0"/>
                <a:headEnd len="sm" w="sm" type="none"/>
                <a:tailEnd len="sm" w="sm" type="none"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 rot="10800000">
                <a:off x="-17" y="1766864"/>
                <a:ext cx="488971" cy="1806432"/>
              </a:xfrm>
              <a:custGeom>
                <a:rect b="b" l="l" r="r" t="t"/>
                <a:pathLst>
                  <a:path extrusionOk="0" h="19665" w="21600">
                    <a:moveTo>
                      <a:pt x="0" y="180"/>
                    </a:moveTo>
                    <a:cubicBezTo>
                      <a:pt x="0" y="180"/>
                      <a:pt x="9969" y="-1309"/>
                      <a:pt x="11630" y="4277"/>
                    </a:cubicBezTo>
                    <a:cubicBezTo>
                      <a:pt x="13292" y="9863"/>
                      <a:pt x="7476" y="15822"/>
                      <a:pt x="13292" y="18056"/>
                    </a:cubicBezTo>
                    <a:cubicBezTo>
                      <a:pt x="19107" y="20291"/>
                      <a:pt x="21600" y="19546"/>
                      <a:pt x="21600" y="19546"/>
                    </a:cubicBezTo>
                    <a:lnTo>
                      <a:pt x="14123" y="18801"/>
                    </a:lnTo>
                  </a:path>
                </a:pathLst>
              </a:custGeom>
              <a:noFill/>
              <a:ln cap="flat" cmpd="sng" w="25400">
                <a:solidFill>
                  <a:srgbClr val="000000"/>
                </a:solidFill>
                <a:prstDash val="solid"/>
                <a:miter lim="0"/>
                <a:headEnd len="sm" w="sm" type="none"/>
                <a:tailEnd len="sm" w="sm" type="none"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0" name="Google Shape;360;p3"/>
          <p:cNvSpPr/>
          <p:nvPr/>
        </p:nvSpPr>
        <p:spPr>
          <a:xfrm>
            <a:off x="8407400" y="4237545"/>
            <a:ext cx="1905000" cy="10287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High Cost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rPr>
              <a:t>Low efficiency </a:t>
            </a:r>
            <a:endParaRPr/>
          </a:p>
        </p:txBody>
      </p:sp>
      <p:sp>
        <p:nvSpPr>
          <p:cNvPr id="361" name="Google Shape;361;p3"/>
          <p:cNvSpPr txBox="1"/>
          <p:nvPr/>
        </p:nvSpPr>
        <p:spPr>
          <a:xfrm>
            <a:off x="1129924" y="1864309"/>
            <a:ext cx="40817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CURRENT PROBLEMS</a:t>
            </a:r>
            <a:endParaRPr b="1" sz="28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62" name="Google Shape;362;p3"/>
          <p:cNvCxnSpPr/>
          <p:nvPr/>
        </p:nvCxnSpPr>
        <p:spPr>
          <a:xfrm>
            <a:off x="1257300" y="2404163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4"/>
          <p:cNvGrpSpPr/>
          <p:nvPr/>
        </p:nvGrpSpPr>
        <p:grpSpPr>
          <a:xfrm>
            <a:off x="6525621" y="894746"/>
            <a:ext cx="1348245" cy="717183"/>
            <a:chOff x="1590675" y="719136"/>
            <a:chExt cx="9005761" cy="5418755"/>
          </a:xfrm>
        </p:grpSpPr>
        <p:sp>
          <p:nvSpPr>
            <p:cNvPr id="368" name="Google Shape;368;p4"/>
            <p:cNvSpPr/>
            <p:nvPr/>
          </p:nvSpPr>
          <p:spPr>
            <a:xfrm>
              <a:off x="1603648" y="1015955"/>
              <a:ext cx="787707" cy="1016031"/>
            </a:xfrm>
            <a:custGeom>
              <a:rect b="b" l="l" r="r" t="t"/>
              <a:pathLst>
                <a:path extrusionOk="0" h="1016031" w="787707">
                  <a:moveTo>
                    <a:pt x="0" y="0"/>
                  </a:moveTo>
                  <a:cubicBezTo>
                    <a:pt x="0" y="561594"/>
                    <a:pt x="352311" y="1016032"/>
                    <a:pt x="787708" y="1016032"/>
                  </a:cubicBezTo>
                </a:path>
              </a:pathLst>
            </a:custGeom>
            <a:solidFill>
              <a:srgbClr val="4645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391355" y="1004534"/>
              <a:ext cx="879043" cy="1027452"/>
            </a:xfrm>
            <a:custGeom>
              <a:rect b="b" l="l" r="r" t="t"/>
              <a:pathLst>
                <a:path extrusionOk="0" h="1027452" w="879043">
                  <a:moveTo>
                    <a:pt x="0" y="1027452"/>
                  </a:moveTo>
                  <a:cubicBezTo>
                    <a:pt x="0" y="459543"/>
                    <a:pt x="393164" y="0"/>
                    <a:pt x="879043" y="0"/>
                  </a:cubicBezTo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1889045" y="1066866"/>
              <a:ext cx="502310" cy="965120"/>
            </a:xfrm>
            <a:custGeom>
              <a:rect b="b" l="l" r="r" t="t"/>
              <a:pathLst>
                <a:path extrusionOk="0" h="965120" w="502310">
                  <a:moveTo>
                    <a:pt x="0" y="0"/>
                  </a:moveTo>
                  <a:cubicBezTo>
                    <a:pt x="0" y="533457"/>
                    <a:pt x="224666" y="965121"/>
                    <a:pt x="502310" y="965121"/>
                  </a:cubicBezTo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391355" y="719136"/>
              <a:ext cx="1016031" cy="1312849"/>
            </a:xfrm>
            <a:custGeom>
              <a:rect b="b" l="l" r="r" t="t"/>
              <a:pathLst>
                <a:path extrusionOk="0" h="1312849" w="1016031">
                  <a:moveTo>
                    <a:pt x="0" y="1312850"/>
                  </a:moveTo>
                  <a:cubicBezTo>
                    <a:pt x="0" y="587197"/>
                    <a:pt x="454438" y="0"/>
                    <a:pt x="1016032" y="0"/>
                  </a:cubicBezTo>
                </a:path>
              </a:pathLst>
            </a:custGeom>
            <a:solidFill>
              <a:srgbClr val="4645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012156" y="2237307"/>
              <a:ext cx="6858000" cy="3886200"/>
            </a:xfrm>
            <a:custGeom>
              <a:rect b="b" l="l" r="r" t="t"/>
              <a:pathLst>
                <a:path extrusionOk="0" h="3886200" w="6858000">
                  <a:moveTo>
                    <a:pt x="6601955" y="0"/>
                  </a:moveTo>
                  <a:cubicBezTo>
                    <a:pt x="6743365" y="0"/>
                    <a:pt x="6858000" y="0"/>
                    <a:pt x="6858000" y="0"/>
                  </a:cubicBezTo>
                  <a:lnTo>
                    <a:pt x="6858000" y="3886200"/>
                  </a:lnTo>
                  <a:cubicBezTo>
                    <a:pt x="6858000" y="3886200"/>
                    <a:pt x="6743365" y="3886200"/>
                    <a:pt x="6601955" y="3886200"/>
                  </a:cubicBezTo>
                  <a:lnTo>
                    <a:pt x="256045" y="3886200"/>
                  </a:lnTo>
                  <a:lnTo>
                    <a:pt x="256045" y="0"/>
                  </a:lnTo>
                  <a:cubicBezTo>
                    <a:pt x="114635" y="0"/>
                    <a:pt x="0" y="0"/>
                    <a:pt x="0" y="0"/>
                  </a:cubicBezTo>
                  <a:cubicBezTo>
                    <a:pt x="0" y="0"/>
                    <a:pt x="114635" y="0"/>
                    <a:pt x="25604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874043" y="2784995"/>
              <a:ext cx="6858000" cy="542925"/>
            </a:xfrm>
            <a:custGeom>
              <a:rect b="b" l="l" r="r" t="t"/>
              <a:pathLst>
                <a:path extrusionOk="0" h="542925" w="6858000">
                  <a:moveTo>
                    <a:pt x="0" y="0"/>
                  </a:moveTo>
                  <a:lnTo>
                    <a:pt x="6858000" y="0"/>
                  </a:lnTo>
                  <a:lnTo>
                    <a:pt x="6858000" y="542925"/>
                  </a:lnTo>
                  <a:lnTo>
                    <a:pt x="0" y="5429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26543" y="5118620"/>
              <a:ext cx="5219700" cy="266700"/>
            </a:xfrm>
            <a:custGeom>
              <a:rect b="b" l="l" r="r" t="t"/>
              <a:pathLst>
                <a:path extrusionOk="0" h="266700" w="5219700">
                  <a:moveTo>
                    <a:pt x="5170455" y="0"/>
                  </a:moveTo>
                  <a:cubicBezTo>
                    <a:pt x="5197652" y="0"/>
                    <a:pt x="5219700" y="0"/>
                    <a:pt x="5219700" y="0"/>
                  </a:cubicBezTo>
                  <a:lnTo>
                    <a:pt x="5219700" y="266700"/>
                  </a:lnTo>
                  <a:cubicBezTo>
                    <a:pt x="5219700" y="266700"/>
                    <a:pt x="5197652" y="266700"/>
                    <a:pt x="5170455" y="266700"/>
                  </a:cubicBezTo>
                  <a:lnTo>
                    <a:pt x="49245" y="266700"/>
                  </a:lnTo>
                  <a:lnTo>
                    <a:pt x="49245" y="0"/>
                  </a:lnTo>
                  <a:cubicBezTo>
                    <a:pt x="22048" y="0"/>
                    <a:pt x="0" y="0"/>
                    <a:pt x="0" y="0"/>
                  </a:cubicBezTo>
                  <a:cubicBezTo>
                    <a:pt x="0" y="0"/>
                    <a:pt x="22048" y="0"/>
                    <a:pt x="49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164556" y="2027757"/>
              <a:ext cx="6858000" cy="3886200"/>
            </a:xfrm>
            <a:custGeom>
              <a:rect b="b" l="l" r="r" t="t"/>
              <a:pathLst>
                <a:path extrusionOk="0" h="3886200" w="6858000">
                  <a:moveTo>
                    <a:pt x="6601955" y="0"/>
                  </a:moveTo>
                  <a:cubicBezTo>
                    <a:pt x="6743365" y="0"/>
                    <a:pt x="6858000" y="0"/>
                    <a:pt x="6858000" y="0"/>
                  </a:cubicBezTo>
                  <a:lnTo>
                    <a:pt x="6858000" y="3886200"/>
                  </a:lnTo>
                  <a:cubicBezTo>
                    <a:pt x="6858000" y="3886200"/>
                    <a:pt x="6743365" y="3886200"/>
                    <a:pt x="6601955" y="3886200"/>
                  </a:cubicBezTo>
                  <a:lnTo>
                    <a:pt x="256045" y="3886200"/>
                  </a:lnTo>
                  <a:lnTo>
                    <a:pt x="256045" y="0"/>
                  </a:lnTo>
                  <a:cubicBezTo>
                    <a:pt x="114635" y="0"/>
                    <a:pt x="0" y="0"/>
                    <a:pt x="0" y="0"/>
                  </a:cubicBezTo>
                  <a:cubicBezTo>
                    <a:pt x="0" y="0"/>
                    <a:pt x="114635" y="0"/>
                    <a:pt x="2560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159793" y="2613545"/>
              <a:ext cx="6858000" cy="542925"/>
            </a:xfrm>
            <a:custGeom>
              <a:rect b="b" l="l" r="r" t="t"/>
              <a:pathLst>
                <a:path extrusionOk="0" h="542925" w="6858000">
                  <a:moveTo>
                    <a:pt x="0" y="0"/>
                  </a:moveTo>
                  <a:lnTo>
                    <a:pt x="6858000" y="0"/>
                  </a:lnTo>
                  <a:lnTo>
                    <a:pt x="6858000" y="542925"/>
                  </a:lnTo>
                  <a:lnTo>
                    <a:pt x="0" y="542925"/>
                  </a:lnTo>
                  <a:close/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397918" y="3985145"/>
              <a:ext cx="876300" cy="723900"/>
            </a:xfrm>
            <a:custGeom>
              <a:rect b="b" l="l" r="r" t="t"/>
              <a:pathLst>
                <a:path extrusionOk="0" h="723900" w="876300">
                  <a:moveTo>
                    <a:pt x="792883" y="0"/>
                  </a:moveTo>
                  <a:cubicBezTo>
                    <a:pt x="838953" y="0"/>
                    <a:pt x="876300" y="0"/>
                    <a:pt x="876300" y="0"/>
                  </a:cubicBezTo>
                  <a:lnTo>
                    <a:pt x="876300" y="723900"/>
                  </a:lnTo>
                  <a:cubicBezTo>
                    <a:pt x="876300" y="723900"/>
                    <a:pt x="838953" y="723900"/>
                    <a:pt x="792883" y="723900"/>
                  </a:cubicBezTo>
                  <a:lnTo>
                    <a:pt x="83417" y="723900"/>
                  </a:lnTo>
                  <a:lnTo>
                    <a:pt x="83417" y="0"/>
                  </a:lnTo>
                  <a:cubicBezTo>
                    <a:pt x="37347" y="0"/>
                    <a:pt x="0" y="0"/>
                    <a:pt x="0" y="0"/>
                  </a:cubicBezTo>
                  <a:cubicBezTo>
                    <a:pt x="0" y="0"/>
                    <a:pt x="37347" y="0"/>
                    <a:pt x="83417" y="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502693" y="3861320"/>
              <a:ext cx="876300" cy="723900"/>
            </a:xfrm>
            <a:custGeom>
              <a:rect b="b" l="l" r="r" t="t"/>
              <a:pathLst>
                <a:path extrusionOk="0" h="723900" w="876300">
                  <a:moveTo>
                    <a:pt x="792883" y="0"/>
                  </a:moveTo>
                  <a:cubicBezTo>
                    <a:pt x="838953" y="0"/>
                    <a:pt x="876300" y="0"/>
                    <a:pt x="876300" y="0"/>
                  </a:cubicBezTo>
                  <a:lnTo>
                    <a:pt x="876300" y="723900"/>
                  </a:lnTo>
                  <a:cubicBezTo>
                    <a:pt x="876300" y="723900"/>
                    <a:pt x="838953" y="723900"/>
                    <a:pt x="792883" y="723900"/>
                  </a:cubicBezTo>
                  <a:lnTo>
                    <a:pt x="83417" y="723900"/>
                  </a:lnTo>
                  <a:lnTo>
                    <a:pt x="83417" y="0"/>
                  </a:lnTo>
                  <a:cubicBezTo>
                    <a:pt x="37347" y="0"/>
                    <a:pt x="0" y="0"/>
                    <a:pt x="0" y="0"/>
                  </a:cubicBezTo>
                  <a:cubicBezTo>
                    <a:pt x="0" y="0"/>
                    <a:pt x="37347" y="0"/>
                    <a:pt x="834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978943" y="4985270"/>
              <a:ext cx="5219700" cy="266700"/>
            </a:xfrm>
            <a:custGeom>
              <a:rect b="b" l="l" r="r" t="t"/>
              <a:pathLst>
                <a:path extrusionOk="0" h="266700" w="5219700">
                  <a:moveTo>
                    <a:pt x="5170455" y="0"/>
                  </a:moveTo>
                  <a:cubicBezTo>
                    <a:pt x="5197652" y="0"/>
                    <a:pt x="5219700" y="0"/>
                    <a:pt x="5219700" y="0"/>
                  </a:cubicBezTo>
                  <a:lnTo>
                    <a:pt x="5219700" y="266700"/>
                  </a:lnTo>
                  <a:cubicBezTo>
                    <a:pt x="5219700" y="266700"/>
                    <a:pt x="5197652" y="266700"/>
                    <a:pt x="5170455" y="266700"/>
                  </a:cubicBezTo>
                  <a:lnTo>
                    <a:pt x="49245" y="266700"/>
                  </a:lnTo>
                  <a:lnTo>
                    <a:pt x="49245" y="0"/>
                  </a:lnTo>
                  <a:cubicBezTo>
                    <a:pt x="22048" y="0"/>
                    <a:pt x="0" y="0"/>
                    <a:pt x="0" y="0"/>
                  </a:cubicBezTo>
                  <a:cubicBezTo>
                    <a:pt x="0" y="0"/>
                    <a:pt x="22048" y="0"/>
                    <a:pt x="492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590675" y="6123507"/>
              <a:ext cx="8160477" cy="9525"/>
            </a:xfrm>
            <a:custGeom>
              <a:rect b="b" l="l" r="r" t="t"/>
              <a:pathLst>
                <a:path extrusionOk="0" h="9525" w="8160477">
                  <a:moveTo>
                    <a:pt x="0" y="0"/>
                  </a:moveTo>
                  <a:lnTo>
                    <a:pt x="8160477" y="0"/>
                  </a:lnTo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9678841" y="4293781"/>
              <a:ext cx="895783" cy="913315"/>
            </a:xfrm>
            <a:custGeom>
              <a:rect b="b" l="l" r="r" t="t"/>
              <a:pathLst>
                <a:path extrusionOk="0" h="913315" w="895783">
                  <a:moveTo>
                    <a:pt x="882317" y="681068"/>
                  </a:moveTo>
                  <a:lnTo>
                    <a:pt x="652288" y="901152"/>
                  </a:lnTo>
                  <a:cubicBezTo>
                    <a:pt x="636476" y="916269"/>
                    <a:pt x="611998" y="917431"/>
                    <a:pt x="594948" y="903877"/>
                  </a:cubicBezTo>
                  <a:cubicBezTo>
                    <a:pt x="372825" y="726683"/>
                    <a:pt x="175485" y="520457"/>
                    <a:pt x="8274" y="290714"/>
                  </a:cubicBezTo>
                  <a:cubicBezTo>
                    <a:pt x="-4508" y="273036"/>
                    <a:pt x="-2270" y="248623"/>
                    <a:pt x="13532" y="233564"/>
                  </a:cubicBezTo>
                  <a:lnTo>
                    <a:pt x="244999" y="12118"/>
                  </a:lnTo>
                  <a:cubicBezTo>
                    <a:pt x="262430" y="-4542"/>
                    <a:pt x="289957" y="-3951"/>
                    <a:pt x="306626" y="13441"/>
                  </a:cubicBezTo>
                  <a:cubicBezTo>
                    <a:pt x="308150" y="15032"/>
                    <a:pt x="309578" y="16746"/>
                    <a:pt x="310817" y="18547"/>
                  </a:cubicBezTo>
                  <a:cubicBezTo>
                    <a:pt x="479791" y="259825"/>
                    <a:pt x="666862" y="462374"/>
                    <a:pt x="877650" y="614183"/>
                  </a:cubicBezTo>
                  <a:cubicBezTo>
                    <a:pt x="897176" y="628232"/>
                    <a:pt x="901652" y="655465"/>
                    <a:pt x="887555" y="675001"/>
                  </a:cubicBezTo>
                  <a:cubicBezTo>
                    <a:pt x="886032" y="677182"/>
                    <a:pt x="884222" y="679211"/>
                    <a:pt x="882317" y="68106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9700675" y="4220154"/>
              <a:ext cx="895761" cy="913320"/>
            </a:xfrm>
            <a:custGeom>
              <a:rect b="b" l="l" r="r" t="t"/>
              <a:pathLst>
                <a:path extrusionOk="0" h="913320" w="895761">
                  <a:moveTo>
                    <a:pt x="882294" y="681067"/>
                  </a:moveTo>
                  <a:lnTo>
                    <a:pt x="652267" y="901161"/>
                  </a:lnTo>
                  <a:cubicBezTo>
                    <a:pt x="636550" y="916267"/>
                    <a:pt x="612070" y="917439"/>
                    <a:pt x="594926" y="903885"/>
                  </a:cubicBezTo>
                  <a:cubicBezTo>
                    <a:pt x="372803" y="726692"/>
                    <a:pt x="175483" y="520456"/>
                    <a:pt x="8271" y="290722"/>
                  </a:cubicBezTo>
                  <a:cubicBezTo>
                    <a:pt x="-4511" y="273035"/>
                    <a:pt x="-2263" y="248632"/>
                    <a:pt x="13529" y="233572"/>
                  </a:cubicBezTo>
                  <a:lnTo>
                    <a:pt x="244977" y="12116"/>
                  </a:lnTo>
                  <a:cubicBezTo>
                    <a:pt x="262408" y="-4543"/>
                    <a:pt x="290030" y="-3952"/>
                    <a:pt x="306699" y="13450"/>
                  </a:cubicBezTo>
                  <a:cubicBezTo>
                    <a:pt x="308223" y="15040"/>
                    <a:pt x="309557" y="16746"/>
                    <a:pt x="310890" y="18555"/>
                  </a:cubicBezTo>
                  <a:cubicBezTo>
                    <a:pt x="479768" y="259824"/>
                    <a:pt x="666839" y="462382"/>
                    <a:pt x="877627" y="614192"/>
                  </a:cubicBezTo>
                  <a:cubicBezTo>
                    <a:pt x="897154" y="628241"/>
                    <a:pt x="901630" y="655464"/>
                    <a:pt x="887534" y="675009"/>
                  </a:cubicBezTo>
                  <a:cubicBezTo>
                    <a:pt x="886009" y="677180"/>
                    <a:pt x="884200" y="679219"/>
                    <a:pt x="882294" y="68106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 rot="-2624054">
              <a:off x="10076533" y="4589962"/>
              <a:ext cx="152399" cy="285749"/>
            </a:xfrm>
            <a:custGeom>
              <a:rect b="b" l="l" r="r" t="t"/>
              <a:pathLst>
                <a:path extrusionOk="0" h="285749" w="152399">
                  <a:moveTo>
                    <a:pt x="152273" y="142710"/>
                  </a:moveTo>
                  <a:cubicBezTo>
                    <a:pt x="152273" y="221617"/>
                    <a:pt x="118158" y="285584"/>
                    <a:pt x="76073" y="285584"/>
                  </a:cubicBezTo>
                  <a:cubicBezTo>
                    <a:pt x="33989" y="285584"/>
                    <a:pt x="-127" y="221617"/>
                    <a:pt x="-127" y="142710"/>
                  </a:cubicBezTo>
                  <a:cubicBezTo>
                    <a:pt x="-127" y="63802"/>
                    <a:pt x="33989" y="-165"/>
                    <a:pt x="76073" y="-165"/>
                  </a:cubicBezTo>
                  <a:cubicBezTo>
                    <a:pt x="118158" y="-165"/>
                    <a:pt x="152273" y="63802"/>
                    <a:pt x="152273" y="14271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 rot="-2624054">
              <a:off x="10070819" y="4542693"/>
              <a:ext cx="152399" cy="285749"/>
            </a:xfrm>
            <a:custGeom>
              <a:rect b="b" l="l" r="r" t="t"/>
              <a:pathLst>
                <a:path extrusionOk="0" h="285749" w="152399">
                  <a:moveTo>
                    <a:pt x="152273" y="142709"/>
                  </a:moveTo>
                  <a:cubicBezTo>
                    <a:pt x="152273" y="221617"/>
                    <a:pt x="118158" y="285584"/>
                    <a:pt x="76073" y="285584"/>
                  </a:cubicBezTo>
                  <a:cubicBezTo>
                    <a:pt x="33989" y="285584"/>
                    <a:pt x="-127" y="221617"/>
                    <a:pt x="-127" y="142709"/>
                  </a:cubicBezTo>
                  <a:cubicBezTo>
                    <a:pt x="-127" y="63801"/>
                    <a:pt x="33989" y="-166"/>
                    <a:pt x="76073" y="-166"/>
                  </a:cubicBezTo>
                  <a:cubicBezTo>
                    <a:pt x="118158" y="-166"/>
                    <a:pt x="152273" y="63801"/>
                    <a:pt x="152273" y="14270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9453075" y="4022469"/>
              <a:ext cx="962660" cy="531266"/>
            </a:xfrm>
            <a:custGeom>
              <a:rect b="b" l="l" r="r" t="t"/>
              <a:pathLst>
                <a:path extrusionOk="0" h="531266" w="962660">
                  <a:moveTo>
                    <a:pt x="962159" y="179541"/>
                  </a:moveTo>
                  <a:lnTo>
                    <a:pt x="913677" y="494200"/>
                  </a:lnTo>
                  <a:cubicBezTo>
                    <a:pt x="910439" y="515764"/>
                    <a:pt x="891674" y="531604"/>
                    <a:pt x="869863" y="531261"/>
                  </a:cubicBezTo>
                  <a:cubicBezTo>
                    <a:pt x="585827" y="525984"/>
                    <a:pt x="303687" y="482550"/>
                    <a:pt x="31157" y="402150"/>
                  </a:cubicBezTo>
                  <a:cubicBezTo>
                    <a:pt x="10250" y="395902"/>
                    <a:pt x="-2837" y="375175"/>
                    <a:pt x="525" y="353620"/>
                  </a:cubicBezTo>
                  <a:lnTo>
                    <a:pt x="49264" y="37009"/>
                  </a:lnTo>
                  <a:cubicBezTo>
                    <a:pt x="52922" y="13196"/>
                    <a:pt x="75182" y="-3139"/>
                    <a:pt x="98985" y="509"/>
                  </a:cubicBezTo>
                  <a:cubicBezTo>
                    <a:pt x="101167" y="843"/>
                    <a:pt x="103319" y="1348"/>
                    <a:pt x="105424" y="2005"/>
                  </a:cubicBezTo>
                  <a:cubicBezTo>
                    <a:pt x="386345" y="90511"/>
                    <a:pt x="658026" y="137279"/>
                    <a:pt x="917678" y="129335"/>
                  </a:cubicBezTo>
                  <a:cubicBezTo>
                    <a:pt x="941776" y="128582"/>
                    <a:pt x="961873" y="147461"/>
                    <a:pt x="962636" y="171521"/>
                  </a:cubicBezTo>
                  <a:cubicBezTo>
                    <a:pt x="962731" y="174198"/>
                    <a:pt x="962541" y="176884"/>
                    <a:pt x="962159" y="17954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9425567" y="3950774"/>
              <a:ext cx="962641" cy="531267"/>
            </a:xfrm>
            <a:custGeom>
              <a:rect b="b" l="l" r="r" t="t"/>
              <a:pathLst>
                <a:path extrusionOk="0" h="531267" w="962641">
                  <a:moveTo>
                    <a:pt x="962140" y="179541"/>
                  </a:moveTo>
                  <a:lnTo>
                    <a:pt x="913658" y="494190"/>
                  </a:lnTo>
                  <a:cubicBezTo>
                    <a:pt x="910420" y="515764"/>
                    <a:pt x="891656" y="531605"/>
                    <a:pt x="869844" y="531262"/>
                  </a:cubicBezTo>
                  <a:cubicBezTo>
                    <a:pt x="585808" y="525985"/>
                    <a:pt x="303687" y="482551"/>
                    <a:pt x="31158" y="402150"/>
                  </a:cubicBezTo>
                  <a:cubicBezTo>
                    <a:pt x="10241" y="395902"/>
                    <a:pt x="-2837" y="375175"/>
                    <a:pt x="525" y="353620"/>
                  </a:cubicBezTo>
                  <a:lnTo>
                    <a:pt x="49265" y="37009"/>
                  </a:lnTo>
                  <a:cubicBezTo>
                    <a:pt x="52913" y="13197"/>
                    <a:pt x="75173" y="-3139"/>
                    <a:pt x="98986" y="509"/>
                  </a:cubicBezTo>
                  <a:cubicBezTo>
                    <a:pt x="101167" y="843"/>
                    <a:pt x="103319" y="1347"/>
                    <a:pt x="105424" y="2005"/>
                  </a:cubicBezTo>
                  <a:cubicBezTo>
                    <a:pt x="386345" y="90511"/>
                    <a:pt x="658008" y="137279"/>
                    <a:pt x="917659" y="129335"/>
                  </a:cubicBezTo>
                  <a:cubicBezTo>
                    <a:pt x="941757" y="128573"/>
                    <a:pt x="961856" y="147461"/>
                    <a:pt x="962617" y="171511"/>
                  </a:cubicBezTo>
                  <a:cubicBezTo>
                    <a:pt x="962712" y="174198"/>
                    <a:pt x="962522" y="176884"/>
                    <a:pt x="962140" y="17954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 rot="-4874894">
              <a:off x="9867684" y="4115882"/>
              <a:ext cx="152400" cy="285750"/>
            </a:xfrm>
            <a:custGeom>
              <a:rect b="b" l="l" r="r" t="t"/>
              <a:pathLst>
                <a:path extrusionOk="0" h="285750" w="152400">
                  <a:moveTo>
                    <a:pt x="152273" y="142710"/>
                  </a:moveTo>
                  <a:cubicBezTo>
                    <a:pt x="152273" y="221618"/>
                    <a:pt x="118157" y="285585"/>
                    <a:pt x="76073" y="285585"/>
                  </a:cubicBezTo>
                  <a:cubicBezTo>
                    <a:pt x="33989" y="285585"/>
                    <a:pt x="-127" y="221618"/>
                    <a:pt x="-127" y="142710"/>
                  </a:cubicBezTo>
                  <a:cubicBezTo>
                    <a:pt x="-127" y="63802"/>
                    <a:pt x="33989" y="-165"/>
                    <a:pt x="76073" y="-165"/>
                  </a:cubicBezTo>
                  <a:cubicBezTo>
                    <a:pt x="118157" y="-165"/>
                    <a:pt x="152273" y="63802"/>
                    <a:pt x="152273" y="14271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 rot="-4874894">
              <a:off x="9834391" y="4081836"/>
              <a:ext cx="152400" cy="285750"/>
            </a:xfrm>
            <a:custGeom>
              <a:rect b="b" l="l" r="r" t="t"/>
              <a:pathLst>
                <a:path extrusionOk="0" h="285750" w="152400">
                  <a:moveTo>
                    <a:pt x="152273" y="142709"/>
                  </a:moveTo>
                  <a:cubicBezTo>
                    <a:pt x="152273" y="221617"/>
                    <a:pt x="118157" y="285584"/>
                    <a:pt x="76073" y="285584"/>
                  </a:cubicBezTo>
                  <a:cubicBezTo>
                    <a:pt x="33989" y="285584"/>
                    <a:pt x="-127" y="221617"/>
                    <a:pt x="-127" y="142709"/>
                  </a:cubicBezTo>
                  <a:cubicBezTo>
                    <a:pt x="-127" y="63801"/>
                    <a:pt x="33989" y="-166"/>
                    <a:pt x="76073" y="-166"/>
                  </a:cubicBezTo>
                  <a:cubicBezTo>
                    <a:pt x="118157" y="-166"/>
                    <a:pt x="152273" y="63801"/>
                    <a:pt x="152273" y="14270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8880866" y="1303108"/>
              <a:ext cx="327214" cy="327214"/>
            </a:xfrm>
            <a:custGeom>
              <a:rect b="b" l="l" r="r" t="t"/>
              <a:pathLst>
                <a:path extrusionOk="0" h="327214" w="327214">
                  <a:moveTo>
                    <a:pt x="327214" y="163607"/>
                  </a:moveTo>
                  <a:cubicBezTo>
                    <a:pt x="327214" y="253965"/>
                    <a:pt x="253965" y="327214"/>
                    <a:pt x="163607" y="327214"/>
                  </a:cubicBezTo>
                  <a:cubicBezTo>
                    <a:pt x="73250" y="327214"/>
                    <a:pt x="0" y="253965"/>
                    <a:pt x="0" y="163607"/>
                  </a:cubicBezTo>
                  <a:cubicBezTo>
                    <a:pt x="0" y="73249"/>
                    <a:pt x="73250" y="0"/>
                    <a:pt x="163607" y="0"/>
                  </a:cubicBezTo>
                  <a:cubicBezTo>
                    <a:pt x="253965" y="0"/>
                    <a:pt x="327214" y="73249"/>
                    <a:pt x="327214" y="16360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8973340" y="1332251"/>
              <a:ext cx="270007" cy="304362"/>
            </a:xfrm>
            <a:custGeom>
              <a:rect b="b" l="l" r="r" t="t"/>
              <a:pathLst>
                <a:path extrusionOk="0" h="304362" w="270007">
                  <a:moveTo>
                    <a:pt x="216322" y="219456"/>
                  </a:moveTo>
                  <a:cubicBezTo>
                    <a:pt x="265699" y="150476"/>
                    <a:pt x="254155" y="55188"/>
                    <a:pt x="189728" y="0"/>
                  </a:cubicBezTo>
                  <a:cubicBezTo>
                    <a:pt x="193777" y="2400"/>
                    <a:pt x="197777" y="4953"/>
                    <a:pt x="201673" y="7753"/>
                  </a:cubicBezTo>
                  <a:cubicBezTo>
                    <a:pt x="275129" y="60379"/>
                    <a:pt x="292008" y="162582"/>
                    <a:pt x="239382" y="236029"/>
                  </a:cubicBezTo>
                  <a:cubicBezTo>
                    <a:pt x="186785" y="309448"/>
                    <a:pt x="84639" y="326355"/>
                    <a:pt x="11192" y="273796"/>
                  </a:cubicBezTo>
                  <a:cubicBezTo>
                    <a:pt x="7286" y="271005"/>
                    <a:pt x="3581" y="268043"/>
                    <a:pt x="0" y="264985"/>
                  </a:cubicBezTo>
                  <a:cubicBezTo>
                    <a:pt x="73009" y="308191"/>
                    <a:pt x="166925" y="288426"/>
                    <a:pt x="216322" y="219456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8724376" y="1516512"/>
              <a:ext cx="597522" cy="597522"/>
            </a:xfrm>
            <a:custGeom>
              <a:rect b="b" l="l" r="r" t="t"/>
              <a:pathLst>
                <a:path extrusionOk="0" h="597522" w="597522">
                  <a:moveTo>
                    <a:pt x="597522" y="298761"/>
                  </a:moveTo>
                  <a:cubicBezTo>
                    <a:pt x="597522" y="463762"/>
                    <a:pt x="463762" y="597522"/>
                    <a:pt x="298761" y="597522"/>
                  </a:cubicBezTo>
                  <a:cubicBezTo>
                    <a:pt x="133760" y="597522"/>
                    <a:pt x="-1" y="463762"/>
                    <a:pt x="-1" y="298761"/>
                  </a:cubicBezTo>
                  <a:cubicBezTo>
                    <a:pt x="-1" y="133760"/>
                    <a:pt x="133759" y="0"/>
                    <a:pt x="298761" y="0"/>
                  </a:cubicBezTo>
                  <a:cubicBezTo>
                    <a:pt x="463762" y="0"/>
                    <a:pt x="597522" y="133760"/>
                    <a:pt x="597522" y="298761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8649438" y="2171536"/>
              <a:ext cx="430600" cy="219913"/>
            </a:xfrm>
            <a:custGeom>
              <a:rect b="b" l="l" r="r" t="t"/>
              <a:pathLst>
                <a:path extrusionOk="0" h="219913" w="430600">
                  <a:moveTo>
                    <a:pt x="430601" y="98984"/>
                  </a:moveTo>
                  <a:cubicBezTo>
                    <a:pt x="430601" y="91879"/>
                    <a:pt x="373689" y="42082"/>
                    <a:pt x="373689" y="42082"/>
                  </a:cubicBezTo>
                  <a:cubicBezTo>
                    <a:pt x="373689" y="42082"/>
                    <a:pt x="89158" y="-36166"/>
                    <a:pt x="32256" y="20736"/>
                  </a:cubicBezTo>
                  <a:cubicBezTo>
                    <a:pt x="-767" y="51921"/>
                    <a:pt x="-9435" y="101061"/>
                    <a:pt x="10910" y="141666"/>
                  </a:cubicBezTo>
                  <a:lnTo>
                    <a:pt x="274105" y="21991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8635450" y="1968207"/>
              <a:ext cx="412324" cy="391229"/>
            </a:xfrm>
            <a:custGeom>
              <a:rect b="b" l="l" r="r" t="t"/>
              <a:pathLst>
                <a:path extrusionOk="0" h="391229" w="412324">
                  <a:moveTo>
                    <a:pt x="405469" y="120929"/>
                  </a:moveTo>
                  <a:cubicBezTo>
                    <a:pt x="405469" y="120929"/>
                    <a:pt x="341443" y="298761"/>
                    <a:pt x="405469" y="312991"/>
                  </a:cubicBezTo>
                  <a:cubicBezTo>
                    <a:pt x="469487" y="327212"/>
                    <a:pt x="64027" y="391230"/>
                    <a:pt x="64027" y="391230"/>
                  </a:cubicBezTo>
                  <a:lnTo>
                    <a:pt x="0" y="270310"/>
                  </a:lnTo>
                  <a:cubicBezTo>
                    <a:pt x="0" y="270310"/>
                    <a:pt x="220513" y="156496"/>
                    <a:pt x="192062" y="0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8635450" y="1968207"/>
              <a:ext cx="412324" cy="391229"/>
            </a:xfrm>
            <a:custGeom>
              <a:rect b="b" l="l" r="r" t="t"/>
              <a:pathLst>
                <a:path extrusionOk="0" h="391229" w="412324">
                  <a:moveTo>
                    <a:pt x="405469" y="120929"/>
                  </a:moveTo>
                  <a:cubicBezTo>
                    <a:pt x="405469" y="120929"/>
                    <a:pt x="341443" y="298761"/>
                    <a:pt x="405469" y="312991"/>
                  </a:cubicBezTo>
                  <a:cubicBezTo>
                    <a:pt x="469487" y="327212"/>
                    <a:pt x="64027" y="391230"/>
                    <a:pt x="64027" y="391230"/>
                  </a:cubicBezTo>
                  <a:lnTo>
                    <a:pt x="0" y="270310"/>
                  </a:lnTo>
                  <a:cubicBezTo>
                    <a:pt x="0" y="270310"/>
                    <a:pt x="220513" y="156496"/>
                    <a:pt x="192062" y="0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8314715" y="2644101"/>
              <a:ext cx="260884" cy="1451451"/>
            </a:xfrm>
            <a:custGeom>
              <a:rect b="b" l="l" r="r" t="t"/>
              <a:pathLst>
                <a:path extrusionOk="0" h="1451451" w="260884">
                  <a:moveTo>
                    <a:pt x="0" y="0"/>
                  </a:moveTo>
                  <a:lnTo>
                    <a:pt x="33414" y="447799"/>
                  </a:lnTo>
                  <a:cubicBezTo>
                    <a:pt x="33414" y="447799"/>
                    <a:pt x="14983" y="780707"/>
                    <a:pt x="86192" y="1086812"/>
                  </a:cubicBezTo>
                  <a:cubicBezTo>
                    <a:pt x="86192" y="1086812"/>
                    <a:pt x="79686" y="1453972"/>
                    <a:pt x="201426" y="1451439"/>
                  </a:cubicBezTo>
                  <a:cubicBezTo>
                    <a:pt x="323155" y="1448905"/>
                    <a:pt x="220266" y="1017927"/>
                    <a:pt x="220266" y="1017927"/>
                  </a:cubicBezTo>
                  <a:lnTo>
                    <a:pt x="199816" y="94355"/>
                  </a:ln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9289884" y="2636862"/>
              <a:ext cx="262344" cy="1465691"/>
            </a:xfrm>
            <a:custGeom>
              <a:rect b="b" l="l" r="r" t="t"/>
              <a:pathLst>
                <a:path extrusionOk="0" h="1465691" w="262344">
                  <a:moveTo>
                    <a:pt x="184947" y="0"/>
                  </a:moveTo>
                  <a:lnTo>
                    <a:pt x="213398" y="448142"/>
                  </a:lnTo>
                  <a:cubicBezTo>
                    <a:pt x="213398" y="448142"/>
                    <a:pt x="277416" y="775354"/>
                    <a:pt x="248964" y="1088346"/>
                  </a:cubicBezTo>
                  <a:cubicBezTo>
                    <a:pt x="248964" y="1088346"/>
                    <a:pt x="305876" y="1451125"/>
                    <a:pt x="184947" y="1465355"/>
                  </a:cubicBezTo>
                  <a:cubicBezTo>
                    <a:pt x="64018" y="1479576"/>
                    <a:pt x="106699" y="1038549"/>
                    <a:pt x="106699" y="1038549"/>
                  </a:cubicBezTo>
                  <a:lnTo>
                    <a:pt x="0" y="120930"/>
                  </a:ln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8535866" y="3981287"/>
              <a:ext cx="417466" cy="1885035"/>
            </a:xfrm>
            <a:custGeom>
              <a:rect b="b" l="l" r="r" t="t"/>
              <a:pathLst>
                <a:path extrusionOk="0" h="1885035" w="417466">
                  <a:moveTo>
                    <a:pt x="362778" y="0"/>
                  </a:moveTo>
                  <a:cubicBezTo>
                    <a:pt x="362778" y="0"/>
                    <a:pt x="426805" y="739788"/>
                    <a:pt x="405460" y="782469"/>
                  </a:cubicBezTo>
                  <a:cubicBezTo>
                    <a:pt x="384124" y="825151"/>
                    <a:pt x="405460" y="1593389"/>
                    <a:pt x="405460" y="1593389"/>
                  </a:cubicBezTo>
                  <a:cubicBezTo>
                    <a:pt x="405460" y="1593389"/>
                    <a:pt x="426805" y="1885036"/>
                    <a:pt x="412575" y="1885036"/>
                  </a:cubicBezTo>
                  <a:cubicBezTo>
                    <a:pt x="398345" y="1885036"/>
                    <a:pt x="277425" y="1842354"/>
                    <a:pt x="277425" y="1842354"/>
                  </a:cubicBezTo>
                  <a:cubicBezTo>
                    <a:pt x="277425" y="1842354"/>
                    <a:pt x="184947" y="1479575"/>
                    <a:pt x="163611" y="1408443"/>
                  </a:cubicBezTo>
                  <a:cubicBezTo>
                    <a:pt x="142265" y="1337310"/>
                    <a:pt x="142265" y="974531"/>
                    <a:pt x="142265" y="825151"/>
                  </a:cubicBezTo>
                  <a:cubicBezTo>
                    <a:pt x="142265" y="675770"/>
                    <a:pt x="0" y="56902"/>
                    <a:pt x="0" y="56902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8535866" y="3981287"/>
              <a:ext cx="417466" cy="1885035"/>
            </a:xfrm>
            <a:custGeom>
              <a:rect b="b" l="l" r="r" t="t"/>
              <a:pathLst>
                <a:path extrusionOk="0" h="1885035" w="417466">
                  <a:moveTo>
                    <a:pt x="362778" y="0"/>
                  </a:moveTo>
                  <a:cubicBezTo>
                    <a:pt x="362778" y="0"/>
                    <a:pt x="426805" y="739788"/>
                    <a:pt x="405460" y="782469"/>
                  </a:cubicBezTo>
                  <a:cubicBezTo>
                    <a:pt x="384124" y="825151"/>
                    <a:pt x="405460" y="1593389"/>
                    <a:pt x="405460" y="1593389"/>
                  </a:cubicBezTo>
                  <a:cubicBezTo>
                    <a:pt x="405460" y="1593389"/>
                    <a:pt x="426805" y="1885036"/>
                    <a:pt x="412575" y="1885036"/>
                  </a:cubicBezTo>
                  <a:cubicBezTo>
                    <a:pt x="398345" y="1885036"/>
                    <a:pt x="277425" y="1842354"/>
                    <a:pt x="277425" y="1842354"/>
                  </a:cubicBezTo>
                  <a:cubicBezTo>
                    <a:pt x="277425" y="1842354"/>
                    <a:pt x="184947" y="1479575"/>
                    <a:pt x="163611" y="1408443"/>
                  </a:cubicBezTo>
                  <a:cubicBezTo>
                    <a:pt x="142265" y="1337310"/>
                    <a:pt x="142265" y="974531"/>
                    <a:pt x="142265" y="825151"/>
                  </a:cubicBezTo>
                  <a:cubicBezTo>
                    <a:pt x="142265" y="675770"/>
                    <a:pt x="0" y="56902"/>
                    <a:pt x="0" y="56902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8660748" y="5788667"/>
              <a:ext cx="323260" cy="349224"/>
            </a:xfrm>
            <a:custGeom>
              <a:rect b="b" l="l" r="r" t="t"/>
              <a:pathLst>
                <a:path extrusionOk="0" h="349224" w="323260">
                  <a:moveTo>
                    <a:pt x="109863" y="42089"/>
                  </a:moveTo>
                  <a:cubicBezTo>
                    <a:pt x="109863" y="42089"/>
                    <a:pt x="223677" y="-29043"/>
                    <a:pt x="252128" y="13638"/>
                  </a:cubicBezTo>
                  <a:cubicBezTo>
                    <a:pt x="267682" y="37784"/>
                    <a:pt x="286885" y="59377"/>
                    <a:pt x="309030" y="77656"/>
                  </a:cubicBezTo>
                  <a:lnTo>
                    <a:pt x="323261" y="315057"/>
                  </a:lnTo>
                  <a:cubicBezTo>
                    <a:pt x="323261" y="315057"/>
                    <a:pt x="240298" y="303979"/>
                    <a:pt x="226077" y="325316"/>
                  </a:cubicBezTo>
                  <a:cubicBezTo>
                    <a:pt x="211847" y="346661"/>
                    <a:pt x="102747" y="362196"/>
                    <a:pt x="31615" y="333735"/>
                  </a:cubicBezTo>
                  <a:cubicBezTo>
                    <a:pt x="-39518" y="305284"/>
                    <a:pt x="31615" y="170134"/>
                    <a:pt x="31615" y="170134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8804261" y="3884437"/>
              <a:ext cx="585778" cy="1861690"/>
            </a:xfrm>
            <a:custGeom>
              <a:rect b="b" l="l" r="r" t="t"/>
              <a:pathLst>
                <a:path extrusionOk="0" h="1861690" w="585778">
                  <a:moveTo>
                    <a:pt x="585779" y="0"/>
                  </a:moveTo>
                  <a:cubicBezTo>
                    <a:pt x="585779" y="0"/>
                    <a:pt x="578092" y="239115"/>
                    <a:pt x="485623" y="402726"/>
                  </a:cubicBezTo>
                  <a:cubicBezTo>
                    <a:pt x="393145" y="566328"/>
                    <a:pt x="286446" y="701488"/>
                    <a:pt x="300676" y="829523"/>
                  </a:cubicBezTo>
                  <a:cubicBezTo>
                    <a:pt x="314897" y="957567"/>
                    <a:pt x="407375" y="907770"/>
                    <a:pt x="350463" y="1448390"/>
                  </a:cubicBezTo>
                  <a:cubicBezTo>
                    <a:pt x="350463" y="1448390"/>
                    <a:pt x="314897" y="1668904"/>
                    <a:pt x="350463" y="1782718"/>
                  </a:cubicBezTo>
                  <a:cubicBezTo>
                    <a:pt x="386030" y="1896532"/>
                    <a:pt x="179747" y="1853851"/>
                    <a:pt x="179747" y="1853851"/>
                  </a:cubicBezTo>
                  <a:cubicBezTo>
                    <a:pt x="179747" y="1853851"/>
                    <a:pt x="144181" y="1384364"/>
                    <a:pt x="115729" y="1320346"/>
                  </a:cubicBezTo>
                  <a:cubicBezTo>
                    <a:pt x="87268" y="1256328"/>
                    <a:pt x="-33651" y="829523"/>
                    <a:pt x="9030" y="651691"/>
                  </a:cubicBezTo>
                  <a:cubicBezTo>
                    <a:pt x="51702" y="473859"/>
                    <a:pt x="179747" y="11487"/>
                    <a:pt x="179747" y="11487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8955557" y="5631589"/>
              <a:ext cx="275642" cy="462362"/>
            </a:xfrm>
            <a:custGeom>
              <a:rect b="b" l="l" r="r" t="t"/>
              <a:pathLst>
                <a:path extrusionOk="0" h="462362" w="275642">
                  <a:moveTo>
                    <a:pt x="42681" y="0"/>
                  </a:moveTo>
                  <a:cubicBezTo>
                    <a:pt x="42681" y="0"/>
                    <a:pt x="142265" y="7105"/>
                    <a:pt x="170716" y="14221"/>
                  </a:cubicBezTo>
                  <a:cubicBezTo>
                    <a:pt x="186518" y="18802"/>
                    <a:pt x="203511" y="13145"/>
                    <a:pt x="213398" y="0"/>
                  </a:cubicBezTo>
                  <a:cubicBezTo>
                    <a:pt x="213398" y="0"/>
                    <a:pt x="248964" y="220513"/>
                    <a:pt x="270310" y="270300"/>
                  </a:cubicBezTo>
                  <a:cubicBezTo>
                    <a:pt x="291646" y="320097"/>
                    <a:pt x="248964" y="462362"/>
                    <a:pt x="142265" y="462362"/>
                  </a:cubicBezTo>
                  <a:cubicBezTo>
                    <a:pt x="35566" y="462362"/>
                    <a:pt x="7115" y="398345"/>
                    <a:pt x="7115" y="377000"/>
                  </a:cubicBezTo>
                  <a:lnTo>
                    <a:pt x="7115" y="99584"/>
                  </a:lnTo>
                  <a:lnTo>
                    <a:pt x="0" y="35566"/>
                  </a:lnTo>
                  <a:cubicBezTo>
                    <a:pt x="0" y="35566"/>
                    <a:pt x="42681" y="21336"/>
                    <a:pt x="42681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8752826" y="1637431"/>
              <a:ext cx="512161" cy="512161"/>
            </a:xfrm>
            <a:custGeom>
              <a:rect b="b" l="l" r="r" t="t"/>
              <a:pathLst>
                <a:path extrusionOk="0" h="512161" w="512161">
                  <a:moveTo>
                    <a:pt x="512161" y="256081"/>
                  </a:moveTo>
                  <a:cubicBezTo>
                    <a:pt x="512161" y="397510"/>
                    <a:pt x="397510" y="512161"/>
                    <a:pt x="256081" y="512161"/>
                  </a:cubicBezTo>
                  <a:cubicBezTo>
                    <a:pt x="114652" y="512161"/>
                    <a:pt x="0" y="397510"/>
                    <a:pt x="0" y="256081"/>
                  </a:cubicBezTo>
                  <a:cubicBezTo>
                    <a:pt x="0" y="114651"/>
                    <a:pt x="114652" y="0"/>
                    <a:pt x="256081" y="0"/>
                  </a:cubicBezTo>
                  <a:cubicBezTo>
                    <a:pt x="397510" y="0"/>
                    <a:pt x="512161" y="114651"/>
                    <a:pt x="512161" y="256081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341805" y="2195835"/>
              <a:ext cx="1054778" cy="1203102"/>
            </a:xfrm>
            <a:custGeom>
              <a:rect b="b" l="l" r="r" t="t"/>
              <a:pathLst>
                <a:path extrusionOk="0" h="1203102" w="1054778">
                  <a:moveTo>
                    <a:pt x="681322" y="17783"/>
                  </a:moveTo>
                  <a:cubicBezTo>
                    <a:pt x="681322" y="17783"/>
                    <a:pt x="684884" y="106699"/>
                    <a:pt x="542619" y="85363"/>
                  </a:cubicBezTo>
                  <a:cubicBezTo>
                    <a:pt x="400344" y="64018"/>
                    <a:pt x="336326" y="0"/>
                    <a:pt x="336326" y="0"/>
                  </a:cubicBezTo>
                  <a:cubicBezTo>
                    <a:pt x="336326" y="0"/>
                    <a:pt x="23344" y="56902"/>
                    <a:pt x="1999" y="177832"/>
                  </a:cubicBezTo>
                  <a:cubicBezTo>
                    <a:pt x="-19337" y="298761"/>
                    <a:pt x="137159" y="483708"/>
                    <a:pt x="137159" y="483708"/>
                  </a:cubicBezTo>
                  <a:cubicBezTo>
                    <a:pt x="137159" y="483708"/>
                    <a:pt x="137159" y="611743"/>
                    <a:pt x="158495" y="661540"/>
                  </a:cubicBezTo>
                  <a:cubicBezTo>
                    <a:pt x="179831" y="711337"/>
                    <a:pt x="58911" y="1095451"/>
                    <a:pt x="137159" y="1116797"/>
                  </a:cubicBezTo>
                  <a:cubicBezTo>
                    <a:pt x="215397" y="1138133"/>
                    <a:pt x="265194" y="1138133"/>
                    <a:pt x="421690" y="1173699"/>
                  </a:cubicBezTo>
                  <a:cubicBezTo>
                    <a:pt x="578185" y="1209265"/>
                    <a:pt x="741786" y="1216381"/>
                    <a:pt x="791583" y="1173699"/>
                  </a:cubicBezTo>
                  <a:cubicBezTo>
                    <a:pt x="841380" y="1131018"/>
                    <a:pt x="912513" y="1116797"/>
                    <a:pt x="962300" y="1116797"/>
                  </a:cubicBezTo>
                  <a:cubicBezTo>
                    <a:pt x="1012097" y="1116797"/>
                    <a:pt x="1047663" y="1038549"/>
                    <a:pt x="1012097" y="1002983"/>
                  </a:cubicBezTo>
                  <a:cubicBezTo>
                    <a:pt x="976530" y="967416"/>
                    <a:pt x="940964" y="874938"/>
                    <a:pt x="940964" y="839372"/>
                  </a:cubicBezTo>
                  <a:cubicBezTo>
                    <a:pt x="940964" y="803805"/>
                    <a:pt x="990761" y="668655"/>
                    <a:pt x="962300" y="618858"/>
                  </a:cubicBezTo>
                  <a:lnTo>
                    <a:pt x="1054778" y="128035"/>
                  </a:lnTo>
                  <a:cubicBezTo>
                    <a:pt x="1054778" y="128035"/>
                    <a:pt x="955194" y="49787"/>
                    <a:pt x="898282" y="42682"/>
                  </a:cubicBezTo>
                  <a:cubicBezTo>
                    <a:pt x="841380" y="35566"/>
                    <a:pt x="681322" y="17783"/>
                    <a:pt x="681322" y="1778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9258434" y="2316765"/>
              <a:ext cx="257328" cy="498291"/>
            </a:xfrm>
            <a:custGeom>
              <a:rect b="b" l="l" r="r" t="t"/>
              <a:pathLst>
                <a:path extrusionOk="0" h="498291" w="257328">
                  <a:moveTo>
                    <a:pt x="81238" y="0"/>
                  </a:moveTo>
                  <a:lnTo>
                    <a:pt x="134597" y="3553"/>
                  </a:lnTo>
                  <a:cubicBezTo>
                    <a:pt x="134597" y="3553"/>
                    <a:pt x="287530" y="362779"/>
                    <a:pt x="251964" y="384115"/>
                  </a:cubicBezTo>
                  <a:cubicBezTo>
                    <a:pt x="216397" y="405460"/>
                    <a:pt x="24335" y="505044"/>
                    <a:pt x="2999" y="497929"/>
                  </a:cubicBezTo>
                  <a:cubicBezTo>
                    <a:pt x="-18346" y="490814"/>
                    <a:pt x="81238" y="0"/>
                    <a:pt x="8123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8286748" y="2345216"/>
              <a:ext cx="258319" cy="470863"/>
            </a:xfrm>
            <a:custGeom>
              <a:rect b="b" l="l" r="r" t="t"/>
              <a:pathLst>
                <a:path extrusionOk="0" h="470863" w="258319">
                  <a:moveTo>
                    <a:pt x="128189" y="0"/>
                  </a:moveTo>
                  <a:lnTo>
                    <a:pt x="67724" y="3553"/>
                  </a:lnTo>
                  <a:cubicBezTo>
                    <a:pt x="67724" y="3553"/>
                    <a:pt x="7269" y="341443"/>
                    <a:pt x="154" y="362779"/>
                  </a:cubicBezTo>
                  <a:cubicBezTo>
                    <a:pt x="-6961" y="384115"/>
                    <a:pt x="234888" y="483708"/>
                    <a:pt x="256234" y="469478"/>
                  </a:cubicBezTo>
                  <a:cubicBezTo>
                    <a:pt x="277570" y="455257"/>
                    <a:pt x="128189" y="0"/>
                    <a:pt x="128189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8475680" y="3262835"/>
              <a:ext cx="936852" cy="806164"/>
            </a:xfrm>
            <a:custGeom>
              <a:rect b="b" l="l" r="r" t="t"/>
              <a:pathLst>
                <a:path extrusionOk="0" h="806164" w="936852">
                  <a:moveTo>
                    <a:pt x="814205" y="0"/>
                  </a:moveTo>
                  <a:lnTo>
                    <a:pt x="891176" y="156944"/>
                  </a:lnTo>
                  <a:cubicBezTo>
                    <a:pt x="891176" y="156944"/>
                    <a:pt x="972415" y="677133"/>
                    <a:pt x="918208" y="683562"/>
                  </a:cubicBezTo>
                  <a:cubicBezTo>
                    <a:pt x="863992" y="690001"/>
                    <a:pt x="536780" y="654434"/>
                    <a:pt x="501213" y="704222"/>
                  </a:cubicBezTo>
                  <a:cubicBezTo>
                    <a:pt x="465647" y="754018"/>
                    <a:pt x="437196" y="761134"/>
                    <a:pt x="437196" y="761134"/>
                  </a:cubicBezTo>
                  <a:cubicBezTo>
                    <a:pt x="437196" y="761134"/>
                    <a:pt x="60187" y="839381"/>
                    <a:pt x="17505" y="789585"/>
                  </a:cubicBezTo>
                  <a:cubicBezTo>
                    <a:pt x="-25177" y="739788"/>
                    <a:pt x="17505" y="92478"/>
                    <a:pt x="67302" y="42682"/>
                  </a:cubicBezTo>
                  <a:cubicBezTo>
                    <a:pt x="67302" y="42682"/>
                    <a:pt x="415860" y="128045"/>
                    <a:pt x="465647" y="92478"/>
                  </a:cubicBezTo>
                  <a:cubicBezTo>
                    <a:pt x="515443" y="56912"/>
                    <a:pt x="814205" y="0"/>
                    <a:pt x="814205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8711318" y="1632729"/>
              <a:ext cx="464695" cy="561572"/>
            </a:xfrm>
            <a:custGeom>
              <a:rect b="b" l="l" r="r" t="t"/>
              <a:pathLst>
                <a:path extrusionOk="0" h="561572" w="464695">
                  <a:moveTo>
                    <a:pt x="452694" y="42727"/>
                  </a:moveTo>
                  <a:cubicBezTo>
                    <a:pt x="456780" y="45194"/>
                    <a:pt x="460771" y="47756"/>
                    <a:pt x="464695" y="50376"/>
                  </a:cubicBezTo>
                  <a:cubicBezTo>
                    <a:pt x="319487" y="-27948"/>
                    <a:pt x="138274" y="26277"/>
                    <a:pt x="59950" y="171486"/>
                  </a:cubicBezTo>
                  <a:cubicBezTo>
                    <a:pt x="-13165" y="307027"/>
                    <a:pt x="28736" y="475924"/>
                    <a:pt x="156714" y="561573"/>
                  </a:cubicBezTo>
                  <a:cubicBezTo>
                    <a:pt x="152561" y="559334"/>
                    <a:pt x="148437" y="557010"/>
                    <a:pt x="144351" y="554543"/>
                  </a:cubicBezTo>
                  <a:cubicBezTo>
                    <a:pt x="3104" y="469237"/>
                    <a:pt x="-42235" y="285586"/>
                    <a:pt x="43072" y="144349"/>
                  </a:cubicBezTo>
                  <a:cubicBezTo>
                    <a:pt x="128244" y="3332"/>
                    <a:pt x="311486" y="-42131"/>
                    <a:pt x="452694" y="4272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8848905" y="1632729"/>
              <a:ext cx="464702" cy="561572"/>
            </a:xfrm>
            <a:custGeom>
              <a:rect b="b" l="l" r="r" t="t"/>
              <a:pathLst>
                <a:path extrusionOk="0" h="561572" w="464702">
                  <a:moveTo>
                    <a:pt x="12002" y="42727"/>
                  </a:moveTo>
                  <a:cubicBezTo>
                    <a:pt x="7915" y="45194"/>
                    <a:pt x="3934" y="47756"/>
                    <a:pt x="0" y="50376"/>
                  </a:cubicBezTo>
                  <a:cubicBezTo>
                    <a:pt x="145218" y="-27948"/>
                    <a:pt x="326431" y="26277"/>
                    <a:pt x="404756" y="171486"/>
                  </a:cubicBezTo>
                  <a:cubicBezTo>
                    <a:pt x="477860" y="307027"/>
                    <a:pt x="435959" y="475924"/>
                    <a:pt x="307981" y="561573"/>
                  </a:cubicBezTo>
                  <a:cubicBezTo>
                    <a:pt x="312134" y="559334"/>
                    <a:pt x="316268" y="557010"/>
                    <a:pt x="320354" y="554543"/>
                  </a:cubicBezTo>
                  <a:cubicBezTo>
                    <a:pt x="461591" y="469237"/>
                    <a:pt x="506939" y="285586"/>
                    <a:pt x="421634" y="144349"/>
                  </a:cubicBezTo>
                  <a:cubicBezTo>
                    <a:pt x="336461" y="3332"/>
                    <a:pt x="153210" y="-42131"/>
                    <a:pt x="12002" y="4272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8752830" y="1573411"/>
              <a:ext cx="540614" cy="341440"/>
            </a:xfrm>
            <a:custGeom>
              <a:rect b="b" l="l" r="r" t="t"/>
              <a:pathLst>
                <a:path extrusionOk="0" h="341440" w="540614">
                  <a:moveTo>
                    <a:pt x="540614" y="170720"/>
                  </a:moveTo>
                  <a:cubicBezTo>
                    <a:pt x="540614" y="265007"/>
                    <a:pt x="419594" y="341441"/>
                    <a:pt x="270307" y="341441"/>
                  </a:cubicBezTo>
                  <a:cubicBezTo>
                    <a:pt x="121021" y="341441"/>
                    <a:pt x="0" y="265007"/>
                    <a:pt x="0" y="170720"/>
                  </a:cubicBezTo>
                  <a:cubicBezTo>
                    <a:pt x="0" y="76434"/>
                    <a:pt x="121020" y="0"/>
                    <a:pt x="270307" y="0"/>
                  </a:cubicBezTo>
                  <a:cubicBezTo>
                    <a:pt x="419593" y="0"/>
                    <a:pt x="540614" y="76434"/>
                    <a:pt x="540614" y="17072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4"/>
          <p:cNvSpPr txBox="1"/>
          <p:nvPr/>
        </p:nvSpPr>
        <p:spPr>
          <a:xfrm>
            <a:off x="8172603" y="1327877"/>
            <a:ext cx="2585044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PLATFORM DEVELOPMENT </a:t>
            </a:r>
            <a:endParaRPr/>
          </a:p>
        </p:txBody>
      </p:sp>
      <p:sp>
        <p:nvSpPr>
          <p:cNvPr id="411" name="Google Shape;411;p4"/>
          <p:cNvSpPr txBox="1"/>
          <p:nvPr/>
        </p:nvSpPr>
        <p:spPr>
          <a:xfrm>
            <a:off x="8172603" y="1612057"/>
            <a:ext cx="3370352" cy="1261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Build up a platform utilizing smart contract to best serve the anti-money laundry purpose. </a:t>
            </a:r>
            <a:endParaRPr sz="1300">
              <a:solidFill>
                <a:srgbClr val="3F3F3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A permission based blockchain to share KYC records amongst institutions. </a:t>
            </a:r>
            <a:endParaRPr sz="1300">
              <a:solidFill>
                <a:srgbClr val="3F3F3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4"/>
          <p:cNvSpPr txBox="1"/>
          <p:nvPr/>
        </p:nvSpPr>
        <p:spPr>
          <a:xfrm>
            <a:off x="8129651" y="682159"/>
            <a:ext cx="69579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B506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>
              <a:solidFill>
                <a:srgbClr val="FFB50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3" name="Google Shape;413;p4"/>
          <p:cNvGrpSpPr/>
          <p:nvPr/>
        </p:nvGrpSpPr>
        <p:grpSpPr>
          <a:xfrm>
            <a:off x="9851058" y="3211871"/>
            <a:ext cx="1348763" cy="1028037"/>
            <a:chOff x="1305131" y="4308595"/>
            <a:chExt cx="3560277" cy="2549123"/>
          </a:xfrm>
        </p:grpSpPr>
        <p:sp>
          <p:nvSpPr>
            <p:cNvPr id="414" name="Google Shape;414;p4"/>
            <p:cNvSpPr/>
            <p:nvPr/>
          </p:nvSpPr>
          <p:spPr>
            <a:xfrm>
              <a:off x="1531407" y="4308595"/>
              <a:ext cx="3334001" cy="2201386"/>
            </a:xfrm>
            <a:custGeom>
              <a:rect b="b" l="l" r="r" t="t"/>
              <a:pathLst>
                <a:path extrusionOk="0" h="2201386" w="3334001">
                  <a:moveTo>
                    <a:pt x="3277581" y="1713756"/>
                  </a:moveTo>
                  <a:cubicBezTo>
                    <a:pt x="3194974" y="1884162"/>
                    <a:pt x="3027241" y="1998108"/>
                    <a:pt x="2853415" y="2073254"/>
                  </a:cubicBezTo>
                  <a:cubicBezTo>
                    <a:pt x="2619398" y="2174453"/>
                    <a:pt x="2361689" y="2214591"/>
                    <a:pt x="2107525" y="2197616"/>
                  </a:cubicBezTo>
                  <a:cubicBezTo>
                    <a:pt x="2062982" y="2194653"/>
                    <a:pt x="2018575" y="2189915"/>
                    <a:pt x="1974303" y="2183407"/>
                  </a:cubicBezTo>
                  <a:cubicBezTo>
                    <a:pt x="1820542" y="2160976"/>
                    <a:pt x="1670637" y="2117325"/>
                    <a:pt x="1528871" y="2053698"/>
                  </a:cubicBezTo>
                  <a:cubicBezTo>
                    <a:pt x="1487956" y="2035271"/>
                    <a:pt x="1447871" y="2015155"/>
                    <a:pt x="1408613" y="1993352"/>
                  </a:cubicBezTo>
                  <a:cubicBezTo>
                    <a:pt x="1343043" y="1957010"/>
                    <a:pt x="1280219" y="1915921"/>
                    <a:pt x="1220640" y="1870420"/>
                  </a:cubicBezTo>
                  <a:cubicBezTo>
                    <a:pt x="1205655" y="1858979"/>
                    <a:pt x="1190877" y="1847249"/>
                    <a:pt x="1176305" y="1835226"/>
                  </a:cubicBezTo>
                  <a:cubicBezTo>
                    <a:pt x="1166201" y="1826894"/>
                    <a:pt x="1156190" y="1818375"/>
                    <a:pt x="1146023" y="1810105"/>
                  </a:cubicBezTo>
                  <a:cubicBezTo>
                    <a:pt x="1124571" y="1792663"/>
                    <a:pt x="1102497" y="1776092"/>
                    <a:pt x="1077873" y="1763687"/>
                  </a:cubicBezTo>
                  <a:cubicBezTo>
                    <a:pt x="1070443" y="1759941"/>
                    <a:pt x="1062825" y="1756580"/>
                    <a:pt x="1055053" y="1753614"/>
                  </a:cubicBezTo>
                  <a:cubicBezTo>
                    <a:pt x="977078" y="1723953"/>
                    <a:pt x="887165" y="1735146"/>
                    <a:pt x="805988" y="1758277"/>
                  </a:cubicBezTo>
                  <a:cubicBezTo>
                    <a:pt x="744242" y="1775874"/>
                    <a:pt x="684051" y="1799969"/>
                    <a:pt x="622368" y="1817163"/>
                  </a:cubicBezTo>
                  <a:cubicBezTo>
                    <a:pt x="594930" y="1825044"/>
                    <a:pt x="566974" y="1830985"/>
                    <a:pt x="538703" y="1834946"/>
                  </a:cubicBezTo>
                  <a:cubicBezTo>
                    <a:pt x="475587" y="1842936"/>
                    <a:pt x="411488" y="1837306"/>
                    <a:pt x="350731" y="1818437"/>
                  </a:cubicBezTo>
                  <a:lnTo>
                    <a:pt x="345539" y="1816820"/>
                  </a:lnTo>
                  <a:cubicBezTo>
                    <a:pt x="336833" y="1814085"/>
                    <a:pt x="328200" y="1811091"/>
                    <a:pt x="319640" y="1807835"/>
                  </a:cubicBezTo>
                  <a:lnTo>
                    <a:pt x="314448" y="1805846"/>
                  </a:lnTo>
                  <a:cubicBezTo>
                    <a:pt x="306157" y="1802653"/>
                    <a:pt x="298042" y="1799223"/>
                    <a:pt x="290105" y="1795555"/>
                  </a:cubicBezTo>
                  <a:lnTo>
                    <a:pt x="284912" y="1793192"/>
                  </a:lnTo>
                  <a:cubicBezTo>
                    <a:pt x="276621" y="1789337"/>
                    <a:pt x="268506" y="1785264"/>
                    <a:pt x="260569" y="1780973"/>
                  </a:cubicBezTo>
                  <a:cubicBezTo>
                    <a:pt x="257708" y="1779481"/>
                    <a:pt x="254879" y="1777864"/>
                    <a:pt x="252081" y="1776341"/>
                  </a:cubicBezTo>
                  <a:cubicBezTo>
                    <a:pt x="206916" y="1751114"/>
                    <a:pt x="165861" y="1719150"/>
                    <a:pt x="130331" y="1681546"/>
                  </a:cubicBezTo>
                  <a:cubicBezTo>
                    <a:pt x="129305" y="1680520"/>
                    <a:pt x="128341" y="1679463"/>
                    <a:pt x="127222" y="1678437"/>
                  </a:cubicBezTo>
                  <a:cubicBezTo>
                    <a:pt x="122279" y="1673089"/>
                    <a:pt x="117428" y="1667649"/>
                    <a:pt x="112734" y="1662084"/>
                  </a:cubicBezTo>
                  <a:cubicBezTo>
                    <a:pt x="110993" y="1660031"/>
                    <a:pt x="109252" y="1657980"/>
                    <a:pt x="107542" y="1655865"/>
                  </a:cubicBezTo>
                  <a:cubicBezTo>
                    <a:pt x="101967" y="1649066"/>
                    <a:pt x="96589" y="1642114"/>
                    <a:pt x="91406" y="1635004"/>
                  </a:cubicBezTo>
                  <a:cubicBezTo>
                    <a:pt x="90629" y="1633978"/>
                    <a:pt x="89882" y="1632921"/>
                    <a:pt x="89136" y="1631895"/>
                  </a:cubicBezTo>
                  <a:cubicBezTo>
                    <a:pt x="67908" y="1602524"/>
                    <a:pt x="50304" y="1570696"/>
                    <a:pt x="36718" y="1537100"/>
                  </a:cubicBezTo>
                  <a:cubicBezTo>
                    <a:pt x="36282" y="1536074"/>
                    <a:pt x="35878" y="1535017"/>
                    <a:pt x="35505" y="1533991"/>
                  </a:cubicBezTo>
                  <a:cubicBezTo>
                    <a:pt x="31361" y="1523318"/>
                    <a:pt x="27577" y="1512467"/>
                    <a:pt x="24157" y="1501439"/>
                  </a:cubicBezTo>
                  <a:cubicBezTo>
                    <a:pt x="22758" y="1496838"/>
                    <a:pt x="21421" y="1492112"/>
                    <a:pt x="20240" y="1487511"/>
                  </a:cubicBezTo>
                  <a:cubicBezTo>
                    <a:pt x="19836" y="1486143"/>
                    <a:pt x="19463" y="1484744"/>
                    <a:pt x="19121" y="1483376"/>
                  </a:cubicBezTo>
                  <a:cubicBezTo>
                    <a:pt x="1959" y="1415816"/>
                    <a:pt x="0" y="1345583"/>
                    <a:pt x="0" y="1275754"/>
                  </a:cubicBezTo>
                  <a:cubicBezTo>
                    <a:pt x="0" y="1267609"/>
                    <a:pt x="0" y="1259472"/>
                    <a:pt x="0" y="1251348"/>
                  </a:cubicBezTo>
                  <a:cubicBezTo>
                    <a:pt x="497" y="1138397"/>
                    <a:pt x="2239" y="1023518"/>
                    <a:pt x="18903" y="912121"/>
                  </a:cubicBezTo>
                  <a:cubicBezTo>
                    <a:pt x="18903" y="911344"/>
                    <a:pt x="19121" y="910566"/>
                    <a:pt x="19245" y="909820"/>
                  </a:cubicBezTo>
                  <a:cubicBezTo>
                    <a:pt x="24823" y="872319"/>
                    <a:pt x="32409" y="835144"/>
                    <a:pt x="41972" y="798454"/>
                  </a:cubicBezTo>
                  <a:cubicBezTo>
                    <a:pt x="51980" y="759958"/>
                    <a:pt x="64771" y="722239"/>
                    <a:pt x="80244" y="685596"/>
                  </a:cubicBezTo>
                  <a:cubicBezTo>
                    <a:pt x="118579" y="595434"/>
                    <a:pt x="174324" y="513386"/>
                    <a:pt x="236225" y="437339"/>
                  </a:cubicBezTo>
                  <a:cubicBezTo>
                    <a:pt x="392143" y="245978"/>
                    <a:pt x="596625" y="85334"/>
                    <a:pt x="835959" y="25205"/>
                  </a:cubicBezTo>
                  <a:cubicBezTo>
                    <a:pt x="1093854" y="-39556"/>
                    <a:pt x="1380476" y="22500"/>
                    <a:pt x="1588502" y="188119"/>
                  </a:cubicBezTo>
                  <a:cubicBezTo>
                    <a:pt x="1651926" y="238609"/>
                    <a:pt x="1708915" y="298396"/>
                    <a:pt x="1780143" y="337104"/>
                  </a:cubicBezTo>
                  <a:cubicBezTo>
                    <a:pt x="1842324" y="370806"/>
                    <a:pt x="1915107" y="384765"/>
                    <a:pt x="1981702" y="358245"/>
                  </a:cubicBezTo>
                  <a:cubicBezTo>
                    <a:pt x="2036732" y="336327"/>
                    <a:pt x="2072548" y="325445"/>
                    <a:pt x="2134356" y="328772"/>
                  </a:cubicBezTo>
                  <a:cubicBezTo>
                    <a:pt x="2262312" y="336009"/>
                    <a:pt x="2388455" y="362430"/>
                    <a:pt x="2508560" y="407150"/>
                  </a:cubicBezTo>
                  <a:cubicBezTo>
                    <a:pt x="2513410" y="408923"/>
                    <a:pt x="2518260" y="410757"/>
                    <a:pt x="2523079" y="412591"/>
                  </a:cubicBezTo>
                  <a:cubicBezTo>
                    <a:pt x="2836191" y="532383"/>
                    <a:pt x="3105340" y="770380"/>
                    <a:pt x="3245247" y="1076216"/>
                  </a:cubicBezTo>
                  <a:cubicBezTo>
                    <a:pt x="3248947" y="1084299"/>
                    <a:pt x="3252553" y="1092445"/>
                    <a:pt x="3256036" y="1100653"/>
                  </a:cubicBezTo>
                  <a:cubicBezTo>
                    <a:pt x="3339451" y="1295497"/>
                    <a:pt x="3369609" y="1523856"/>
                    <a:pt x="3277581" y="1713756"/>
                  </a:cubicBezTo>
                  <a:close/>
                </a:path>
              </a:pathLst>
            </a:custGeom>
            <a:solidFill>
              <a:srgbClr val="FFB506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403315" y="6530399"/>
              <a:ext cx="548932" cy="88172"/>
            </a:xfrm>
            <a:custGeom>
              <a:rect b="b" l="l" r="r" t="t"/>
              <a:pathLst>
                <a:path extrusionOk="0" h="88172" w="548932">
                  <a:moveTo>
                    <a:pt x="548932" y="44086"/>
                  </a:moveTo>
                  <a:cubicBezTo>
                    <a:pt x="548932" y="68434"/>
                    <a:pt x="426049" y="88172"/>
                    <a:pt x="274466" y="88172"/>
                  </a:cubicBezTo>
                  <a:cubicBezTo>
                    <a:pt x="122883" y="88172"/>
                    <a:pt x="0" y="68434"/>
                    <a:pt x="0" y="44086"/>
                  </a:cubicBezTo>
                  <a:cubicBezTo>
                    <a:pt x="0" y="19738"/>
                    <a:pt x="122883" y="0"/>
                    <a:pt x="274466" y="0"/>
                  </a:cubicBezTo>
                  <a:cubicBezTo>
                    <a:pt x="426049" y="0"/>
                    <a:pt x="548932" y="19738"/>
                    <a:pt x="548932" y="44086"/>
                  </a:cubicBezTo>
                  <a:close/>
                </a:path>
              </a:pathLst>
            </a:custGeom>
            <a:solidFill>
              <a:srgbClr val="FFB506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3653358" y="6763204"/>
              <a:ext cx="973316" cy="94514"/>
            </a:xfrm>
            <a:custGeom>
              <a:rect b="b" l="l" r="r" t="t"/>
              <a:pathLst>
                <a:path extrusionOk="0" h="94514" w="973316">
                  <a:moveTo>
                    <a:pt x="973316" y="47257"/>
                  </a:moveTo>
                  <a:cubicBezTo>
                    <a:pt x="973316" y="73357"/>
                    <a:pt x="755432" y="94515"/>
                    <a:pt x="486658" y="94515"/>
                  </a:cubicBezTo>
                  <a:cubicBezTo>
                    <a:pt x="217884" y="94515"/>
                    <a:pt x="0" y="73357"/>
                    <a:pt x="0" y="47257"/>
                  </a:cubicBezTo>
                  <a:cubicBezTo>
                    <a:pt x="0" y="21158"/>
                    <a:pt x="217884" y="0"/>
                    <a:pt x="486658" y="0"/>
                  </a:cubicBezTo>
                  <a:cubicBezTo>
                    <a:pt x="755432" y="0"/>
                    <a:pt x="973316" y="21158"/>
                    <a:pt x="973316" y="47257"/>
                  </a:cubicBezTo>
                  <a:close/>
                </a:path>
              </a:pathLst>
            </a:custGeom>
            <a:solidFill>
              <a:srgbClr val="FFB506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1664847" y="4643585"/>
              <a:ext cx="2954614" cy="1673689"/>
            </a:xfrm>
            <a:custGeom>
              <a:rect b="b" l="l" r="r" t="t"/>
              <a:pathLst>
                <a:path extrusionOk="0" h="1673689" w="2954614">
                  <a:moveTo>
                    <a:pt x="2915782" y="0"/>
                  </a:moveTo>
                  <a:cubicBezTo>
                    <a:pt x="2937229" y="0"/>
                    <a:pt x="2954614" y="17386"/>
                    <a:pt x="2954614" y="38832"/>
                  </a:cubicBezTo>
                  <a:lnTo>
                    <a:pt x="2954614" y="1634858"/>
                  </a:lnTo>
                  <a:cubicBezTo>
                    <a:pt x="2954614" y="1656304"/>
                    <a:pt x="2937229" y="1673690"/>
                    <a:pt x="2915782" y="1673690"/>
                  </a:cubicBezTo>
                  <a:lnTo>
                    <a:pt x="38832" y="1673690"/>
                  </a:lnTo>
                  <a:cubicBezTo>
                    <a:pt x="17386" y="1673690"/>
                    <a:pt x="0" y="1656304"/>
                    <a:pt x="0" y="1634858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1669542" y="4667120"/>
              <a:ext cx="2945566" cy="1644589"/>
            </a:xfrm>
            <a:custGeom>
              <a:rect b="b" l="l" r="r" t="t"/>
              <a:pathLst>
                <a:path extrusionOk="0" h="1644589" w="2945566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69542" y="4667120"/>
              <a:ext cx="2945566" cy="1644589"/>
            </a:xfrm>
            <a:custGeom>
              <a:rect b="b" l="l" r="r" t="t"/>
              <a:pathLst>
                <a:path extrusionOk="0" h="1644589" w="2945566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669542" y="4667120"/>
              <a:ext cx="2945566" cy="1644589"/>
            </a:xfrm>
            <a:custGeom>
              <a:rect b="b" l="l" r="r" t="t"/>
              <a:pathLst>
                <a:path extrusionOk="0" h="1644589" w="2945566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69542" y="4648248"/>
              <a:ext cx="2945442" cy="78161"/>
            </a:xfrm>
            <a:custGeom>
              <a:rect b="b" l="l" r="r" t="t"/>
              <a:pathLst>
                <a:path extrusionOk="0" h="78161" w="2945442">
                  <a:moveTo>
                    <a:pt x="2930612" y="0"/>
                  </a:moveTo>
                  <a:lnTo>
                    <a:pt x="14954" y="0"/>
                  </a:lnTo>
                  <a:cubicBezTo>
                    <a:pt x="6694" y="0"/>
                    <a:pt x="0" y="6694"/>
                    <a:pt x="0" y="14955"/>
                  </a:cubicBezTo>
                  <a:lnTo>
                    <a:pt x="0" y="78161"/>
                  </a:lnTo>
                  <a:lnTo>
                    <a:pt x="2945443" y="78161"/>
                  </a:lnTo>
                  <a:lnTo>
                    <a:pt x="2945443" y="14955"/>
                  </a:lnTo>
                  <a:cubicBezTo>
                    <a:pt x="2945443" y="6744"/>
                    <a:pt x="2938820" y="68"/>
                    <a:pt x="2930612" y="0"/>
                  </a:cubicBezTo>
                  <a:close/>
                </a:path>
              </a:pathLst>
            </a:custGeom>
            <a:solidFill>
              <a:srgbClr val="5A57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2" name="Google Shape;422;p4"/>
            <p:cNvGrpSpPr/>
            <p:nvPr/>
          </p:nvGrpSpPr>
          <p:grpSpPr>
            <a:xfrm>
              <a:off x="1708156" y="4667120"/>
              <a:ext cx="149234" cy="40417"/>
              <a:chOff x="1708156" y="4667120"/>
              <a:chExt cx="149234" cy="40417"/>
            </a:xfrm>
          </p:grpSpPr>
          <p:sp>
            <p:nvSpPr>
              <p:cNvPr id="423" name="Google Shape;423;p4"/>
              <p:cNvSpPr/>
              <p:nvPr/>
            </p:nvSpPr>
            <p:spPr>
              <a:xfrm>
                <a:off x="1708156" y="4667120"/>
                <a:ext cx="40417" cy="40417"/>
              </a:xfrm>
              <a:custGeom>
                <a:rect b="b" l="l" r="r" t="t"/>
                <a:pathLst>
                  <a:path extrusionOk="0" h="40417" w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1762565" y="4667120"/>
                <a:ext cx="40417" cy="40417"/>
              </a:xfrm>
              <a:custGeom>
                <a:rect b="b" l="l" r="r" t="t"/>
                <a:pathLst>
                  <a:path extrusionOk="0" h="40417" w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1816973" y="4667120"/>
                <a:ext cx="40417" cy="40417"/>
              </a:xfrm>
              <a:custGeom>
                <a:rect b="b" l="l" r="r" t="t"/>
                <a:pathLst>
                  <a:path extrusionOk="0" h="40417" w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4"/>
            <p:cNvSpPr/>
            <p:nvPr/>
          </p:nvSpPr>
          <p:spPr>
            <a:xfrm>
              <a:off x="1912140" y="4873405"/>
              <a:ext cx="790473" cy="67093"/>
            </a:xfrm>
            <a:custGeom>
              <a:rect b="b" l="l" r="r" t="t"/>
              <a:pathLst>
                <a:path extrusionOk="0" h="67093" w="790473">
                  <a:moveTo>
                    <a:pt x="0" y="0"/>
                  </a:moveTo>
                  <a:lnTo>
                    <a:pt x="790473" y="0"/>
                  </a:lnTo>
                  <a:lnTo>
                    <a:pt x="790473" y="67093"/>
                  </a:lnTo>
                  <a:lnTo>
                    <a:pt x="0" y="67093"/>
                  </a:lnTo>
                  <a:close/>
                </a:path>
              </a:pathLst>
            </a:custGeom>
            <a:solidFill>
              <a:srgbClr val="FFB506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912140" y="5142430"/>
              <a:ext cx="2460370" cy="1032076"/>
            </a:xfrm>
            <a:custGeom>
              <a:rect b="b" l="l" r="r" t="t"/>
              <a:pathLst>
                <a:path extrusionOk="0" h="1032076" w="2460370">
                  <a:moveTo>
                    <a:pt x="0" y="0"/>
                  </a:moveTo>
                  <a:lnTo>
                    <a:pt x="2460370" y="0"/>
                  </a:lnTo>
                  <a:lnTo>
                    <a:pt x="2460370" y="1032077"/>
                  </a:lnTo>
                  <a:lnTo>
                    <a:pt x="0" y="1032077"/>
                  </a:lnTo>
                  <a:close/>
                </a:path>
              </a:pathLst>
            </a:custGeom>
            <a:solidFill>
              <a:srgbClr val="5A5773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861952" y="4957402"/>
              <a:ext cx="560839" cy="729017"/>
            </a:xfrm>
            <a:custGeom>
              <a:rect b="b" l="l" r="r" t="t"/>
              <a:pathLst>
                <a:path extrusionOk="0" h="729017" w="560839">
                  <a:moveTo>
                    <a:pt x="490762" y="252339"/>
                  </a:moveTo>
                  <a:lnTo>
                    <a:pt x="448634" y="252339"/>
                  </a:lnTo>
                  <a:lnTo>
                    <a:pt x="448634" y="170509"/>
                  </a:lnTo>
                  <a:cubicBezTo>
                    <a:pt x="448634" y="78171"/>
                    <a:pt x="375012" y="1409"/>
                    <a:pt x="282674" y="10"/>
                  </a:cubicBezTo>
                  <a:cubicBezTo>
                    <a:pt x="189477" y="-970"/>
                    <a:pt x="113132" y="73787"/>
                    <a:pt x="112152" y="166987"/>
                  </a:cubicBezTo>
                  <a:cubicBezTo>
                    <a:pt x="112146" y="167403"/>
                    <a:pt x="112143" y="167823"/>
                    <a:pt x="112143" y="168240"/>
                  </a:cubicBezTo>
                  <a:lnTo>
                    <a:pt x="112143" y="252339"/>
                  </a:lnTo>
                  <a:lnTo>
                    <a:pt x="70109" y="252339"/>
                  </a:lnTo>
                  <a:cubicBezTo>
                    <a:pt x="31439" y="252457"/>
                    <a:pt x="118" y="283778"/>
                    <a:pt x="0" y="322448"/>
                  </a:cubicBezTo>
                  <a:lnTo>
                    <a:pt x="0" y="658908"/>
                  </a:lnTo>
                  <a:cubicBezTo>
                    <a:pt x="118" y="697579"/>
                    <a:pt x="31439" y="728899"/>
                    <a:pt x="70109" y="729017"/>
                  </a:cubicBezTo>
                  <a:lnTo>
                    <a:pt x="490762" y="729017"/>
                  </a:lnTo>
                  <a:cubicBezTo>
                    <a:pt x="529426" y="728899"/>
                    <a:pt x="560737" y="697573"/>
                    <a:pt x="560840" y="658908"/>
                  </a:cubicBezTo>
                  <a:lnTo>
                    <a:pt x="560840" y="322448"/>
                  </a:lnTo>
                  <a:cubicBezTo>
                    <a:pt x="560737" y="283784"/>
                    <a:pt x="529426" y="252457"/>
                    <a:pt x="490762" y="252339"/>
                  </a:cubicBezTo>
                  <a:close/>
                  <a:moveTo>
                    <a:pt x="304997" y="471060"/>
                  </a:moveTo>
                  <a:lnTo>
                    <a:pt x="304997" y="591567"/>
                  </a:lnTo>
                  <a:cubicBezTo>
                    <a:pt x="305081" y="604808"/>
                    <a:pt x="294886" y="615845"/>
                    <a:pt x="281679" y="616812"/>
                  </a:cubicBezTo>
                  <a:cubicBezTo>
                    <a:pt x="268111" y="617446"/>
                    <a:pt x="256598" y="606963"/>
                    <a:pt x="255964" y="593398"/>
                  </a:cubicBezTo>
                  <a:cubicBezTo>
                    <a:pt x="255946" y="593015"/>
                    <a:pt x="255936" y="592633"/>
                    <a:pt x="255936" y="592251"/>
                  </a:cubicBezTo>
                  <a:lnTo>
                    <a:pt x="255936" y="470998"/>
                  </a:lnTo>
                  <a:cubicBezTo>
                    <a:pt x="228157" y="457449"/>
                    <a:pt x="216619" y="423949"/>
                    <a:pt x="230165" y="396167"/>
                  </a:cubicBezTo>
                  <a:cubicBezTo>
                    <a:pt x="243714" y="368387"/>
                    <a:pt x="277218" y="356850"/>
                    <a:pt x="304997" y="370399"/>
                  </a:cubicBezTo>
                  <a:cubicBezTo>
                    <a:pt x="332776" y="383945"/>
                    <a:pt x="344314" y="417448"/>
                    <a:pt x="330768" y="445227"/>
                  </a:cubicBezTo>
                  <a:cubicBezTo>
                    <a:pt x="325293" y="456454"/>
                    <a:pt x="316220" y="465523"/>
                    <a:pt x="304997" y="470998"/>
                  </a:cubicBezTo>
                  <a:close/>
                  <a:moveTo>
                    <a:pt x="399636" y="252339"/>
                  </a:moveTo>
                  <a:lnTo>
                    <a:pt x="161204" y="252339"/>
                  </a:lnTo>
                  <a:lnTo>
                    <a:pt x="161204" y="168240"/>
                  </a:lnTo>
                  <a:cubicBezTo>
                    <a:pt x="161204" y="102424"/>
                    <a:pt x="214558" y="49070"/>
                    <a:pt x="280373" y="49070"/>
                  </a:cubicBezTo>
                  <a:cubicBezTo>
                    <a:pt x="346189" y="49070"/>
                    <a:pt x="399543" y="102424"/>
                    <a:pt x="399543" y="168240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2861952" y="4951184"/>
              <a:ext cx="560839" cy="729017"/>
            </a:xfrm>
            <a:custGeom>
              <a:rect b="b" l="l" r="r" t="t"/>
              <a:pathLst>
                <a:path extrusionOk="0" h="729017" w="560839">
                  <a:moveTo>
                    <a:pt x="490762" y="252339"/>
                  </a:moveTo>
                  <a:lnTo>
                    <a:pt x="448634" y="252339"/>
                  </a:lnTo>
                  <a:lnTo>
                    <a:pt x="448634" y="170509"/>
                  </a:lnTo>
                  <a:cubicBezTo>
                    <a:pt x="448634" y="78171"/>
                    <a:pt x="375012" y="1409"/>
                    <a:pt x="282674" y="10"/>
                  </a:cubicBezTo>
                  <a:cubicBezTo>
                    <a:pt x="189477" y="-970"/>
                    <a:pt x="113132" y="73787"/>
                    <a:pt x="112152" y="166987"/>
                  </a:cubicBezTo>
                  <a:cubicBezTo>
                    <a:pt x="112146" y="167403"/>
                    <a:pt x="112143" y="167823"/>
                    <a:pt x="112143" y="168240"/>
                  </a:cubicBezTo>
                  <a:lnTo>
                    <a:pt x="112143" y="252339"/>
                  </a:lnTo>
                  <a:lnTo>
                    <a:pt x="70109" y="252339"/>
                  </a:lnTo>
                  <a:cubicBezTo>
                    <a:pt x="31439" y="252457"/>
                    <a:pt x="118" y="283778"/>
                    <a:pt x="0" y="322448"/>
                  </a:cubicBezTo>
                  <a:lnTo>
                    <a:pt x="0" y="658908"/>
                  </a:lnTo>
                  <a:cubicBezTo>
                    <a:pt x="118" y="697579"/>
                    <a:pt x="31439" y="728899"/>
                    <a:pt x="70109" y="729017"/>
                  </a:cubicBezTo>
                  <a:lnTo>
                    <a:pt x="490762" y="729017"/>
                  </a:lnTo>
                  <a:cubicBezTo>
                    <a:pt x="529426" y="728899"/>
                    <a:pt x="560737" y="697573"/>
                    <a:pt x="560840" y="658908"/>
                  </a:cubicBezTo>
                  <a:lnTo>
                    <a:pt x="560840" y="322448"/>
                  </a:lnTo>
                  <a:cubicBezTo>
                    <a:pt x="560737" y="283784"/>
                    <a:pt x="529426" y="252457"/>
                    <a:pt x="490762" y="252339"/>
                  </a:cubicBezTo>
                  <a:close/>
                  <a:moveTo>
                    <a:pt x="304997" y="471060"/>
                  </a:moveTo>
                  <a:lnTo>
                    <a:pt x="304997" y="591567"/>
                  </a:lnTo>
                  <a:cubicBezTo>
                    <a:pt x="305081" y="604808"/>
                    <a:pt x="294886" y="615845"/>
                    <a:pt x="281679" y="616812"/>
                  </a:cubicBezTo>
                  <a:cubicBezTo>
                    <a:pt x="268111" y="617446"/>
                    <a:pt x="256598" y="606963"/>
                    <a:pt x="255964" y="593398"/>
                  </a:cubicBezTo>
                  <a:cubicBezTo>
                    <a:pt x="255946" y="593015"/>
                    <a:pt x="255936" y="592633"/>
                    <a:pt x="255936" y="592251"/>
                  </a:cubicBezTo>
                  <a:lnTo>
                    <a:pt x="255936" y="470998"/>
                  </a:lnTo>
                  <a:cubicBezTo>
                    <a:pt x="228157" y="457449"/>
                    <a:pt x="216619" y="423949"/>
                    <a:pt x="230165" y="396167"/>
                  </a:cubicBezTo>
                  <a:cubicBezTo>
                    <a:pt x="243714" y="368387"/>
                    <a:pt x="277218" y="356850"/>
                    <a:pt x="304997" y="370399"/>
                  </a:cubicBezTo>
                  <a:cubicBezTo>
                    <a:pt x="332776" y="383945"/>
                    <a:pt x="344314" y="417448"/>
                    <a:pt x="330768" y="445227"/>
                  </a:cubicBezTo>
                  <a:cubicBezTo>
                    <a:pt x="325293" y="456454"/>
                    <a:pt x="316220" y="465523"/>
                    <a:pt x="304997" y="470998"/>
                  </a:cubicBezTo>
                  <a:close/>
                  <a:moveTo>
                    <a:pt x="399636" y="252339"/>
                  </a:moveTo>
                  <a:lnTo>
                    <a:pt x="161204" y="252339"/>
                  </a:lnTo>
                  <a:lnTo>
                    <a:pt x="161204" y="168240"/>
                  </a:lnTo>
                  <a:cubicBezTo>
                    <a:pt x="161204" y="102424"/>
                    <a:pt x="214558" y="49070"/>
                    <a:pt x="280373" y="49070"/>
                  </a:cubicBezTo>
                  <a:cubicBezTo>
                    <a:pt x="346189" y="49070"/>
                    <a:pt x="399543" y="102424"/>
                    <a:pt x="399543" y="16824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123476" y="5043096"/>
              <a:ext cx="249034" cy="58791"/>
            </a:xfrm>
            <a:custGeom>
              <a:rect b="b" l="l" r="r" t="t"/>
              <a:pathLst>
                <a:path extrusionOk="0" h="58791" w="249034">
                  <a:moveTo>
                    <a:pt x="0" y="0"/>
                  </a:moveTo>
                  <a:lnTo>
                    <a:pt x="249034" y="0"/>
                  </a:lnTo>
                  <a:lnTo>
                    <a:pt x="249034" y="58792"/>
                  </a:lnTo>
                  <a:lnTo>
                    <a:pt x="0" y="58792"/>
                  </a:lnTo>
                  <a:close/>
                </a:path>
              </a:pathLst>
            </a:custGeom>
            <a:solidFill>
              <a:srgbClr val="5A5773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3854311" y="5083483"/>
              <a:ext cx="603182" cy="1757680"/>
            </a:xfrm>
            <a:custGeom>
              <a:rect b="b" l="l" r="r" t="t"/>
              <a:pathLst>
                <a:path extrusionOk="0" h="1757680" w="603182">
                  <a:moveTo>
                    <a:pt x="602952" y="1741218"/>
                  </a:moveTo>
                  <a:cubicBezTo>
                    <a:pt x="601304" y="1732976"/>
                    <a:pt x="598506" y="1725011"/>
                    <a:pt x="594620" y="1717558"/>
                  </a:cubicBezTo>
                  <a:lnTo>
                    <a:pt x="557311" y="1661844"/>
                  </a:lnTo>
                  <a:lnTo>
                    <a:pt x="557529" y="1661844"/>
                  </a:lnTo>
                  <a:cubicBezTo>
                    <a:pt x="557529" y="1661844"/>
                    <a:pt x="551653" y="1633863"/>
                    <a:pt x="557529" y="1620121"/>
                  </a:cubicBezTo>
                  <a:cubicBezTo>
                    <a:pt x="563405" y="1606379"/>
                    <a:pt x="536574" y="1572584"/>
                    <a:pt x="536574" y="1572584"/>
                  </a:cubicBezTo>
                  <a:cubicBezTo>
                    <a:pt x="536574" y="1572584"/>
                    <a:pt x="533309" y="1564096"/>
                    <a:pt x="541828" y="1553650"/>
                  </a:cubicBezTo>
                  <a:cubicBezTo>
                    <a:pt x="550347" y="1543203"/>
                    <a:pt x="536574" y="1512610"/>
                    <a:pt x="536574" y="1512610"/>
                  </a:cubicBezTo>
                  <a:cubicBezTo>
                    <a:pt x="536574" y="1512610"/>
                    <a:pt x="530045" y="1448720"/>
                    <a:pt x="529392" y="1438957"/>
                  </a:cubicBezTo>
                  <a:cubicBezTo>
                    <a:pt x="528739" y="1429195"/>
                    <a:pt x="523485" y="1375097"/>
                    <a:pt x="523485" y="1375097"/>
                  </a:cubicBezTo>
                  <a:lnTo>
                    <a:pt x="511049" y="1260405"/>
                  </a:lnTo>
                  <a:lnTo>
                    <a:pt x="488912" y="956434"/>
                  </a:lnTo>
                  <a:lnTo>
                    <a:pt x="488508" y="950745"/>
                  </a:lnTo>
                  <a:cubicBezTo>
                    <a:pt x="491244" y="949408"/>
                    <a:pt x="492705" y="948568"/>
                    <a:pt x="492705" y="948568"/>
                  </a:cubicBezTo>
                  <a:lnTo>
                    <a:pt x="488291" y="780494"/>
                  </a:lnTo>
                  <a:lnTo>
                    <a:pt x="492115" y="777043"/>
                  </a:lnTo>
                  <a:cubicBezTo>
                    <a:pt x="525506" y="746823"/>
                    <a:pt x="602517" y="676869"/>
                    <a:pt x="601739" y="675346"/>
                  </a:cubicBezTo>
                  <a:cubicBezTo>
                    <a:pt x="600962" y="673822"/>
                    <a:pt x="592412" y="558539"/>
                    <a:pt x="591418" y="529687"/>
                  </a:cubicBezTo>
                  <a:cubicBezTo>
                    <a:pt x="590578" y="509183"/>
                    <a:pt x="586070" y="488993"/>
                    <a:pt x="578173" y="470056"/>
                  </a:cubicBezTo>
                  <a:cubicBezTo>
                    <a:pt x="576245" y="466232"/>
                    <a:pt x="570680" y="441017"/>
                    <a:pt x="568379" y="430353"/>
                  </a:cubicBezTo>
                  <a:cubicBezTo>
                    <a:pt x="567757" y="427431"/>
                    <a:pt x="567353" y="425597"/>
                    <a:pt x="567353" y="425597"/>
                  </a:cubicBezTo>
                  <a:cubicBezTo>
                    <a:pt x="567353" y="425597"/>
                    <a:pt x="544782" y="382567"/>
                    <a:pt x="546740" y="363012"/>
                  </a:cubicBezTo>
                  <a:cubicBezTo>
                    <a:pt x="548699" y="343456"/>
                    <a:pt x="552616" y="328812"/>
                    <a:pt x="504488" y="321972"/>
                  </a:cubicBezTo>
                  <a:cubicBezTo>
                    <a:pt x="504488" y="321972"/>
                    <a:pt x="464071" y="315941"/>
                    <a:pt x="440007" y="299494"/>
                  </a:cubicBezTo>
                  <a:cubicBezTo>
                    <a:pt x="425774" y="289641"/>
                    <a:pt x="410223" y="281853"/>
                    <a:pt x="393807" y="276363"/>
                  </a:cubicBezTo>
                  <a:cubicBezTo>
                    <a:pt x="393807" y="276363"/>
                    <a:pt x="380313" y="251490"/>
                    <a:pt x="370924" y="259916"/>
                  </a:cubicBezTo>
                  <a:cubicBezTo>
                    <a:pt x="366948" y="251039"/>
                    <a:pt x="363976" y="241750"/>
                    <a:pt x="362063" y="232214"/>
                  </a:cubicBezTo>
                  <a:lnTo>
                    <a:pt x="361784" y="230473"/>
                  </a:lnTo>
                  <a:cubicBezTo>
                    <a:pt x="379608" y="218046"/>
                    <a:pt x="392432" y="199687"/>
                    <a:pt x="397973" y="178677"/>
                  </a:cubicBezTo>
                  <a:cubicBezTo>
                    <a:pt x="398284" y="177495"/>
                    <a:pt x="398533" y="176283"/>
                    <a:pt x="398812" y="175101"/>
                  </a:cubicBezTo>
                  <a:cubicBezTo>
                    <a:pt x="399745" y="175418"/>
                    <a:pt x="400718" y="175596"/>
                    <a:pt x="401704" y="175630"/>
                  </a:cubicBezTo>
                  <a:cubicBezTo>
                    <a:pt x="409880" y="175630"/>
                    <a:pt x="414917" y="166520"/>
                    <a:pt x="422565" y="163629"/>
                  </a:cubicBezTo>
                  <a:cubicBezTo>
                    <a:pt x="425674" y="162416"/>
                    <a:pt x="429498" y="162230"/>
                    <a:pt x="431892" y="159774"/>
                  </a:cubicBezTo>
                  <a:cubicBezTo>
                    <a:pt x="433487" y="157862"/>
                    <a:pt x="434227" y="155377"/>
                    <a:pt x="433944" y="152903"/>
                  </a:cubicBezTo>
                  <a:cubicBezTo>
                    <a:pt x="434022" y="152054"/>
                    <a:pt x="434022" y="151202"/>
                    <a:pt x="433944" y="150353"/>
                  </a:cubicBezTo>
                  <a:cubicBezTo>
                    <a:pt x="433960" y="150052"/>
                    <a:pt x="433960" y="149753"/>
                    <a:pt x="433944" y="149452"/>
                  </a:cubicBezTo>
                  <a:lnTo>
                    <a:pt x="433944" y="149763"/>
                  </a:lnTo>
                  <a:cubicBezTo>
                    <a:pt x="431861" y="138446"/>
                    <a:pt x="423094" y="128403"/>
                    <a:pt x="424058" y="116900"/>
                  </a:cubicBezTo>
                  <a:cubicBezTo>
                    <a:pt x="424991" y="106080"/>
                    <a:pt x="434504" y="96567"/>
                    <a:pt x="433727" y="86027"/>
                  </a:cubicBezTo>
                  <a:cubicBezTo>
                    <a:pt x="433717" y="85194"/>
                    <a:pt x="433643" y="84364"/>
                    <a:pt x="433509" y="83540"/>
                  </a:cubicBezTo>
                  <a:lnTo>
                    <a:pt x="433509" y="83913"/>
                  </a:lnTo>
                  <a:cubicBezTo>
                    <a:pt x="432349" y="79797"/>
                    <a:pt x="430217" y="76022"/>
                    <a:pt x="427291" y="72907"/>
                  </a:cubicBezTo>
                  <a:cubicBezTo>
                    <a:pt x="423946" y="68346"/>
                    <a:pt x="419553" y="64659"/>
                    <a:pt x="414482" y="62150"/>
                  </a:cubicBezTo>
                  <a:cubicBezTo>
                    <a:pt x="410160" y="60253"/>
                    <a:pt x="405155" y="59818"/>
                    <a:pt x="401113" y="57548"/>
                  </a:cubicBezTo>
                  <a:cubicBezTo>
                    <a:pt x="389237" y="51082"/>
                    <a:pt x="389267" y="34231"/>
                    <a:pt x="382210" y="22727"/>
                  </a:cubicBezTo>
                  <a:cubicBezTo>
                    <a:pt x="376045" y="12937"/>
                    <a:pt x="364914" y="7424"/>
                    <a:pt x="353389" y="8457"/>
                  </a:cubicBezTo>
                  <a:cubicBezTo>
                    <a:pt x="344559" y="9327"/>
                    <a:pt x="336569" y="14022"/>
                    <a:pt x="327833" y="15545"/>
                  </a:cubicBezTo>
                  <a:cubicBezTo>
                    <a:pt x="315894" y="17659"/>
                    <a:pt x="303738" y="13773"/>
                    <a:pt x="292421" y="9327"/>
                  </a:cubicBezTo>
                  <a:cubicBezTo>
                    <a:pt x="281104" y="4881"/>
                    <a:pt x="269632" y="0"/>
                    <a:pt x="257475" y="0"/>
                  </a:cubicBezTo>
                  <a:cubicBezTo>
                    <a:pt x="245319" y="0"/>
                    <a:pt x="232168" y="6218"/>
                    <a:pt x="228499" y="17690"/>
                  </a:cubicBezTo>
                  <a:cubicBezTo>
                    <a:pt x="226540" y="23909"/>
                    <a:pt x="227504" y="30593"/>
                    <a:pt x="226012" y="36904"/>
                  </a:cubicBezTo>
                  <a:cubicBezTo>
                    <a:pt x="223338" y="48035"/>
                    <a:pt x="213576" y="55994"/>
                    <a:pt x="203471" y="61528"/>
                  </a:cubicBezTo>
                  <a:cubicBezTo>
                    <a:pt x="197253" y="64979"/>
                    <a:pt x="189854" y="68927"/>
                    <a:pt x="187926" y="75456"/>
                  </a:cubicBezTo>
                  <a:cubicBezTo>
                    <a:pt x="187926" y="75270"/>
                    <a:pt x="187926" y="75114"/>
                    <a:pt x="187926" y="74959"/>
                  </a:cubicBezTo>
                  <a:cubicBezTo>
                    <a:pt x="187786" y="75481"/>
                    <a:pt x="187684" y="76010"/>
                    <a:pt x="187615" y="76545"/>
                  </a:cubicBezTo>
                  <a:cubicBezTo>
                    <a:pt x="187553" y="77238"/>
                    <a:pt x="187553" y="77934"/>
                    <a:pt x="187615" y="78628"/>
                  </a:cubicBezTo>
                  <a:cubicBezTo>
                    <a:pt x="187615" y="83105"/>
                    <a:pt x="189978" y="87364"/>
                    <a:pt x="191564" y="91623"/>
                  </a:cubicBezTo>
                  <a:cubicBezTo>
                    <a:pt x="194517" y="99726"/>
                    <a:pt x="194452" y="108624"/>
                    <a:pt x="191377" y="116682"/>
                  </a:cubicBezTo>
                  <a:cubicBezTo>
                    <a:pt x="189077" y="122589"/>
                    <a:pt x="185159" y="127782"/>
                    <a:pt x="182920" y="133658"/>
                  </a:cubicBezTo>
                  <a:cubicBezTo>
                    <a:pt x="181867" y="136394"/>
                    <a:pt x="181176" y="139260"/>
                    <a:pt x="180869" y="142176"/>
                  </a:cubicBezTo>
                  <a:lnTo>
                    <a:pt x="180869" y="141679"/>
                  </a:lnTo>
                  <a:cubicBezTo>
                    <a:pt x="180791" y="143003"/>
                    <a:pt x="180791" y="144334"/>
                    <a:pt x="180869" y="145659"/>
                  </a:cubicBezTo>
                  <a:cubicBezTo>
                    <a:pt x="180831" y="150198"/>
                    <a:pt x="181898" y="154681"/>
                    <a:pt x="183978" y="158716"/>
                  </a:cubicBezTo>
                  <a:cubicBezTo>
                    <a:pt x="186860" y="164347"/>
                    <a:pt x="191893" y="168575"/>
                    <a:pt x="197937" y="170438"/>
                  </a:cubicBezTo>
                  <a:cubicBezTo>
                    <a:pt x="204155" y="171868"/>
                    <a:pt x="208042" y="165774"/>
                    <a:pt x="214602" y="167329"/>
                  </a:cubicBezTo>
                  <a:cubicBezTo>
                    <a:pt x="215777" y="167612"/>
                    <a:pt x="216930" y="167975"/>
                    <a:pt x="218053" y="168417"/>
                  </a:cubicBezTo>
                  <a:cubicBezTo>
                    <a:pt x="218270" y="169816"/>
                    <a:pt x="218488" y="171215"/>
                    <a:pt x="218737" y="172583"/>
                  </a:cubicBezTo>
                  <a:cubicBezTo>
                    <a:pt x="222704" y="193507"/>
                    <a:pt x="233853" y="212388"/>
                    <a:pt x="250262" y="225965"/>
                  </a:cubicBezTo>
                  <a:cubicBezTo>
                    <a:pt x="250262" y="226711"/>
                    <a:pt x="250511" y="227457"/>
                    <a:pt x="250604" y="228235"/>
                  </a:cubicBezTo>
                  <a:lnTo>
                    <a:pt x="250604" y="228235"/>
                  </a:lnTo>
                  <a:cubicBezTo>
                    <a:pt x="252591" y="240630"/>
                    <a:pt x="253455" y="253179"/>
                    <a:pt x="253185" y="265730"/>
                  </a:cubicBezTo>
                  <a:cubicBezTo>
                    <a:pt x="253185" y="265730"/>
                    <a:pt x="243391" y="251397"/>
                    <a:pt x="229960" y="279067"/>
                  </a:cubicBezTo>
                  <a:cubicBezTo>
                    <a:pt x="229960" y="279067"/>
                    <a:pt x="194922" y="299276"/>
                    <a:pt x="182827" y="301577"/>
                  </a:cubicBezTo>
                  <a:cubicBezTo>
                    <a:pt x="170733" y="303878"/>
                    <a:pt x="127797" y="318832"/>
                    <a:pt x="127797" y="318832"/>
                  </a:cubicBezTo>
                  <a:cubicBezTo>
                    <a:pt x="121321" y="323514"/>
                    <a:pt x="113530" y="326029"/>
                    <a:pt x="105537" y="326014"/>
                  </a:cubicBezTo>
                  <a:cubicBezTo>
                    <a:pt x="92136" y="326014"/>
                    <a:pt x="81006" y="355332"/>
                    <a:pt x="82623" y="371282"/>
                  </a:cubicBezTo>
                  <a:cubicBezTo>
                    <a:pt x="84240" y="387231"/>
                    <a:pt x="81659" y="398983"/>
                    <a:pt x="69192" y="399636"/>
                  </a:cubicBezTo>
                  <a:cubicBezTo>
                    <a:pt x="56725" y="400289"/>
                    <a:pt x="63533" y="425565"/>
                    <a:pt x="63627" y="426001"/>
                  </a:cubicBezTo>
                  <a:lnTo>
                    <a:pt x="62476" y="431441"/>
                  </a:lnTo>
                  <a:cubicBezTo>
                    <a:pt x="60051" y="442572"/>
                    <a:pt x="54766" y="466449"/>
                    <a:pt x="52900" y="470180"/>
                  </a:cubicBezTo>
                  <a:cubicBezTo>
                    <a:pt x="44994" y="489120"/>
                    <a:pt x="40502" y="509307"/>
                    <a:pt x="39625" y="529812"/>
                  </a:cubicBezTo>
                  <a:cubicBezTo>
                    <a:pt x="38661" y="558663"/>
                    <a:pt x="30298" y="673511"/>
                    <a:pt x="29334" y="675470"/>
                  </a:cubicBezTo>
                  <a:cubicBezTo>
                    <a:pt x="28681" y="676745"/>
                    <a:pt x="81442" y="724966"/>
                    <a:pt x="118532" y="758668"/>
                  </a:cubicBezTo>
                  <a:lnTo>
                    <a:pt x="123911" y="763518"/>
                  </a:lnTo>
                  <a:lnTo>
                    <a:pt x="106842" y="922950"/>
                  </a:lnTo>
                  <a:cubicBezTo>
                    <a:pt x="107850" y="935383"/>
                    <a:pt x="114260" y="946746"/>
                    <a:pt x="124377" y="954040"/>
                  </a:cubicBezTo>
                  <a:cubicBezTo>
                    <a:pt x="124377" y="955906"/>
                    <a:pt x="124377" y="957802"/>
                    <a:pt x="124191" y="959761"/>
                  </a:cubicBezTo>
                  <a:cubicBezTo>
                    <a:pt x="123445" y="978415"/>
                    <a:pt x="121952" y="1000987"/>
                    <a:pt x="118968" y="1006894"/>
                  </a:cubicBezTo>
                  <a:cubicBezTo>
                    <a:pt x="113744" y="1017340"/>
                    <a:pt x="115050" y="1073365"/>
                    <a:pt x="115050" y="1073365"/>
                  </a:cubicBezTo>
                  <a:cubicBezTo>
                    <a:pt x="115050" y="1073365"/>
                    <a:pt x="109796" y="1187405"/>
                    <a:pt x="103267" y="1199810"/>
                  </a:cubicBezTo>
                  <a:cubicBezTo>
                    <a:pt x="96738" y="1212215"/>
                    <a:pt x="95401" y="1238237"/>
                    <a:pt x="97360" y="1243336"/>
                  </a:cubicBezTo>
                  <a:cubicBezTo>
                    <a:pt x="99319" y="1248435"/>
                    <a:pt x="90800" y="1385388"/>
                    <a:pt x="90800" y="1385388"/>
                  </a:cubicBezTo>
                  <a:lnTo>
                    <a:pt x="84271" y="1446668"/>
                  </a:lnTo>
                  <a:cubicBezTo>
                    <a:pt x="84271" y="1446668"/>
                    <a:pt x="86229" y="1505304"/>
                    <a:pt x="80322" y="1506610"/>
                  </a:cubicBezTo>
                  <a:cubicBezTo>
                    <a:pt x="74415" y="1507916"/>
                    <a:pt x="71150" y="1548333"/>
                    <a:pt x="71150" y="1548333"/>
                  </a:cubicBezTo>
                  <a:cubicBezTo>
                    <a:pt x="71150" y="1548333"/>
                    <a:pt x="50227" y="1576999"/>
                    <a:pt x="59367" y="1587414"/>
                  </a:cubicBezTo>
                  <a:cubicBezTo>
                    <a:pt x="68508" y="1597829"/>
                    <a:pt x="58030" y="1602431"/>
                    <a:pt x="57067" y="1605011"/>
                  </a:cubicBezTo>
                  <a:cubicBezTo>
                    <a:pt x="56103" y="1607591"/>
                    <a:pt x="37107" y="1617447"/>
                    <a:pt x="50849" y="1653885"/>
                  </a:cubicBezTo>
                  <a:cubicBezTo>
                    <a:pt x="50976" y="1654246"/>
                    <a:pt x="51119" y="1654597"/>
                    <a:pt x="51284" y="1654942"/>
                  </a:cubicBezTo>
                  <a:cubicBezTo>
                    <a:pt x="38412" y="1672819"/>
                    <a:pt x="-2378" y="1730492"/>
                    <a:pt x="109" y="1739259"/>
                  </a:cubicBezTo>
                  <a:cubicBezTo>
                    <a:pt x="1943" y="1744837"/>
                    <a:pt x="5836" y="1749507"/>
                    <a:pt x="10991" y="1752317"/>
                  </a:cubicBezTo>
                  <a:cubicBezTo>
                    <a:pt x="20598" y="1758069"/>
                    <a:pt x="37075" y="1760743"/>
                    <a:pt x="63285" y="1752317"/>
                  </a:cubicBezTo>
                  <a:cubicBezTo>
                    <a:pt x="106811" y="1738296"/>
                    <a:pt x="103702" y="1728191"/>
                    <a:pt x="103702" y="1728191"/>
                  </a:cubicBezTo>
                  <a:cubicBezTo>
                    <a:pt x="104165" y="1718382"/>
                    <a:pt x="112224" y="1710650"/>
                    <a:pt x="122046" y="1710594"/>
                  </a:cubicBezTo>
                  <a:cubicBezTo>
                    <a:pt x="140047" y="1709288"/>
                    <a:pt x="153478" y="1692686"/>
                    <a:pt x="153478" y="1692686"/>
                  </a:cubicBezTo>
                  <a:lnTo>
                    <a:pt x="151364" y="1684820"/>
                  </a:lnTo>
                  <a:lnTo>
                    <a:pt x="148472" y="1673938"/>
                  </a:lnTo>
                  <a:cubicBezTo>
                    <a:pt x="148814" y="1670829"/>
                    <a:pt x="151022" y="1665389"/>
                    <a:pt x="160909" y="1662373"/>
                  </a:cubicBezTo>
                  <a:cubicBezTo>
                    <a:pt x="175987" y="1657803"/>
                    <a:pt x="172039" y="1629137"/>
                    <a:pt x="172039" y="1629137"/>
                  </a:cubicBezTo>
                  <a:cubicBezTo>
                    <a:pt x="172039" y="1629137"/>
                    <a:pt x="170733" y="1599166"/>
                    <a:pt x="177262" y="1595249"/>
                  </a:cubicBezTo>
                  <a:cubicBezTo>
                    <a:pt x="183791" y="1591331"/>
                    <a:pt x="181211" y="1541804"/>
                    <a:pt x="181211" y="1541804"/>
                  </a:cubicBezTo>
                  <a:cubicBezTo>
                    <a:pt x="181211" y="1541804"/>
                    <a:pt x="188424" y="1505957"/>
                    <a:pt x="198870" y="1481831"/>
                  </a:cubicBezTo>
                  <a:cubicBezTo>
                    <a:pt x="209316" y="1457705"/>
                    <a:pt x="221815" y="1314378"/>
                    <a:pt x="221815" y="1314378"/>
                  </a:cubicBezTo>
                  <a:cubicBezTo>
                    <a:pt x="221815" y="1314378"/>
                    <a:pt x="230302" y="1243989"/>
                    <a:pt x="238168" y="1223781"/>
                  </a:cubicBezTo>
                  <a:cubicBezTo>
                    <a:pt x="246034" y="1203572"/>
                    <a:pt x="253247" y="1146894"/>
                    <a:pt x="253247" y="1146894"/>
                  </a:cubicBezTo>
                  <a:cubicBezTo>
                    <a:pt x="253247" y="1146894"/>
                    <a:pt x="301717" y="1053032"/>
                    <a:pt x="302339" y="1032170"/>
                  </a:cubicBezTo>
                  <a:cubicBezTo>
                    <a:pt x="302339" y="1032170"/>
                    <a:pt x="308557" y="1012614"/>
                    <a:pt x="314775" y="1034129"/>
                  </a:cubicBezTo>
                  <a:cubicBezTo>
                    <a:pt x="320993" y="1055644"/>
                    <a:pt x="338466" y="1107129"/>
                    <a:pt x="338466" y="1107129"/>
                  </a:cubicBezTo>
                  <a:lnTo>
                    <a:pt x="355472" y="1170336"/>
                  </a:lnTo>
                  <a:lnTo>
                    <a:pt x="375774" y="1264820"/>
                  </a:lnTo>
                  <a:lnTo>
                    <a:pt x="388894" y="1344349"/>
                  </a:lnTo>
                  <a:cubicBezTo>
                    <a:pt x="388894" y="1344349"/>
                    <a:pt x="386905" y="1374320"/>
                    <a:pt x="392003" y="1384767"/>
                  </a:cubicBezTo>
                  <a:cubicBezTo>
                    <a:pt x="397102" y="1395213"/>
                    <a:pt x="404440" y="1419277"/>
                    <a:pt x="400522" y="1423847"/>
                  </a:cubicBezTo>
                  <a:cubicBezTo>
                    <a:pt x="396605" y="1428417"/>
                    <a:pt x="408357" y="1449932"/>
                    <a:pt x="411653" y="1454471"/>
                  </a:cubicBezTo>
                  <a:cubicBezTo>
                    <a:pt x="414948" y="1459010"/>
                    <a:pt x="411653" y="1555484"/>
                    <a:pt x="411653" y="1555484"/>
                  </a:cubicBezTo>
                  <a:cubicBezTo>
                    <a:pt x="411653" y="1555484"/>
                    <a:pt x="426700" y="1637594"/>
                    <a:pt x="448308" y="1651864"/>
                  </a:cubicBezTo>
                  <a:cubicBezTo>
                    <a:pt x="449816" y="1652856"/>
                    <a:pt x="451420" y="1653689"/>
                    <a:pt x="453096" y="1654352"/>
                  </a:cubicBezTo>
                  <a:cubicBezTo>
                    <a:pt x="452785" y="1663243"/>
                    <a:pt x="452474" y="1675151"/>
                    <a:pt x="452879" y="1681369"/>
                  </a:cubicBezTo>
                  <a:cubicBezTo>
                    <a:pt x="452832" y="1682759"/>
                    <a:pt x="453062" y="1684145"/>
                    <a:pt x="453562" y="1685442"/>
                  </a:cubicBezTo>
                  <a:cubicBezTo>
                    <a:pt x="455521" y="1688053"/>
                    <a:pt x="477782" y="1705651"/>
                    <a:pt x="482383" y="1705651"/>
                  </a:cubicBezTo>
                  <a:cubicBezTo>
                    <a:pt x="486985" y="1705651"/>
                    <a:pt x="503307" y="1717061"/>
                    <a:pt x="503991" y="1722595"/>
                  </a:cubicBezTo>
                  <a:cubicBezTo>
                    <a:pt x="504675" y="1728129"/>
                    <a:pt x="551839" y="1751571"/>
                    <a:pt x="558524" y="1752255"/>
                  </a:cubicBezTo>
                  <a:cubicBezTo>
                    <a:pt x="565208" y="1752939"/>
                    <a:pt x="597604" y="1758753"/>
                    <a:pt x="602050" y="1749643"/>
                  </a:cubicBezTo>
                  <a:cubicBezTo>
                    <a:pt x="603138" y="1746979"/>
                    <a:pt x="603450" y="1744054"/>
                    <a:pt x="602952" y="1741218"/>
                  </a:cubicBezTo>
                  <a:close/>
                  <a:moveTo>
                    <a:pt x="487078" y="566871"/>
                  </a:moveTo>
                  <a:lnTo>
                    <a:pt x="490436" y="569763"/>
                  </a:lnTo>
                  <a:cubicBezTo>
                    <a:pt x="490436" y="569763"/>
                    <a:pt x="493887" y="596656"/>
                    <a:pt x="496343" y="604708"/>
                  </a:cubicBezTo>
                  <a:cubicBezTo>
                    <a:pt x="498799" y="612761"/>
                    <a:pt x="495845" y="628430"/>
                    <a:pt x="495845" y="628430"/>
                  </a:cubicBezTo>
                  <a:cubicBezTo>
                    <a:pt x="496063" y="634278"/>
                    <a:pt x="497245" y="640052"/>
                    <a:pt x="499296" y="645530"/>
                  </a:cubicBezTo>
                  <a:cubicBezTo>
                    <a:pt x="502219" y="651406"/>
                    <a:pt x="493389" y="664184"/>
                    <a:pt x="493389" y="664184"/>
                  </a:cubicBezTo>
                  <a:lnTo>
                    <a:pt x="485523" y="664184"/>
                  </a:lnTo>
                  <a:lnTo>
                    <a:pt x="483067" y="563514"/>
                  </a:lnTo>
                  <a:close/>
                  <a:moveTo>
                    <a:pt x="253185" y="266289"/>
                  </a:moveTo>
                  <a:lnTo>
                    <a:pt x="253185" y="265699"/>
                  </a:lnTo>
                  <a:cubicBezTo>
                    <a:pt x="253123" y="265885"/>
                    <a:pt x="253092" y="266103"/>
                    <a:pt x="253092" y="266289"/>
                  </a:cubicBezTo>
                  <a:close/>
                  <a:moveTo>
                    <a:pt x="132399" y="653831"/>
                  </a:moveTo>
                  <a:cubicBezTo>
                    <a:pt x="131189" y="651226"/>
                    <a:pt x="131012" y="648260"/>
                    <a:pt x="131901" y="645530"/>
                  </a:cubicBezTo>
                  <a:cubicBezTo>
                    <a:pt x="132601" y="644053"/>
                    <a:pt x="133151" y="642514"/>
                    <a:pt x="133549" y="640929"/>
                  </a:cubicBezTo>
                  <a:cubicBezTo>
                    <a:pt x="134516" y="636843"/>
                    <a:pt x="135119" y="632684"/>
                    <a:pt x="135352" y="628492"/>
                  </a:cubicBezTo>
                  <a:cubicBezTo>
                    <a:pt x="135358" y="628440"/>
                    <a:pt x="135358" y="628390"/>
                    <a:pt x="135352" y="628337"/>
                  </a:cubicBezTo>
                  <a:cubicBezTo>
                    <a:pt x="135073" y="626845"/>
                    <a:pt x="132554" y="612419"/>
                    <a:pt x="134886" y="604771"/>
                  </a:cubicBezTo>
                  <a:cubicBezTo>
                    <a:pt x="137218" y="597122"/>
                    <a:pt x="140762" y="569825"/>
                    <a:pt x="140762" y="569825"/>
                  </a:cubicBezTo>
                  <a:lnTo>
                    <a:pt x="143001" y="567928"/>
                  </a:lnTo>
                  <a:lnTo>
                    <a:pt x="148193" y="563420"/>
                  </a:lnTo>
                  <a:cubicBezTo>
                    <a:pt x="148193" y="563420"/>
                    <a:pt x="148193" y="561741"/>
                    <a:pt x="148566" y="558974"/>
                  </a:cubicBezTo>
                  <a:cubicBezTo>
                    <a:pt x="149654" y="582603"/>
                    <a:pt x="150524" y="608719"/>
                    <a:pt x="149125" y="610025"/>
                  </a:cubicBezTo>
                  <a:cubicBezTo>
                    <a:pt x="146514" y="612605"/>
                    <a:pt x="137000" y="638006"/>
                    <a:pt x="139301" y="639001"/>
                  </a:cubicBezTo>
                  <a:cubicBezTo>
                    <a:pt x="140047" y="639343"/>
                    <a:pt x="139021" y="649510"/>
                    <a:pt x="137280" y="663189"/>
                  </a:cubicBezTo>
                  <a:cubicBezTo>
                    <a:pt x="135324" y="660251"/>
                    <a:pt x="133689" y="657114"/>
                    <a:pt x="132399" y="65383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4095521" y="5274844"/>
              <a:ext cx="141777" cy="178334"/>
            </a:xfrm>
            <a:custGeom>
              <a:rect b="b" l="l" r="r" t="t"/>
              <a:pathLst>
                <a:path extrusionOk="0" h="178334" w="141777">
                  <a:moveTo>
                    <a:pt x="141777" y="99769"/>
                  </a:moveTo>
                  <a:lnTo>
                    <a:pt x="141777" y="138446"/>
                  </a:lnTo>
                  <a:lnTo>
                    <a:pt x="62434" y="178335"/>
                  </a:lnTo>
                  <a:cubicBezTo>
                    <a:pt x="62434" y="178335"/>
                    <a:pt x="-16349" y="130673"/>
                    <a:pt x="3083" y="111708"/>
                  </a:cubicBezTo>
                  <a:cubicBezTo>
                    <a:pt x="15519" y="99707"/>
                    <a:pt x="13125" y="66751"/>
                    <a:pt x="9767" y="44087"/>
                  </a:cubicBezTo>
                  <a:lnTo>
                    <a:pt x="9767" y="44087"/>
                  </a:lnTo>
                  <a:cubicBezTo>
                    <a:pt x="7809" y="30904"/>
                    <a:pt x="5539" y="21235"/>
                    <a:pt x="5539" y="21235"/>
                  </a:cubicBezTo>
                  <a:cubicBezTo>
                    <a:pt x="5539" y="21235"/>
                    <a:pt x="147062" y="-19182"/>
                    <a:pt x="125672" y="11504"/>
                  </a:cubicBezTo>
                  <a:cubicBezTo>
                    <a:pt x="118521" y="21764"/>
                    <a:pt x="117962" y="35039"/>
                    <a:pt x="120356" y="48190"/>
                  </a:cubicBezTo>
                  <a:cubicBezTo>
                    <a:pt x="125206" y="74275"/>
                    <a:pt x="141777" y="99769"/>
                    <a:pt x="141777" y="99769"/>
                  </a:cubicBezTo>
                  <a:close/>
                </a:path>
              </a:pathLst>
            </a:custGeom>
            <a:solidFill>
              <a:srgbClr val="C370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886158" y="5508551"/>
              <a:ext cx="133787" cy="370255"/>
            </a:xfrm>
            <a:custGeom>
              <a:rect b="b" l="l" r="r" t="t"/>
              <a:pathLst>
                <a:path extrusionOk="0" h="370255" w="133787">
                  <a:moveTo>
                    <a:pt x="133787" y="244277"/>
                  </a:moveTo>
                  <a:lnTo>
                    <a:pt x="123559" y="370256"/>
                  </a:lnTo>
                  <a:cubicBezTo>
                    <a:pt x="123559" y="370256"/>
                    <a:pt x="108231" y="356358"/>
                    <a:pt x="88395" y="338264"/>
                  </a:cubicBezTo>
                  <a:cubicBezTo>
                    <a:pt x="51615" y="304717"/>
                    <a:pt x="-616" y="256745"/>
                    <a:pt x="6" y="255470"/>
                  </a:cubicBezTo>
                  <a:cubicBezTo>
                    <a:pt x="969" y="253511"/>
                    <a:pt x="9333" y="139223"/>
                    <a:pt x="10234" y="110495"/>
                  </a:cubicBezTo>
                  <a:cubicBezTo>
                    <a:pt x="11083" y="90103"/>
                    <a:pt x="15526" y="70022"/>
                    <a:pt x="23354" y="51175"/>
                  </a:cubicBezTo>
                  <a:cubicBezTo>
                    <a:pt x="25220" y="47444"/>
                    <a:pt x="30474" y="23691"/>
                    <a:pt x="32682" y="12592"/>
                  </a:cubicBezTo>
                  <a:cubicBezTo>
                    <a:pt x="33428" y="9141"/>
                    <a:pt x="33894" y="6902"/>
                    <a:pt x="33894" y="6902"/>
                  </a:cubicBezTo>
                  <a:lnTo>
                    <a:pt x="51056" y="0"/>
                  </a:lnTo>
                  <a:cubicBezTo>
                    <a:pt x="51056" y="0"/>
                    <a:pt x="122564" y="79778"/>
                    <a:pt x="122564" y="81239"/>
                  </a:cubicBezTo>
                  <a:cubicBezTo>
                    <a:pt x="122564" y="82700"/>
                    <a:pt x="117683" y="143980"/>
                    <a:pt x="117683" y="143980"/>
                  </a:cubicBezTo>
                  <a:lnTo>
                    <a:pt x="112615" y="148395"/>
                  </a:lnTo>
                  <a:lnTo>
                    <a:pt x="110408" y="150291"/>
                  </a:lnTo>
                  <a:cubicBezTo>
                    <a:pt x="110408" y="150291"/>
                    <a:pt x="106987" y="177060"/>
                    <a:pt x="104563" y="185081"/>
                  </a:cubicBezTo>
                  <a:cubicBezTo>
                    <a:pt x="102137" y="193102"/>
                    <a:pt x="104749" y="207031"/>
                    <a:pt x="105029" y="208523"/>
                  </a:cubicBezTo>
                  <a:lnTo>
                    <a:pt x="105029" y="208523"/>
                  </a:lnTo>
                  <a:cubicBezTo>
                    <a:pt x="104799" y="212711"/>
                    <a:pt x="104208" y="216874"/>
                    <a:pt x="103257" y="220960"/>
                  </a:cubicBezTo>
                  <a:cubicBezTo>
                    <a:pt x="102849" y="222530"/>
                    <a:pt x="102299" y="224062"/>
                    <a:pt x="101609" y="225530"/>
                  </a:cubicBezTo>
                  <a:cubicBezTo>
                    <a:pt x="100732" y="228250"/>
                    <a:pt x="100909" y="231204"/>
                    <a:pt x="102106" y="233800"/>
                  </a:cubicBezTo>
                  <a:cubicBezTo>
                    <a:pt x="103487" y="237403"/>
                    <a:pt x="105281" y="240836"/>
                    <a:pt x="107454" y="244029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4319626" y="5508644"/>
              <a:ext cx="133694" cy="370162"/>
            </a:xfrm>
            <a:custGeom>
              <a:rect b="b" l="l" r="r" t="t"/>
              <a:pathLst>
                <a:path extrusionOk="0" h="370162" w="133694">
                  <a:moveTo>
                    <a:pt x="133689" y="255377"/>
                  </a:moveTo>
                  <a:cubicBezTo>
                    <a:pt x="134435" y="256900"/>
                    <a:pt x="58170" y="326511"/>
                    <a:pt x="25121" y="356576"/>
                  </a:cubicBezTo>
                  <a:lnTo>
                    <a:pt x="10136" y="370162"/>
                  </a:lnTo>
                  <a:lnTo>
                    <a:pt x="0" y="244184"/>
                  </a:lnTo>
                  <a:lnTo>
                    <a:pt x="26271" y="244184"/>
                  </a:lnTo>
                  <a:cubicBezTo>
                    <a:pt x="26271" y="244184"/>
                    <a:pt x="35039" y="231530"/>
                    <a:pt x="32116" y="225685"/>
                  </a:cubicBezTo>
                  <a:cubicBezTo>
                    <a:pt x="30064" y="220235"/>
                    <a:pt x="28945" y="214493"/>
                    <a:pt x="28728" y="208679"/>
                  </a:cubicBezTo>
                  <a:cubicBezTo>
                    <a:pt x="28728" y="208679"/>
                    <a:pt x="31619" y="193134"/>
                    <a:pt x="29194" y="185081"/>
                  </a:cubicBezTo>
                  <a:cubicBezTo>
                    <a:pt x="26769" y="177029"/>
                    <a:pt x="23349" y="150291"/>
                    <a:pt x="23349" y="150291"/>
                  </a:cubicBezTo>
                  <a:lnTo>
                    <a:pt x="20022" y="147431"/>
                  </a:lnTo>
                  <a:lnTo>
                    <a:pt x="16074" y="143980"/>
                  </a:lnTo>
                  <a:cubicBezTo>
                    <a:pt x="16074" y="143980"/>
                    <a:pt x="11192" y="82700"/>
                    <a:pt x="11192" y="81239"/>
                  </a:cubicBezTo>
                  <a:cubicBezTo>
                    <a:pt x="11192" y="79778"/>
                    <a:pt x="82700" y="0"/>
                    <a:pt x="82700" y="0"/>
                  </a:cubicBezTo>
                  <a:lnTo>
                    <a:pt x="99738" y="6809"/>
                  </a:lnTo>
                  <a:cubicBezTo>
                    <a:pt x="99738" y="6809"/>
                    <a:pt x="100111" y="8643"/>
                    <a:pt x="100733" y="11566"/>
                  </a:cubicBezTo>
                  <a:cubicBezTo>
                    <a:pt x="103034" y="22167"/>
                    <a:pt x="108537" y="47257"/>
                    <a:pt x="110433" y="51082"/>
                  </a:cubicBezTo>
                  <a:cubicBezTo>
                    <a:pt x="118268" y="69929"/>
                    <a:pt x="122714" y="90010"/>
                    <a:pt x="123553" y="110402"/>
                  </a:cubicBezTo>
                  <a:cubicBezTo>
                    <a:pt x="124362" y="139130"/>
                    <a:pt x="132694" y="253418"/>
                    <a:pt x="133689" y="25537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4305534" y="6727294"/>
              <a:ext cx="149151" cy="111045"/>
            </a:xfrm>
            <a:custGeom>
              <a:rect b="b" l="l" r="r" t="t"/>
              <a:pathLst>
                <a:path extrusionOk="0" h="111045" w="149151">
                  <a:moveTo>
                    <a:pt x="148092" y="106049"/>
                  </a:moveTo>
                  <a:cubicBezTo>
                    <a:pt x="143522" y="115128"/>
                    <a:pt x="111436" y="109158"/>
                    <a:pt x="104814" y="108661"/>
                  </a:cubicBezTo>
                  <a:cubicBezTo>
                    <a:pt x="98192" y="108163"/>
                    <a:pt x="51432" y="84628"/>
                    <a:pt x="50779" y="79125"/>
                  </a:cubicBezTo>
                  <a:cubicBezTo>
                    <a:pt x="50126" y="73622"/>
                    <a:pt x="33928" y="62274"/>
                    <a:pt x="29389" y="62274"/>
                  </a:cubicBezTo>
                  <a:cubicBezTo>
                    <a:pt x="24850" y="62274"/>
                    <a:pt x="2806" y="44739"/>
                    <a:pt x="848" y="42159"/>
                  </a:cubicBezTo>
                  <a:cubicBezTo>
                    <a:pt x="350" y="40871"/>
                    <a:pt x="129" y="39494"/>
                    <a:pt x="195" y="38117"/>
                  </a:cubicBezTo>
                  <a:cubicBezTo>
                    <a:pt x="-489" y="27453"/>
                    <a:pt x="848" y="0"/>
                    <a:pt x="848" y="0"/>
                  </a:cubicBezTo>
                  <a:lnTo>
                    <a:pt x="94896" y="5192"/>
                  </a:lnTo>
                  <a:lnTo>
                    <a:pt x="140599" y="73933"/>
                  </a:lnTo>
                  <a:cubicBezTo>
                    <a:pt x="144454" y="81348"/>
                    <a:pt x="147221" y="89273"/>
                    <a:pt x="148869" y="97468"/>
                  </a:cubicBezTo>
                  <a:cubicBezTo>
                    <a:pt x="149429" y="100344"/>
                    <a:pt x="149149" y="103320"/>
                    <a:pt x="148092" y="106049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4305534" y="6727294"/>
              <a:ext cx="149151" cy="111045"/>
            </a:xfrm>
            <a:custGeom>
              <a:rect b="b" l="l" r="r" t="t"/>
              <a:pathLst>
                <a:path extrusionOk="0" h="111045" w="149151">
                  <a:moveTo>
                    <a:pt x="148092" y="106049"/>
                  </a:moveTo>
                  <a:cubicBezTo>
                    <a:pt x="143522" y="115128"/>
                    <a:pt x="111436" y="109158"/>
                    <a:pt x="104814" y="108661"/>
                  </a:cubicBezTo>
                  <a:cubicBezTo>
                    <a:pt x="98192" y="108163"/>
                    <a:pt x="51432" y="84628"/>
                    <a:pt x="50779" y="79125"/>
                  </a:cubicBezTo>
                  <a:cubicBezTo>
                    <a:pt x="50126" y="73622"/>
                    <a:pt x="33928" y="62274"/>
                    <a:pt x="29389" y="62274"/>
                  </a:cubicBezTo>
                  <a:cubicBezTo>
                    <a:pt x="24850" y="62274"/>
                    <a:pt x="2806" y="44739"/>
                    <a:pt x="848" y="42159"/>
                  </a:cubicBezTo>
                  <a:cubicBezTo>
                    <a:pt x="350" y="40871"/>
                    <a:pt x="129" y="39494"/>
                    <a:pt x="195" y="38117"/>
                  </a:cubicBezTo>
                  <a:cubicBezTo>
                    <a:pt x="-489" y="27453"/>
                    <a:pt x="848" y="0"/>
                    <a:pt x="848" y="0"/>
                  </a:cubicBezTo>
                  <a:lnTo>
                    <a:pt x="94896" y="5192"/>
                  </a:lnTo>
                  <a:lnTo>
                    <a:pt x="140599" y="73933"/>
                  </a:lnTo>
                  <a:cubicBezTo>
                    <a:pt x="144454" y="81348"/>
                    <a:pt x="147221" y="89273"/>
                    <a:pt x="148869" y="97468"/>
                  </a:cubicBezTo>
                  <a:cubicBezTo>
                    <a:pt x="149429" y="100344"/>
                    <a:pt x="149149" y="103320"/>
                    <a:pt x="148092" y="106049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4305717" y="6765411"/>
              <a:ext cx="148967" cy="72928"/>
            </a:xfrm>
            <a:custGeom>
              <a:rect b="b" l="l" r="r" t="t"/>
              <a:pathLst>
                <a:path extrusionOk="0" h="72928" w="148967">
                  <a:moveTo>
                    <a:pt x="147908" y="67932"/>
                  </a:moveTo>
                  <a:cubicBezTo>
                    <a:pt x="143338" y="77011"/>
                    <a:pt x="111253" y="71041"/>
                    <a:pt x="104631" y="70544"/>
                  </a:cubicBezTo>
                  <a:cubicBezTo>
                    <a:pt x="98008" y="70047"/>
                    <a:pt x="51248" y="46511"/>
                    <a:pt x="50595" y="41008"/>
                  </a:cubicBezTo>
                  <a:cubicBezTo>
                    <a:pt x="49942" y="35505"/>
                    <a:pt x="33744" y="24157"/>
                    <a:pt x="29205" y="24157"/>
                  </a:cubicBezTo>
                  <a:cubicBezTo>
                    <a:pt x="24666" y="24157"/>
                    <a:pt x="2623" y="6622"/>
                    <a:pt x="664" y="4042"/>
                  </a:cubicBezTo>
                  <a:cubicBezTo>
                    <a:pt x="167" y="2755"/>
                    <a:pt x="-54" y="1377"/>
                    <a:pt x="11" y="0"/>
                  </a:cubicBezTo>
                  <a:lnTo>
                    <a:pt x="30480" y="19276"/>
                  </a:lnTo>
                  <a:cubicBezTo>
                    <a:pt x="30480" y="19276"/>
                    <a:pt x="49942" y="31712"/>
                    <a:pt x="55134" y="39081"/>
                  </a:cubicBezTo>
                  <a:cubicBezTo>
                    <a:pt x="60327" y="46449"/>
                    <a:pt x="101241" y="61777"/>
                    <a:pt x="104631" y="62087"/>
                  </a:cubicBezTo>
                  <a:cubicBezTo>
                    <a:pt x="107149" y="62336"/>
                    <a:pt x="134011" y="57175"/>
                    <a:pt x="148685" y="59351"/>
                  </a:cubicBezTo>
                  <a:cubicBezTo>
                    <a:pt x="149245" y="62227"/>
                    <a:pt x="148965" y="65203"/>
                    <a:pt x="147908" y="67932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857203" y="6730683"/>
              <a:ext cx="151829" cy="110599"/>
            </a:xfrm>
            <a:custGeom>
              <a:rect b="b" l="l" r="r" t="t"/>
              <a:pathLst>
                <a:path extrusionOk="0" h="110599" w="151829">
                  <a:moveTo>
                    <a:pt x="151829" y="45920"/>
                  </a:moveTo>
                  <a:cubicBezTo>
                    <a:pt x="151829" y="45920"/>
                    <a:pt x="138522" y="62461"/>
                    <a:pt x="120739" y="63735"/>
                  </a:cubicBezTo>
                  <a:cubicBezTo>
                    <a:pt x="110992" y="63810"/>
                    <a:pt x="103011" y="71502"/>
                    <a:pt x="102582" y="81239"/>
                  </a:cubicBezTo>
                  <a:cubicBezTo>
                    <a:pt x="102582" y="81239"/>
                    <a:pt x="105691" y="91313"/>
                    <a:pt x="62693" y="105272"/>
                  </a:cubicBezTo>
                  <a:cubicBezTo>
                    <a:pt x="36733" y="113635"/>
                    <a:pt x="20410" y="110993"/>
                    <a:pt x="10896" y="105272"/>
                  </a:cubicBezTo>
                  <a:cubicBezTo>
                    <a:pt x="5791" y="102455"/>
                    <a:pt x="1936" y="97814"/>
                    <a:pt x="108" y="92276"/>
                  </a:cubicBezTo>
                  <a:cubicBezTo>
                    <a:pt x="-2815" y="81923"/>
                    <a:pt x="54578" y="3109"/>
                    <a:pt x="54578" y="3109"/>
                  </a:cubicBezTo>
                  <a:lnTo>
                    <a:pt x="106810" y="0"/>
                  </a:lnTo>
                  <a:lnTo>
                    <a:pt x="144119" y="16851"/>
                  </a:lnTo>
                  <a:lnTo>
                    <a:pt x="149839" y="3821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3857203" y="6730683"/>
              <a:ext cx="151829" cy="110599"/>
            </a:xfrm>
            <a:custGeom>
              <a:rect b="b" l="l" r="r" t="t"/>
              <a:pathLst>
                <a:path extrusionOk="0" h="110599" w="151829">
                  <a:moveTo>
                    <a:pt x="151829" y="45920"/>
                  </a:moveTo>
                  <a:cubicBezTo>
                    <a:pt x="151829" y="45920"/>
                    <a:pt x="138522" y="62461"/>
                    <a:pt x="120739" y="63735"/>
                  </a:cubicBezTo>
                  <a:cubicBezTo>
                    <a:pt x="110992" y="63810"/>
                    <a:pt x="103011" y="71502"/>
                    <a:pt x="102582" y="81239"/>
                  </a:cubicBezTo>
                  <a:cubicBezTo>
                    <a:pt x="102582" y="81239"/>
                    <a:pt x="105691" y="91313"/>
                    <a:pt x="62693" y="105272"/>
                  </a:cubicBezTo>
                  <a:cubicBezTo>
                    <a:pt x="36733" y="113635"/>
                    <a:pt x="20410" y="110993"/>
                    <a:pt x="10896" y="105272"/>
                  </a:cubicBezTo>
                  <a:cubicBezTo>
                    <a:pt x="5791" y="102455"/>
                    <a:pt x="1936" y="97814"/>
                    <a:pt x="108" y="92276"/>
                  </a:cubicBezTo>
                  <a:cubicBezTo>
                    <a:pt x="-2815" y="81923"/>
                    <a:pt x="54578" y="3109"/>
                    <a:pt x="54578" y="3109"/>
                  </a:cubicBezTo>
                  <a:lnTo>
                    <a:pt x="106810" y="0"/>
                  </a:lnTo>
                  <a:lnTo>
                    <a:pt x="144119" y="16851"/>
                  </a:lnTo>
                  <a:lnTo>
                    <a:pt x="149839" y="3821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868100" y="6768769"/>
              <a:ext cx="140932" cy="72513"/>
            </a:xfrm>
            <a:custGeom>
              <a:rect b="b" l="l" r="r" t="t"/>
              <a:pathLst>
                <a:path extrusionOk="0" h="72513" w="140932">
                  <a:moveTo>
                    <a:pt x="140933" y="7835"/>
                  </a:moveTo>
                  <a:cubicBezTo>
                    <a:pt x="140933" y="7835"/>
                    <a:pt x="127626" y="24375"/>
                    <a:pt x="109842" y="25650"/>
                  </a:cubicBezTo>
                  <a:cubicBezTo>
                    <a:pt x="100096" y="25724"/>
                    <a:pt x="92115" y="33416"/>
                    <a:pt x="91686" y="43153"/>
                  </a:cubicBezTo>
                  <a:cubicBezTo>
                    <a:pt x="91686" y="43153"/>
                    <a:pt x="94795" y="53227"/>
                    <a:pt x="51797" y="67186"/>
                  </a:cubicBezTo>
                  <a:cubicBezTo>
                    <a:pt x="25836" y="75550"/>
                    <a:pt x="9514" y="72907"/>
                    <a:pt x="0" y="67186"/>
                  </a:cubicBezTo>
                  <a:cubicBezTo>
                    <a:pt x="24468" y="64637"/>
                    <a:pt x="78534" y="49185"/>
                    <a:pt x="83944" y="43837"/>
                  </a:cubicBezTo>
                  <a:cubicBezTo>
                    <a:pt x="90442" y="37339"/>
                    <a:pt x="98556" y="19494"/>
                    <a:pt x="104059" y="19183"/>
                  </a:cubicBezTo>
                  <a:cubicBezTo>
                    <a:pt x="107884" y="18934"/>
                    <a:pt x="127315" y="7244"/>
                    <a:pt x="13897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3868100" y="6768769"/>
              <a:ext cx="140932" cy="72513"/>
            </a:xfrm>
            <a:custGeom>
              <a:rect b="b" l="l" r="r" t="t"/>
              <a:pathLst>
                <a:path extrusionOk="0" h="72513" w="140932">
                  <a:moveTo>
                    <a:pt x="140933" y="7835"/>
                  </a:moveTo>
                  <a:cubicBezTo>
                    <a:pt x="140933" y="7835"/>
                    <a:pt x="127626" y="24375"/>
                    <a:pt x="109842" y="25650"/>
                  </a:cubicBezTo>
                  <a:cubicBezTo>
                    <a:pt x="100096" y="25724"/>
                    <a:pt x="92115" y="33416"/>
                    <a:pt x="91686" y="43153"/>
                  </a:cubicBezTo>
                  <a:cubicBezTo>
                    <a:pt x="91686" y="43153"/>
                    <a:pt x="94795" y="53227"/>
                    <a:pt x="51797" y="67186"/>
                  </a:cubicBezTo>
                  <a:cubicBezTo>
                    <a:pt x="25836" y="75550"/>
                    <a:pt x="9514" y="72907"/>
                    <a:pt x="0" y="67186"/>
                  </a:cubicBezTo>
                  <a:cubicBezTo>
                    <a:pt x="24468" y="64637"/>
                    <a:pt x="78534" y="49185"/>
                    <a:pt x="83944" y="43837"/>
                  </a:cubicBezTo>
                  <a:cubicBezTo>
                    <a:pt x="90442" y="37339"/>
                    <a:pt x="98556" y="19494"/>
                    <a:pt x="104059" y="19183"/>
                  </a:cubicBezTo>
                  <a:cubicBezTo>
                    <a:pt x="107884" y="18934"/>
                    <a:pt x="127315" y="7244"/>
                    <a:pt x="138974" y="0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3902345" y="5964180"/>
              <a:ext cx="507997" cy="799034"/>
            </a:xfrm>
            <a:custGeom>
              <a:rect b="b" l="l" r="r" t="t"/>
              <a:pathLst>
                <a:path extrusionOk="0" h="799034" w="507997">
                  <a:moveTo>
                    <a:pt x="507163" y="740107"/>
                  </a:moveTo>
                  <a:cubicBezTo>
                    <a:pt x="501318" y="753725"/>
                    <a:pt x="507163" y="781613"/>
                    <a:pt x="507163" y="781613"/>
                  </a:cubicBezTo>
                  <a:cubicBezTo>
                    <a:pt x="507163" y="781613"/>
                    <a:pt x="420110" y="786152"/>
                    <a:pt x="398844" y="771882"/>
                  </a:cubicBezTo>
                  <a:cubicBezTo>
                    <a:pt x="377578" y="757611"/>
                    <a:pt x="362531" y="675874"/>
                    <a:pt x="362531" y="675874"/>
                  </a:cubicBezTo>
                  <a:cubicBezTo>
                    <a:pt x="362531" y="675874"/>
                    <a:pt x="365640" y="579898"/>
                    <a:pt x="362531" y="575359"/>
                  </a:cubicBezTo>
                  <a:cubicBezTo>
                    <a:pt x="359422" y="570820"/>
                    <a:pt x="347607" y="549430"/>
                    <a:pt x="351494" y="544890"/>
                  </a:cubicBezTo>
                  <a:cubicBezTo>
                    <a:pt x="355380" y="540351"/>
                    <a:pt x="348385" y="516349"/>
                    <a:pt x="343068" y="505965"/>
                  </a:cubicBezTo>
                  <a:cubicBezTo>
                    <a:pt x="337752" y="495581"/>
                    <a:pt x="339959" y="465765"/>
                    <a:pt x="339959" y="465765"/>
                  </a:cubicBezTo>
                  <a:lnTo>
                    <a:pt x="326963" y="386609"/>
                  </a:lnTo>
                  <a:lnTo>
                    <a:pt x="306879" y="292592"/>
                  </a:lnTo>
                  <a:lnTo>
                    <a:pt x="289810" y="229665"/>
                  </a:lnTo>
                  <a:cubicBezTo>
                    <a:pt x="289810" y="229665"/>
                    <a:pt x="272306" y="178428"/>
                    <a:pt x="266368" y="157038"/>
                  </a:cubicBezTo>
                  <a:cubicBezTo>
                    <a:pt x="260430" y="135647"/>
                    <a:pt x="254150" y="155079"/>
                    <a:pt x="254150" y="155079"/>
                  </a:cubicBezTo>
                  <a:cubicBezTo>
                    <a:pt x="253528" y="175847"/>
                    <a:pt x="205524" y="269243"/>
                    <a:pt x="205524" y="269243"/>
                  </a:cubicBezTo>
                  <a:cubicBezTo>
                    <a:pt x="205524" y="269243"/>
                    <a:pt x="198373" y="325672"/>
                    <a:pt x="190601" y="345756"/>
                  </a:cubicBezTo>
                  <a:cubicBezTo>
                    <a:pt x="182828" y="365841"/>
                    <a:pt x="174372" y="435919"/>
                    <a:pt x="174372" y="435919"/>
                  </a:cubicBezTo>
                  <a:cubicBezTo>
                    <a:pt x="174372" y="435919"/>
                    <a:pt x="161935" y="578593"/>
                    <a:pt x="151676" y="602594"/>
                  </a:cubicBezTo>
                  <a:cubicBezTo>
                    <a:pt x="141416" y="626596"/>
                    <a:pt x="134358" y="662257"/>
                    <a:pt x="134358" y="662257"/>
                  </a:cubicBezTo>
                  <a:cubicBezTo>
                    <a:pt x="134358" y="662257"/>
                    <a:pt x="136970" y="711566"/>
                    <a:pt x="130472" y="715452"/>
                  </a:cubicBezTo>
                  <a:cubicBezTo>
                    <a:pt x="123974" y="719339"/>
                    <a:pt x="125031" y="749186"/>
                    <a:pt x="125031" y="749186"/>
                  </a:cubicBezTo>
                  <a:cubicBezTo>
                    <a:pt x="125031" y="749186"/>
                    <a:pt x="128917" y="777695"/>
                    <a:pt x="113994" y="782266"/>
                  </a:cubicBezTo>
                  <a:cubicBezTo>
                    <a:pt x="99071" y="786836"/>
                    <a:pt x="101558" y="796536"/>
                    <a:pt x="101558" y="796536"/>
                  </a:cubicBezTo>
                  <a:cubicBezTo>
                    <a:pt x="101558" y="796536"/>
                    <a:pt x="18546" y="810154"/>
                    <a:pt x="4929" y="773809"/>
                  </a:cubicBezTo>
                  <a:cubicBezTo>
                    <a:pt x="-8689" y="737464"/>
                    <a:pt x="10121" y="727795"/>
                    <a:pt x="11147" y="725184"/>
                  </a:cubicBezTo>
                  <a:cubicBezTo>
                    <a:pt x="12173" y="722572"/>
                    <a:pt x="22526" y="718064"/>
                    <a:pt x="13448" y="707649"/>
                  </a:cubicBezTo>
                  <a:cubicBezTo>
                    <a:pt x="4369" y="697233"/>
                    <a:pt x="25107" y="668755"/>
                    <a:pt x="25107" y="668755"/>
                  </a:cubicBezTo>
                  <a:cubicBezTo>
                    <a:pt x="25107" y="668755"/>
                    <a:pt x="28371" y="628555"/>
                    <a:pt x="34185" y="627249"/>
                  </a:cubicBezTo>
                  <a:cubicBezTo>
                    <a:pt x="39999" y="625943"/>
                    <a:pt x="38102" y="567586"/>
                    <a:pt x="38102" y="567586"/>
                  </a:cubicBezTo>
                  <a:lnTo>
                    <a:pt x="44569" y="506618"/>
                  </a:lnTo>
                  <a:cubicBezTo>
                    <a:pt x="44569" y="506618"/>
                    <a:pt x="53026" y="370411"/>
                    <a:pt x="51067" y="365219"/>
                  </a:cubicBezTo>
                  <a:cubicBezTo>
                    <a:pt x="49108" y="360027"/>
                    <a:pt x="50414" y="334129"/>
                    <a:pt x="56912" y="321693"/>
                  </a:cubicBezTo>
                  <a:cubicBezTo>
                    <a:pt x="63410" y="309256"/>
                    <a:pt x="68571" y="195838"/>
                    <a:pt x="68571" y="195838"/>
                  </a:cubicBezTo>
                  <a:cubicBezTo>
                    <a:pt x="68571" y="195838"/>
                    <a:pt x="67265" y="140093"/>
                    <a:pt x="72457" y="129709"/>
                  </a:cubicBezTo>
                  <a:cubicBezTo>
                    <a:pt x="75566" y="123833"/>
                    <a:pt x="76872" y="101230"/>
                    <a:pt x="77618" y="82794"/>
                  </a:cubicBezTo>
                  <a:cubicBezTo>
                    <a:pt x="78178" y="68710"/>
                    <a:pt x="78302" y="57051"/>
                    <a:pt x="78302" y="57051"/>
                  </a:cubicBezTo>
                  <a:lnTo>
                    <a:pt x="150929" y="29816"/>
                  </a:lnTo>
                  <a:lnTo>
                    <a:pt x="244201" y="0"/>
                  </a:lnTo>
                  <a:lnTo>
                    <a:pt x="322673" y="37620"/>
                  </a:lnTo>
                  <a:lnTo>
                    <a:pt x="437490" y="59662"/>
                  </a:lnTo>
                  <a:lnTo>
                    <a:pt x="438920" y="79467"/>
                  </a:lnTo>
                  <a:lnTo>
                    <a:pt x="460839" y="382008"/>
                  </a:lnTo>
                  <a:lnTo>
                    <a:pt x="473275" y="496141"/>
                  </a:lnTo>
                  <a:cubicBezTo>
                    <a:pt x="473275" y="496141"/>
                    <a:pt x="478467" y="549958"/>
                    <a:pt x="479120" y="559690"/>
                  </a:cubicBezTo>
                  <a:cubicBezTo>
                    <a:pt x="479773" y="569421"/>
                    <a:pt x="486239" y="633001"/>
                    <a:pt x="486239" y="633001"/>
                  </a:cubicBezTo>
                  <a:cubicBezTo>
                    <a:pt x="486239" y="633001"/>
                    <a:pt x="499857" y="663469"/>
                    <a:pt x="491431" y="673853"/>
                  </a:cubicBezTo>
                  <a:cubicBezTo>
                    <a:pt x="483006" y="684238"/>
                    <a:pt x="486239" y="692508"/>
                    <a:pt x="486239" y="692508"/>
                  </a:cubicBezTo>
                  <a:cubicBezTo>
                    <a:pt x="486239" y="692508"/>
                    <a:pt x="513008" y="726489"/>
                    <a:pt x="507163" y="74010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4101122" y="5274852"/>
              <a:ext cx="122334" cy="64864"/>
            </a:xfrm>
            <a:custGeom>
              <a:rect b="b" l="l" r="r" t="t"/>
              <a:pathLst>
                <a:path extrusionOk="0" h="64864" w="122334">
                  <a:moveTo>
                    <a:pt x="120133" y="11496"/>
                  </a:moveTo>
                  <a:cubicBezTo>
                    <a:pt x="112983" y="21756"/>
                    <a:pt x="112423" y="35031"/>
                    <a:pt x="114817" y="48183"/>
                  </a:cubicBezTo>
                  <a:cubicBezTo>
                    <a:pt x="81233" y="71877"/>
                    <a:pt x="35950" y="70182"/>
                    <a:pt x="4228" y="44048"/>
                  </a:cubicBezTo>
                  <a:lnTo>
                    <a:pt x="4228" y="44048"/>
                  </a:lnTo>
                  <a:cubicBezTo>
                    <a:pt x="2270" y="30865"/>
                    <a:pt x="0" y="21196"/>
                    <a:pt x="0" y="21196"/>
                  </a:cubicBezTo>
                  <a:cubicBezTo>
                    <a:pt x="0" y="21196"/>
                    <a:pt x="141524" y="-19159"/>
                    <a:pt x="120133" y="11496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4072146" y="5155580"/>
              <a:ext cx="182189" cy="182190"/>
            </a:xfrm>
            <a:custGeom>
              <a:rect b="b" l="l" r="r" t="t"/>
              <a:pathLst>
                <a:path extrusionOk="0" h="182190" w="182189">
                  <a:moveTo>
                    <a:pt x="182190" y="91096"/>
                  </a:moveTo>
                  <a:cubicBezTo>
                    <a:pt x="182190" y="141406"/>
                    <a:pt x="141405" y="182191"/>
                    <a:pt x="91095" y="182191"/>
                  </a:cubicBezTo>
                  <a:cubicBezTo>
                    <a:pt x="40784" y="182191"/>
                    <a:pt x="0" y="141406"/>
                    <a:pt x="0" y="91096"/>
                  </a:cubicBezTo>
                  <a:cubicBezTo>
                    <a:pt x="0" y="40786"/>
                    <a:pt x="40784" y="1"/>
                    <a:pt x="91095" y="1"/>
                  </a:cubicBezTo>
                  <a:cubicBezTo>
                    <a:pt x="141163" y="-241"/>
                    <a:pt x="181947" y="40154"/>
                    <a:pt x="182190" y="90222"/>
                  </a:cubicBezTo>
                  <a:cubicBezTo>
                    <a:pt x="182190" y="90515"/>
                    <a:pt x="182190" y="90804"/>
                    <a:pt x="182190" y="91096"/>
                  </a:cubicBezTo>
                  <a:close/>
                </a:path>
              </a:pathLst>
            </a:custGeom>
            <a:solidFill>
              <a:srgbClr val="C370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4049201" y="5396408"/>
              <a:ext cx="224099" cy="533138"/>
            </a:xfrm>
            <a:custGeom>
              <a:rect b="b" l="l" r="r" t="t"/>
              <a:pathLst>
                <a:path extrusionOk="0" h="533138" w="224099">
                  <a:moveTo>
                    <a:pt x="224100" y="1648"/>
                  </a:moveTo>
                  <a:lnTo>
                    <a:pt x="194253" y="533138"/>
                  </a:lnTo>
                  <a:lnTo>
                    <a:pt x="32116" y="499094"/>
                  </a:lnTo>
                  <a:lnTo>
                    <a:pt x="0" y="286032"/>
                  </a:lnTo>
                  <a:lnTo>
                    <a:pt x="31806" y="0"/>
                  </a:lnTo>
                  <a:lnTo>
                    <a:pt x="55745" y="3078"/>
                  </a:lnTo>
                  <a:lnTo>
                    <a:pt x="97966" y="8456"/>
                  </a:lnTo>
                  <a:lnTo>
                    <a:pt x="139783" y="11037"/>
                  </a:lnTo>
                  <a:lnTo>
                    <a:pt x="185112" y="6000"/>
                  </a:lnTo>
                  <a:lnTo>
                    <a:pt x="224100" y="1648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4049201" y="5400325"/>
              <a:ext cx="224099" cy="533107"/>
            </a:xfrm>
            <a:custGeom>
              <a:rect b="b" l="l" r="r" t="t"/>
              <a:pathLst>
                <a:path extrusionOk="0" h="533107" w="224099">
                  <a:moveTo>
                    <a:pt x="224100" y="1617"/>
                  </a:moveTo>
                  <a:lnTo>
                    <a:pt x="194253" y="533107"/>
                  </a:lnTo>
                  <a:lnTo>
                    <a:pt x="32116" y="499063"/>
                  </a:lnTo>
                  <a:lnTo>
                    <a:pt x="0" y="286001"/>
                  </a:lnTo>
                  <a:lnTo>
                    <a:pt x="31806" y="0"/>
                  </a:lnTo>
                  <a:lnTo>
                    <a:pt x="55745" y="3047"/>
                  </a:lnTo>
                  <a:lnTo>
                    <a:pt x="97966" y="8425"/>
                  </a:lnTo>
                  <a:lnTo>
                    <a:pt x="139783" y="11006"/>
                  </a:lnTo>
                  <a:lnTo>
                    <a:pt x="185112" y="5969"/>
                  </a:lnTo>
                  <a:lnTo>
                    <a:pt x="224100" y="1617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4140016" y="5416212"/>
              <a:ext cx="58387" cy="333040"/>
            </a:xfrm>
            <a:custGeom>
              <a:rect b="b" l="l" r="r" t="t"/>
              <a:pathLst>
                <a:path extrusionOk="0" h="333040" w="58387">
                  <a:moveTo>
                    <a:pt x="0" y="0"/>
                  </a:moveTo>
                  <a:lnTo>
                    <a:pt x="58388" y="1959"/>
                  </a:lnTo>
                  <a:lnTo>
                    <a:pt x="41972" y="24935"/>
                  </a:lnTo>
                  <a:cubicBezTo>
                    <a:pt x="41972" y="24935"/>
                    <a:pt x="43122" y="71353"/>
                    <a:pt x="50926" y="84659"/>
                  </a:cubicBezTo>
                  <a:cubicBezTo>
                    <a:pt x="58730" y="97966"/>
                    <a:pt x="56429" y="303536"/>
                    <a:pt x="56429" y="303536"/>
                  </a:cubicBezTo>
                  <a:lnTo>
                    <a:pt x="40884" y="333040"/>
                  </a:lnTo>
                  <a:lnTo>
                    <a:pt x="14302" y="299960"/>
                  </a:lnTo>
                  <a:lnTo>
                    <a:pt x="14644" y="2854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4140016" y="5416212"/>
              <a:ext cx="58387" cy="333040"/>
            </a:xfrm>
            <a:custGeom>
              <a:rect b="b" l="l" r="r" t="t"/>
              <a:pathLst>
                <a:path extrusionOk="0" h="333040" w="58387">
                  <a:moveTo>
                    <a:pt x="0" y="0"/>
                  </a:moveTo>
                  <a:lnTo>
                    <a:pt x="58388" y="1959"/>
                  </a:lnTo>
                  <a:lnTo>
                    <a:pt x="41972" y="24935"/>
                  </a:lnTo>
                  <a:cubicBezTo>
                    <a:pt x="41972" y="24935"/>
                    <a:pt x="43122" y="71353"/>
                    <a:pt x="50926" y="84659"/>
                  </a:cubicBezTo>
                  <a:cubicBezTo>
                    <a:pt x="58730" y="97966"/>
                    <a:pt x="56429" y="303536"/>
                    <a:pt x="56429" y="303536"/>
                  </a:cubicBezTo>
                  <a:lnTo>
                    <a:pt x="40884" y="333040"/>
                  </a:lnTo>
                  <a:lnTo>
                    <a:pt x="14302" y="299960"/>
                  </a:lnTo>
                  <a:lnTo>
                    <a:pt x="14644" y="28541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4176983" y="5355897"/>
              <a:ext cx="82700" cy="92742"/>
            </a:xfrm>
            <a:custGeom>
              <a:rect b="b" l="l" r="r" t="t"/>
              <a:pathLst>
                <a:path extrusionOk="0" h="92742" w="82700">
                  <a:moveTo>
                    <a:pt x="54470" y="0"/>
                  </a:moveTo>
                  <a:lnTo>
                    <a:pt x="0" y="60315"/>
                  </a:lnTo>
                  <a:lnTo>
                    <a:pt x="31121" y="92743"/>
                  </a:lnTo>
                  <a:lnTo>
                    <a:pt x="82700" y="42470"/>
                  </a:lnTo>
                  <a:lnTo>
                    <a:pt x="54470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4176983" y="5352010"/>
              <a:ext cx="82700" cy="92742"/>
            </a:xfrm>
            <a:custGeom>
              <a:rect b="b" l="l" r="r" t="t"/>
              <a:pathLst>
                <a:path extrusionOk="0" h="92742" w="82700">
                  <a:moveTo>
                    <a:pt x="54470" y="0"/>
                  </a:moveTo>
                  <a:lnTo>
                    <a:pt x="0" y="60315"/>
                  </a:lnTo>
                  <a:lnTo>
                    <a:pt x="31121" y="92743"/>
                  </a:lnTo>
                  <a:lnTo>
                    <a:pt x="82700" y="42470"/>
                  </a:lnTo>
                  <a:lnTo>
                    <a:pt x="54470" y="0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4093630" y="5358166"/>
              <a:ext cx="60346" cy="92089"/>
            </a:xfrm>
            <a:custGeom>
              <a:rect b="b" l="l" r="r" t="t"/>
              <a:pathLst>
                <a:path extrusionOk="0" h="92089" w="60346">
                  <a:moveTo>
                    <a:pt x="60346" y="55123"/>
                  </a:moveTo>
                  <a:lnTo>
                    <a:pt x="5192" y="0"/>
                  </a:lnTo>
                  <a:lnTo>
                    <a:pt x="0" y="28852"/>
                  </a:lnTo>
                  <a:lnTo>
                    <a:pt x="25307" y="92090"/>
                  </a:lnTo>
                  <a:lnTo>
                    <a:pt x="60346" y="55123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4095588" y="5354280"/>
              <a:ext cx="60315" cy="92089"/>
            </a:xfrm>
            <a:custGeom>
              <a:rect b="b" l="l" r="r" t="t"/>
              <a:pathLst>
                <a:path extrusionOk="0" h="92089" w="60315">
                  <a:moveTo>
                    <a:pt x="60315" y="55123"/>
                  </a:moveTo>
                  <a:lnTo>
                    <a:pt x="5192" y="0"/>
                  </a:lnTo>
                  <a:lnTo>
                    <a:pt x="0" y="28852"/>
                  </a:lnTo>
                  <a:lnTo>
                    <a:pt x="25308" y="92090"/>
                  </a:lnTo>
                  <a:lnTo>
                    <a:pt x="60315" y="55123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979994" y="5964274"/>
              <a:ext cx="361550" cy="104227"/>
            </a:xfrm>
            <a:custGeom>
              <a:rect b="b" l="l" r="r" t="t"/>
              <a:pathLst>
                <a:path extrusionOk="0" h="104227" w="361550">
                  <a:moveTo>
                    <a:pt x="361550" y="79467"/>
                  </a:moveTo>
                  <a:cubicBezTo>
                    <a:pt x="335080" y="92080"/>
                    <a:pt x="306722" y="100282"/>
                    <a:pt x="277606" y="103749"/>
                  </a:cubicBezTo>
                  <a:cubicBezTo>
                    <a:pt x="224100" y="110557"/>
                    <a:pt x="189092" y="42469"/>
                    <a:pt x="189092" y="42469"/>
                  </a:cubicBezTo>
                  <a:lnTo>
                    <a:pt x="168665" y="69052"/>
                  </a:lnTo>
                  <a:cubicBezTo>
                    <a:pt x="162167" y="97282"/>
                    <a:pt x="63269" y="104401"/>
                    <a:pt x="23069" y="93706"/>
                  </a:cubicBezTo>
                  <a:cubicBezTo>
                    <a:pt x="14728" y="91645"/>
                    <a:pt x="6883" y="87936"/>
                    <a:pt x="0" y="82794"/>
                  </a:cubicBezTo>
                  <a:cubicBezTo>
                    <a:pt x="560" y="68710"/>
                    <a:pt x="684" y="57051"/>
                    <a:pt x="684" y="57051"/>
                  </a:cubicBezTo>
                  <a:lnTo>
                    <a:pt x="73311" y="29816"/>
                  </a:lnTo>
                  <a:lnTo>
                    <a:pt x="166582" y="0"/>
                  </a:lnTo>
                  <a:lnTo>
                    <a:pt x="245055" y="37619"/>
                  </a:lnTo>
                  <a:lnTo>
                    <a:pt x="359871" y="59662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4049139" y="5400325"/>
              <a:ext cx="224161" cy="533107"/>
            </a:xfrm>
            <a:custGeom>
              <a:rect b="b" l="l" r="r" t="t"/>
              <a:pathLst>
                <a:path extrusionOk="0" h="533107" w="224161">
                  <a:moveTo>
                    <a:pt x="224162" y="1648"/>
                  </a:moveTo>
                  <a:lnTo>
                    <a:pt x="194346" y="533107"/>
                  </a:lnTo>
                  <a:lnTo>
                    <a:pt x="32178" y="499063"/>
                  </a:lnTo>
                  <a:lnTo>
                    <a:pt x="0" y="286032"/>
                  </a:lnTo>
                  <a:lnTo>
                    <a:pt x="31774" y="0"/>
                  </a:lnTo>
                  <a:lnTo>
                    <a:pt x="55714" y="3109"/>
                  </a:lnTo>
                  <a:cubicBezTo>
                    <a:pt x="55102" y="13527"/>
                    <a:pt x="53929" y="23905"/>
                    <a:pt x="52201" y="34199"/>
                  </a:cubicBezTo>
                  <a:cubicBezTo>
                    <a:pt x="48314" y="52387"/>
                    <a:pt x="72316" y="181444"/>
                    <a:pt x="72316" y="181444"/>
                  </a:cubicBezTo>
                  <a:cubicBezTo>
                    <a:pt x="72316" y="181444"/>
                    <a:pt x="117926" y="326169"/>
                    <a:pt x="138446" y="305308"/>
                  </a:cubicBezTo>
                  <a:cubicBezTo>
                    <a:pt x="158965" y="284446"/>
                    <a:pt x="188190" y="174293"/>
                    <a:pt x="188190" y="174293"/>
                  </a:cubicBezTo>
                  <a:cubicBezTo>
                    <a:pt x="207995" y="133440"/>
                    <a:pt x="188532" y="18841"/>
                    <a:pt x="187071" y="16540"/>
                  </a:cubicBezTo>
                  <a:cubicBezTo>
                    <a:pt x="186054" y="13151"/>
                    <a:pt x="185426" y="9657"/>
                    <a:pt x="185206" y="6125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4319626" y="5752828"/>
              <a:ext cx="25089" cy="126071"/>
            </a:xfrm>
            <a:custGeom>
              <a:rect b="b" l="l" r="r" t="t"/>
              <a:pathLst>
                <a:path extrusionOk="0" h="126071" w="25089">
                  <a:moveTo>
                    <a:pt x="23722" y="60409"/>
                  </a:moveTo>
                  <a:lnTo>
                    <a:pt x="25090" y="112485"/>
                  </a:lnTo>
                  <a:lnTo>
                    <a:pt x="10104" y="126072"/>
                  </a:lnTo>
                  <a:lnTo>
                    <a:pt x="0" y="0"/>
                  </a:lnTo>
                  <a:lnTo>
                    <a:pt x="22385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988861" y="5717167"/>
              <a:ext cx="2356" cy="12436"/>
            </a:xfrm>
            <a:custGeom>
              <a:rect b="b" l="l" r="r" t="t"/>
              <a:pathLst>
                <a:path extrusionOk="0" h="12436" w="2356">
                  <a:moveTo>
                    <a:pt x="2357" y="0"/>
                  </a:moveTo>
                  <a:lnTo>
                    <a:pt x="2357" y="0"/>
                  </a:lnTo>
                  <a:cubicBezTo>
                    <a:pt x="2127" y="4188"/>
                    <a:pt x="1536" y="8351"/>
                    <a:pt x="584" y="12436"/>
                  </a:cubicBezTo>
                  <a:cubicBezTo>
                    <a:pt x="584" y="11286"/>
                    <a:pt x="584" y="10633"/>
                    <a:pt x="336" y="10540"/>
                  </a:cubicBezTo>
                  <a:cubicBezTo>
                    <a:pt x="-597" y="10291"/>
                    <a:pt x="522" y="5534"/>
                    <a:pt x="2357" y="0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974553" y="5742599"/>
              <a:ext cx="45391" cy="136207"/>
            </a:xfrm>
            <a:custGeom>
              <a:rect b="b" l="l" r="r" t="t"/>
              <a:pathLst>
                <a:path extrusionOk="0" h="136207" w="45391">
                  <a:moveTo>
                    <a:pt x="45392" y="10229"/>
                  </a:moveTo>
                  <a:lnTo>
                    <a:pt x="35163" y="136207"/>
                  </a:lnTo>
                  <a:cubicBezTo>
                    <a:pt x="35163" y="136207"/>
                    <a:pt x="19836" y="122310"/>
                    <a:pt x="0" y="104215"/>
                  </a:cubicBezTo>
                  <a:lnTo>
                    <a:pt x="2363" y="81892"/>
                  </a:lnTo>
                  <a:cubicBezTo>
                    <a:pt x="2363" y="81892"/>
                    <a:pt x="10726" y="27049"/>
                    <a:pt x="13773" y="0"/>
                  </a:cubicBezTo>
                  <a:cubicBezTo>
                    <a:pt x="15153" y="3603"/>
                    <a:pt x="16950" y="7036"/>
                    <a:pt x="19120" y="10229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3918408" y="5348896"/>
              <a:ext cx="500706" cy="713790"/>
            </a:xfrm>
            <a:custGeom>
              <a:rect b="b" l="l" r="r" t="t"/>
              <a:pathLst>
                <a:path extrusionOk="0" h="713790" w="500706">
                  <a:moveTo>
                    <a:pt x="189492" y="7311"/>
                  </a:moveTo>
                  <a:cubicBezTo>
                    <a:pt x="189492" y="7311"/>
                    <a:pt x="179792" y="-6959"/>
                    <a:pt x="166485" y="20587"/>
                  </a:cubicBezTo>
                  <a:cubicBezTo>
                    <a:pt x="166485" y="20587"/>
                    <a:pt x="131788" y="40702"/>
                    <a:pt x="119849" y="42972"/>
                  </a:cubicBezTo>
                  <a:cubicBezTo>
                    <a:pt x="107911" y="45242"/>
                    <a:pt x="65441" y="60165"/>
                    <a:pt x="65441" y="60165"/>
                  </a:cubicBezTo>
                  <a:cubicBezTo>
                    <a:pt x="59027" y="64801"/>
                    <a:pt x="51314" y="67294"/>
                    <a:pt x="43398" y="67285"/>
                  </a:cubicBezTo>
                  <a:cubicBezTo>
                    <a:pt x="30091" y="67285"/>
                    <a:pt x="19054" y="96479"/>
                    <a:pt x="20671" y="112366"/>
                  </a:cubicBezTo>
                  <a:cubicBezTo>
                    <a:pt x="22288" y="128253"/>
                    <a:pt x="19707" y="139943"/>
                    <a:pt x="7395" y="140596"/>
                  </a:cubicBezTo>
                  <a:cubicBezTo>
                    <a:pt x="-4916" y="141249"/>
                    <a:pt x="1861" y="166836"/>
                    <a:pt x="1861" y="166836"/>
                  </a:cubicBezTo>
                  <a:lnTo>
                    <a:pt x="83909" y="260885"/>
                  </a:lnTo>
                  <a:cubicBezTo>
                    <a:pt x="83909" y="260885"/>
                    <a:pt x="89101" y="347471"/>
                    <a:pt x="86521" y="350083"/>
                  </a:cubicBezTo>
                  <a:cubicBezTo>
                    <a:pt x="83940" y="352695"/>
                    <a:pt x="74520" y="378064"/>
                    <a:pt x="76789" y="378935"/>
                  </a:cubicBezTo>
                  <a:cubicBezTo>
                    <a:pt x="79059" y="379805"/>
                    <a:pt x="64353" y="475564"/>
                    <a:pt x="64353" y="475564"/>
                  </a:cubicBezTo>
                  <a:lnTo>
                    <a:pt x="44579" y="661391"/>
                  </a:lnTo>
                  <a:cubicBezTo>
                    <a:pt x="44579" y="661391"/>
                    <a:pt x="44579" y="692482"/>
                    <a:pt x="84810" y="703208"/>
                  </a:cubicBezTo>
                  <a:cubicBezTo>
                    <a:pt x="125041" y="713934"/>
                    <a:pt x="224002" y="706845"/>
                    <a:pt x="230376" y="678615"/>
                  </a:cubicBezTo>
                  <a:lnTo>
                    <a:pt x="250802" y="652002"/>
                  </a:lnTo>
                  <a:cubicBezTo>
                    <a:pt x="250802" y="652002"/>
                    <a:pt x="285810" y="720121"/>
                    <a:pt x="339317" y="713312"/>
                  </a:cubicBezTo>
                  <a:cubicBezTo>
                    <a:pt x="392823" y="706503"/>
                    <a:pt x="426898" y="687041"/>
                    <a:pt x="426898" y="687041"/>
                  </a:cubicBezTo>
                  <a:lnTo>
                    <a:pt x="421053" y="464340"/>
                  </a:lnTo>
                  <a:lnTo>
                    <a:pt x="417167" y="303820"/>
                  </a:lnTo>
                  <a:lnTo>
                    <a:pt x="500707" y="166556"/>
                  </a:lnTo>
                  <a:cubicBezTo>
                    <a:pt x="500707" y="166556"/>
                    <a:pt x="478322" y="123745"/>
                    <a:pt x="480280" y="104376"/>
                  </a:cubicBezTo>
                  <a:cubicBezTo>
                    <a:pt x="482239" y="85006"/>
                    <a:pt x="486094" y="70332"/>
                    <a:pt x="438433" y="63523"/>
                  </a:cubicBezTo>
                  <a:cubicBezTo>
                    <a:pt x="438433" y="63523"/>
                    <a:pt x="398233" y="57522"/>
                    <a:pt x="374542" y="41138"/>
                  </a:cubicBezTo>
                  <a:cubicBezTo>
                    <a:pt x="360464" y="31363"/>
                    <a:pt x="345078" y="23618"/>
                    <a:pt x="328839" y="18131"/>
                  </a:cubicBezTo>
                  <a:cubicBezTo>
                    <a:pt x="328839" y="18131"/>
                    <a:pt x="315470" y="-6741"/>
                    <a:pt x="306174" y="1777"/>
                  </a:cubicBezTo>
                  <a:cubicBezTo>
                    <a:pt x="306174" y="1777"/>
                    <a:pt x="315501" y="36940"/>
                    <a:pt x="314724" y="42195"/>
                  </a:cubicBezTo>
                  <a:cubicBezTo>
                    <a:pt x="313947" y="47449"/>
                    <a:pt x="316185" y="71202"/>
                    <a:pt x="317646" y="73658"/>
                  </a:cubicBezTo>
                  <a:cubicBezTo>
                    <a:pt x="319108" y="76114"/>
                    <a:pt x="338570" y="190558"/>
                    <a:pt x="318766" y="231411"/>
                  </a:cubicBezTo>
                  <a:cubicBezTo>
                    <a:pt x="318766" y="231411"/>
                    <a:pt x="289696" y="341564"/>
                    <a:pt x="269021" y="362426"/>
                  </a:cubicBezTo>
                  <a:cubicBezTo>
                    <a:pt x="248346" y="383288"/>
                    <a:pt x="202892" y="238562"/>
                    <a:pt x="202892" y="238562"/>
                  </a:cubicBezTo>
                  <a:cubicBezTo>
                    <a:pt x="202892" y="238562"/>
                    <a:pt x="178890" y="109474"/>
                    <a:pt x="182776" y="91318"/>
                  </a:cubicBezTo>
                  <a:cubicBezTo>
                    <a:pt x="186663" y="73161"/>
                    <a:pt x="189492" y="7311"/>
                    <a:pt x="189492" y="731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163023" y="5752828"/>
              <a:ext cx="28540" cy="28540"/>
            </a:xfrm>
            <a:custGeom>
              <a:rect b="b" l="l" r="r" t="t"/>
              <a:pathLst>
                <a:path extrusionOk="0" h="28540" w="28540">
                  <a:moveTo>
                    <a:pt x="28541" y="14270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0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163023" y="5820108"/>
              <a:ext cx="28540" cy="28540"/>
            </a:xfrm>
            <a:custGeom>
              <a:rect b="b" l="l" r="r" t="t"/>
              <a:pathLst>
                <a:path extrusionOk="0" h="28540" w="28540">
                  <a:moveTo>
                    <a:pt x="28541" y="14271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1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163023" y="5752828"/>
              <a:ext cx="28540" cy="28540"/>
            </a:xfrm>
            <a:custGeom>
              <a:rect b="b" l="l" r="r" t="t"/>
              <a:pathLst>
                <a:path extrusionOk="0" h="28540" w="28540">
                  <a:moveTo>
                    <a:pt x="28541" y="14270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0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0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163023" y="5820108"/>
              <a:ext cx="28540" cy="28540"/>
            </a:xfrm>
            <a:custGeom>
              <a:rect b="b" l="l" r="r" t="t"/>
              <a:pathLst>
                <a:path extrusionOk="0" h="28540" w="28540">
                  <a:moveTo>
                    <a:pt x="28541" y="14271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1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1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4305542" y="6684825"/>
              <a:ext cx="64730" cy="10004"/>
            </a:xfrm>
            <a:custGeom>
              <a:rect b="b" l="l" r="r" t="t"/>
              <a:pathLst>
                <a:path extrusionOk="0" h="10004" w="64730">
                  <a:moveTo>
                    <a:pt x="0" y="0"/>
                  </a:moveTo>
                  <a:cubicBezTo>
                    <a:pt x="0" y="0"/>
                    <a:pt x="58574" y="4539"/>
                    <a:pt x="64388" y="9078"/>
                  </a:cubicBezTo>
                  <a:cubicBezTo>
                    <a:pt x="70202" y="136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 cap="flat" cmpd="sng" w="9525">
              <a:solidFill>
                <a:srgbClr val="FFB506">
                  <a:alpha val="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956801" y="6638780"/>
              <a:ext cx="8459" cy="23802"/>
            </a:xfrm>
            <a:custGeom>
              <a:rect b="b" l="l" r="r" t="t"/>
              <a:pathLst>
                <a:path extrusionOk="0" h="23802" w="8459">
                  <a:moveTo>
                    <a:pt x="0" y="0"/>
                  </a:moveTo>
                  <a:cubicBezTo>
                    <a:pt x="0" y="0"/>
                    <a:pt x="12436" y="15545"/>
                    <a:pt x="7151" y="22696"/>
                  </a:cubicBezTo>
                  <a:cubicBezTo>
                    <a:pt x="1866" y="298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 cap="flat" cmpd="sng" w="9525">
              <a:solidFill>
                <a:srgbClr val="FFB506">
                  <a:alpha val="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971724" y="6686429"/>
              <a:ext cx="33090" cy="9624"/>
            </a:xfrm>
            <a:custGeom>
              <a:rect b="b" l="l" r="r" t="t"/>
              <a:pathLst>
                <a:path extrusionOk="0" h="9624" w="33090">
                  <a:moveTo>
                    <a:pt x="0" y="8408"/>
                  </a:moveTo>
                  <a:cubicBezTo>
                    <a:pt x="0" y="8408"/>
                    <a:pt x="22696" y="-6516"/>
                    <a:pt x="31774" y="3402"/>
                  </a:cubicBezTo>
                  <a:cubicBezTo>
                    <a:pt x="40853" y="13320"/>
                    <a:pt x="0" y="8408"/>
                    <a:pt x="0" y="8408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 cap="flat" cmpd="sng" w="9525">
              <a:solidFill>
                <a:srgbClr val="FFB506">
                  <a:alpha val="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4072192" y="5155597"/>
              <a:ext cx="182206" cy="114117"/>
            </a:xfrm>
            <a:custGeom>
              <a:rect b="b" l="l" r="r" t="t"/>
              <a:pathLst>
                <a:path extrusionOk="0" h="114117" w="182206">
                  <a:moveTo>
                    <a:pt x="182144" y="91079"/>
                  </a:moveTo>
                  <a:cubicBezTo>
                    <a:pt x="182163" y="98852"/>
                    <a:pt x="181180" y="106594"/>
                    <a:pt x="179222" y="114117"/>
                  </a:cubicBezTo>
                  <a:cubicBezTo>
                    <a:pt x="175295" y="112327"/>
                    <a:pt x="172892" y="108288"/>
                    <a:pt x="173190" y="103982"/>
                  </a:cubicBezTo>
                  <a:cubicBezTo>
                    <a:pt x="173594" y="100282"/>
                    <a:pt x="176050" y="96893"/>
                    <a:pt x="175522" y="93225"/>
                  </a:cubicBezTo>
                  <a:cubicBezTo>
                    <a:pt x="174745" y="87566"/>
                    <a:pt x="167905" y="85266"/>
                    <a:pt x="164298" y="80788"/>
                  </a:cubicBezTo>
                  <a:cubicBezTo>
                    <a:pt x="159852" y="75379"/>
                    <a:pt x="160816" y="67513"/>
                    <a:pt x="161189" y="60518"/>
                  </a:cubicBezTo>
                  <a:cubicBezTo>
                    <a:pt x="161562" y="53522"/>
                    <a:pt x="159790" y="44972"/>
                    <a:pt x="153230" y="42578"/>
                  </a:cubicBezTo>
                  <a:cubicBezTo>
                    <a:pt x="151271" y="41863"/>
                    <a:pt x="149126" y="41801"/>
                    <a:pt x="147230" y="40993"/>
                  </a:cubicBezTo>
                  <a:cubicBezTo>
                    <a:pt x="142069" y="38816"/>
                    <a:pt x="140483" y="32412"/>
                    <a:pt x="137032" y="27997"/>
                  </a:cubicBezTo>
                  <a:cubicBezTo>
                    <a:pt x="130130" y="19105"/>
                    <a:pt x="116419" y="19292"/>
                    <a:pt x="105942" y="23520"/>
                  </a:cubicBezTo>
                  <a:cubicBezTo>
                    <a:pt x="101381" y="25706"/>
                    <a:pt x="96711" y="27658"/>
                    <a:pt x="91951" y="29365"/>
                  </a:cubicBezTo>
                  <a:cubicBezTo>
                    <a:pt x="87132" y="31066"/>
                    <a:pt x="81822" y="30671"/>
                    <a:pt x="77307" y="28277"/>
                  </a:cubicBezTo>
                  <a:cubicBezTo>
                    <a:pt x="75255" y="26971"/>
                    <a:pt x="73608" y="25168"/>
                    <a:pt x="71493" y="23862"/>
                  </a:cubicBezTo>
                  <a:cubicBezTo>
                    <a:pt x="64467" y="19634"/>
                    <a:pt x="55264" y="23862"/>
                    <a:pt x="49171" y="29303"/>
                  </a:cubicBezTo>
                  <a:cubicBezTo>
                    <a:pt x="43077" y="34744"/>
                    <a:pt x="38196" y="42050"/>
                    <a:pt x="30516" y="45377"/>
                  </a:cubicBezTo>
                  <a:cubicBezTo>
                    <a:pt x="27065" y="46931"/>
                    <a:pt x="22806" y="47864"/>
                    <a:pt x="21189" y="51222"/>
                  </a:cubicBezTo>
                  <a:cubicBezTo>
                    <a:pt x="20390" y="53050"/>
                    <a:pt x="20048" y="55046"/>
                    <a:pt x="20194" y="57035"/>
                  </a:cubicBezTo>
                  <a:cubicBezTo>
                    <a:pt x="20194" y="69130"/>
                    <a:pt x="21624" y="81410"/>
                    <a:pt x="19106" y="93256"/>
                  </a:cubicBezTo>
                  <a:cubicBezTo>
                    <a:pt x="17489" y="100873"/>
                    <a:pt x="12142" y="109516"/>
                    <a:pt x="4400" y="108583"/>
                  </a:cubicBezTo>
                  <a:cubicBezTo>
                    <a:pt x="3437" y="108440"/>
                    <a:pt x="2488" y="108201"/>
                    <a:pt x="1571" y="107868"/>
                  </a:cubicBezTo>
                  <a:cubicBezTo>
                    <a:pt x="-7684" y="58416"/>
                    <a:pt x="24901" y="10826"/>
                    <a:pt x="74354" y="1570"/>
                  </a:cubicBezTo>
                  <a:cubicBezTo>
                    <a:pt x="123806" y="-7682"/>
                    <a:pt x="171396" y="24903"/>
                    <a:pt x="180652" y="74356"/>
                  </a:cubicBezTo>
                  <a:cubicBezTo>
                    <a:pt x="181681" y="79850"/>
                    <a:pt x="182200" y="85427"/>
                    <a:pt x="182206" y="91017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4035883" y="5092001"/>
              <a:ext cx="251351" cy="174759"/>
            </a:xfrm>
            <a:custGeom>
              <a:rect b="b" l="l" r="r" t="t"/>
              <a:pathLst>
                <a:path extrusionOk="0" h="174759" w="251351">
                  <a:moveTo>
                    <a:pt x="33807" y="166303"/>
                  </a:moveTo>
                  <a:cubicBezTo>
                    <a:pt x="36139" y="166831"/>
                    <a:pt x="38347" y="168044"/>
                    <a:pt x="40741" y="168355"/>
                  </a:cubicBezTo>
                  <a:cubicBezTo>
                    <a:pt x="48482" y="169287"/>
                    <a:pt x="53829" y="160644"/>
                    <a:pt x="55446" y="153027"/>
                  </a:cubicBezTo>
                  <a:cubicBezTo>
                    <a:pt x="57965" y="141182"/>
                    <a:pt x="56659" y="128901"/>
                    <a:pt x="56565" y="116807"/>
                  </a:cubicBezTo>
                  <a:cubicBezTo>
                    <a:pt x="56391" y="114820"/>
                    <a:pt x="56724" y="112818"/>
                    <a:pt x="57529" y="110993"/>
                  </a:cubicBezTo>
                  <a:cubicBezTo>
                    <a:pt x="59301" y="107635"/>
                    <a:pt x="63561" y="106702"/>
                    <a:pt x="66856" y="105148"/>
                  </a:cubicBezTo>
                  <a:cubicBezTo>
                    <a:pt x="74380" y="101790"/>
                    <a:pt x="79293" y="94639"/>
                    <a:pt x="85511" y="89074"/>
                  </a:cubicBezTo>
                  <a:cubicBezTo>
                    <a:pt x="91729" y="83509"/>
                    <a:pt x="100776" y="79405"/>
                    <a:pt x="107802" y="83633"/>
                  </a:cubicBezTo>
                  <a:cubicBezTo>
                    <a:pt x="109886" y="84877"/>
                    <a:pt x="111564" y="86742"/>
                    <a:pt x="113616" y="88048"/>
                  </a:cubicBezTo>
                  <a:cubicBezTo>
                    <a:pt x="118153" y="90405"/>
                    <a:pt x="123457" y="90800"/>
                    <a:pt x="128291" y="89136"/>
                  </a:cubicBezTo>
                  <a:cubicBezTo>
                    <a:pt x="133110" y="87706"/>
                    <a:pt x="137618" y="85188"/>
                    <a:pt x="142251" y="83291"/>
                  </a:cubicBezTo>
                  <a:cubicBezTo>
                    <a:pt x="152635" y="79063"/>
                    <a:pt x="166377" y="78907"/>
                    <a:pt x="173341" y="87737"/>
                  </a:cubicBezTo>
                  <a:cubicBezTo>
                    <a:pt x="176792" y="92183"/>
                    <a:pt x="178378" y="98557"/>
                    <a:pt x="183539" y="100733"/>
                  </a:cubicBezTo>
                  <a:cubicBezTo>
                    <a:pt x="185435" y="101541"/>
                    <a:pt x="187580" y="101635"/>
                    <a:pt x="189539" y="102350"/>
                  </a:cubicBezTo>
                  <a:cubicBezTo>
                    <a:pt x="196099" y="104806"/>
                    <a:pt x="197778" y="113293"/>
                    <a:pt x="197498" y="120289"/>
                  </a:cubicBezTo>
                  <a:cubicBezTo>
                    <a:pt x="197218" y="127284"/>
                    <a:pt x="196286" y="135150"/>
                    <a:pt x="200607" y="140560"/>
                  </a:cubicBezTo>
                  <a:cubicBezTo>
                    <a:pt x="204214" y="144975"/>
                    <a:pt x="211054" y="147275"/>
                    <a:pt x="211831" y="152996"/>
                  </a:cubicBezTo>
                  <a:cubicBezTo>
                    <a:pt x="212328" y="156665"/>
                    <a:pt x="209903" y="160085"/>
                    <a:pt x="209499" y="163753"/>
                  </a:cubicBezTo>
                  <a:cubicBezTo>
                    <a:pt x="209114" y="169440"/>
                    <a:pt x="213410" y="174364"/>
                    <a:pt x="219097" y="174750"/>
                  </a:cubicBezTo>
                  <a:cubicBezTo>
                    <a:pt x="219143" y="174753"/>
                    <a:pt x="219187" y="174756"/>
                    <a:pt x="219230" y="174759"/>
                  </a:cubicBezTo>
                  <a:cubicBezTo>
                    <a:pt x="227314" y="174759"/>
                    <a:pt x="232320" y="165712"/>
                    <a:pt x="239875" y="162821"/>
                  </a:cubicBezTo>
                  <a:cubicBezTo>
                    <a:pt x="242984" y="161608"/>
                    <a:pt x="246745" y="161421"/>
                    <a:pt x="249202" y="158965"/>
                  </a:cubicBezTo>
                  <a:cubicBezTo>
                    <a:pt x="251048" y="156574"/>
                    <a:pt x="251754" y="153496"/>
                    <a:pt x="251129" y="150540"/>
                  </a:cubicBezTo>
                  <a:cubicBezTo>
                    <a:pt x="249606" y="138632"/>
                    <a:pt x="240061" y="128279"/>
                    <a:pt x="241087" y="116340"/>
                  </a:cubicBezTo>
                  <a:cubicBezTo>
                    <a:pt x="242051" y="104899"/>
                    <a:pt x="252653" y="94919"/>
                    <a:pt x="250414" y="83664"/>
                  </a:cubicBezTo>
                  <a:cubicBezTo>
                    <a:pt x="249273" y="79514"/>
                    <a:pt x="247140" y="75705"/>
                    <a:pt x="244196" y="72565"/>
                  </a:cubicBezTo>
                  <a:cubicBezTo>
                    <a:pt x="240863" y="68048"/>
                    <a:pt x="236520" y="64376"/>
                    <a:pt x="231511" y="61839"/>
                  </a:cubicBezTo>
                  <a:cubicBezTo>
                    <a:pt x="227190" y="59973"/>
                    <a:pt x="222184" y="59538"/>
                    <a:pt x="218236" y="57269"/>
                  </a:cubicBezTo>
                  <a:cubicBezTo>
                    <a:pt x="206483" y="50833"/>
                    <a:pt x="206514" y="34044"/>
                    <a:pt x="199581" y="22603"/>
                  </a:cubicBezTo>
                  <a:cubicBezTo>
                    <a:pt x="193516" y="12965"/>
                    <a:pt x="182575" y="7518"/>
                    <a:pt x="171227" y="8488"/>
                  </a:cubicBezTo>
                  <a:cubicBezTo>
                    <a:pt x="162490" y="9358"/>
                    <a:pt x="154562" y="13991"/>
                    <a:pt x="145919" y="15545"/>
                  </a:cubicBezTo>
                  <a:cubicBezTo>
                    <a:pt x="134074" y="17659"/>
                    <a:pt x="122073" y="13773"/>
                    <a:pt x="110849" y="9327"/>
                  </a:cubicBezTo>
                  <a:cubicBezTo>
                    <a:pt x="99626" y="4881"/>
                    <a:pt x="88278" y="0"/>
                    <a:pt x="76246" y="0"/>
                  </a:cubicBezTo>
                  <a:cubicBezTo>
                    <a:pt x="64214" y="0"/>
                    <a:pt x="51187" y="6218"/>
                    <a:pt x="47518" y="17597"/>
                  </a:cubicBezTo>
                  <a:cubicBezTo>
                    <a:pt x="45591" y="23815"/>
                    <a:pt x="46554" y="30469"/>
                    <a:pt x="45062" y="36718"/>
                  </a:cubicBezTo>
                  <a:cubicBezTo>
                    <a:pt x="42450" y="47817"/>
                    <a:pt x="32626" y="55714"/>
                    <a:pt x="22739" y="61217"/>
                  </a:cubicBezTo>
                  <a:cubicBezTo>
                    <a:pt x="15930" y="65010"/>
                    <a:pt x="7753" y="69363"/>
                    <a:pt x="6945" y="77104"/>
                  </a:cubicBezTo>
                  <a:cubicBezTo>
                    <a:pt x="6417" y="82017"/>
                    <a:pt x="9121" y="86431"/>
                    <a:pt x="10831" y="91188"/>
                  </a:cubicBezTo>
                  <a:cubicBezTo>
                    <a:pt x="13739" y="99234"/>
                    <a:pt x="13673" y="108058"/>
                    <a:pt x="10645" y="116061"/>
                  </a:cubicBezTo>
                  <a:cubicBezTo>
                    <a:pt x="8375" y="121937"/>
                    <a:pt x="4582" y="127098"/>
                    <a:pt x="2282" y="132943"/>
                  </a:cubicBezTo>
                  <a:cubicBezTo>
                    <a:pt x="-1020" y="140967"/>
                    <a:pt x="-728" y="150021"/>
                    <a:pt x="3090" y="157815"/>
                  </a:cubicBezTo>
                  <a:cubicBezTo>
                    <a:pt x="6019" y="163492"/>
                    <a:pt x="11158" y="167711"/>
                    <a:pt x="17298" y="169474"/>
                  </a:cubicBezTo>
                  <a:cubicBezTo>
                    <a:pt x="23423" y="170935"/>
                    <a:pt x="27278" y="164872"/>
                    <a:pt x="33807" y="16630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8" name="Google Shape;468;p4"/>
            <p:cNvGrpSpPr/>
            <p:nvPr/>
          </p:nvGrpSpPr>
          <p:grpSpPr>
            <a:xfrm>
              <a:off x="4035872" y="5165708"/>
              <a:ext cx="251268" cy="100026"/>
              <a:chOff x="4035872" y="5165708"/>
              <a:chExt cx="251268" cy="100026"/>
            </a:xfrm>
          </p:grpSpPr>
          <p:sp>
            <p:nvSpPr>
              <p:cNvPr id="469" name="Google Shape;469;p4"/>
              <p:cNvSpPr/>
              <p:nvPr/>
            </p:nvSpPr>
            <p:spPr>
              <a:xfrm>
                <a:off x="4035872" y="5223669"/>
                <a:ext cx="57025" cy="37030"/>
              </a:xfrm>
              <a:custGeom>
                <a:rect b="b" l="l" r="r" t="t"/>
                <a:pathLst>
                  <a:path extrusionOk="0" h="37030" w="57025">
                    <a:moveTo>
                      <a:pt x="55457" y="14581"/>
                    </a:moveTo>
                    <a:cubicBezTo>
                      <a:pt x="53840" y="22199"/>
                      <a:pt x="48461" y="30842"/>
                      <a:pt x="40720" y="29909"/>
                    </a:cubicBezTo>
                    <a:cubicBezTo>
                      <a:pt x="38326" y="29598"/>
                      <a:pt x="36149" y="28386"/>
                      <a:pt x="33786" y="27857"/>
                    </a:cubicBezTo>
                    <a:cubicBezTo>
                      <a:pt x="27289" y="26427"/>
                      <a:pt x="23433" y="32521"/>
                      <a:pt x="17309" y="30966"/>
                    </a:cubicBezTo>
                    <a:cubicBezTo>
                      <a:pt x="11162" y="29203"/>
                      <a:pt x="6010" y="24987"/>
                      <a:pt x="3069" y="19307"/>
                    </a:cubicBezTo>
                    <a:cubicBezTo>
                      <a:pt x="1443" y="16142"/>
                      <a:pt x="461" y="12688"/>
                      <a:pt x="178" y="9141"/>
                    </a:cubicBezTo>
                    <a:cubicBezTo>
                      <a:pt x="-441" y="14647"/>
                      <a:pt x="563" y="20212"/>
                      <a:pt x="3069" y="25152"/>
                    </a:cubicBezTo>
                    <a:cubicBezTo>
                      <a:pt x="6010" y="30832"/>
                      <a:pt x="11162" y="35048"/>
                      <a:pt x="17309" y="36811"/>
                    </a:cubicBezTo>
                    <a:cubicBezTo>
                      <a:pt x="23527" y="38241"/>
                      <a:pt x="27289" y="32147"/>
                      <a:pt x="33786" y="33702"/>
                    </a:cubicBezTo>
                    <a:cubicBezTo>
                      <a:pt x="36062" y="34495"/>
                      <a:pt x="38375" y="35170"/>
                      <a:pt x="40720" y="35723"/>
                    </a:cubicBezTo>
                    <a:cubicBezTo>
                      <a:pt x="48461" y="36687"/>
                      <a:pt x="53840" y="28044"/>
                      <a:pt x="55457" y="20426"/>
                    </a:cubicBezTo>
                    <a:cubicBezTo>
                      <a:pt x="56731" y="13695"/>
                      <a:pt x="57232" y="6843"/>
                      <a:pt x="56949" y="0"/>
                    </a:cubicBezTo>
                    <a:cubicBezTo>
                      <a:pt x="56918" y="4897"/>
                      <a:pt x="56420" y="9781"/>
                      <a:pt x="55457" y="145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4042730" y="5166587"/>
                <a:ext cx="6112" cy="24841"/>
              </a:xfrm>
              <a:custGeom>
                <a:rect b="b" l="l" r="r" t="t"/>
                <a:pathLst>
                  <a:path extrusionOk="0" h="24841" w="6112">
                    <a:moveTo>
                      <a:pt x="6005" y="24841"/>
                    </a:moveTo>
                    <a:cubicBezTo>
                      <a:pt x="6400" y="19745"/>
                      <a:pt x="5700" y="14625"/>
                      <a:pt x="3953" y="9825"/>
                    </a:cubicBezTo>
                    <a:cubicBezTo>
                      <a:pt x="2548" y="6632"/>
                      <a:pt x="1351" y="3348"/>
                      <a:pt x="378" y="0"/>
                    </a:cubicBezTo>
                    <a:cubicBezTo>
                      <a:pt x="244" y="522"/>
                      <a:pt x="141" y="1051"/>
                      <a:pt x="67" y="1586"/>
                    </a:cubicBezTo>
                    <a:cubicBezTo>
                      <a:pt x="-462" y="6467"/>
                      <a:pt x="2274" y="10913"/>
                      <a:pt x="3953" y="15669"/>
                    </a:cubicBezTo>
                    <a:cubicBezTo>
                      <a:pt x="5038" y="18623"/>
                      <a:pt x="5728" y="21707"/>
                      <a:pt x="6005" y="248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4276810" y="5175044"/>
                <a:ext cx="9687" cy="31214"/>
              </a:xfrm>
              <a:custGeom>
                <a:rect b="b" l="l" r="r" t="t"/>
                <a:pathLst>
                  <a:path extrusionOk="0" h="31214" w="9687">
                    <a:moveTo>
                      <a:pt x="9455" y="0"/>
                    </a:moveTo>
                    <a:cubicBezTo>
                      <a:pt x="7994" y="8830"/>
                      <a:pt x="843" y="17131"/>
                      <a:pt x="128" y="26427"/>
                    </a:cubicBezTo>
                    <a:cubicBezTo>
                      <a:pt x="-43" y="28019"/>
                      <a:pt x="-43" y="29623"/>
                      <a:pt x="128" y="31215"/>
                    </a:cubicBezTo>
                    <a:cubicBezTo>
                      <a:pt x="1683" y="20364"/>
                      <a:pt x="11290" y="10757"/>
                      <a:pt x="94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4245266" y="5240645"/>
                <a:ext cx="41874" cy="25089"/>
              </a:xfrm>
              <a:custGeom>
                <a:rect b="b" l="l" r="r" t="t"/>
                <a:pathLst>
                  <a:path extrusionOk="0" h="25089" w="41874">
                    <a:moveTo>
                      <a:pt x="41528" y="0"/>
                    </a:moveTo>
                    <a:cubicBezTo>
                      <a:pt x="41263" y="1300"/>
                      <a:pt x="40651" y="2503"/>
                      <a:pt x="39756" y="3482"/>
                    </a:cubicBezTo>
                    <a:cubicBezTo>
                      <a:pt x="37455" y="5938"/>
                      <a:pt x="33537" y="6125"/>
                      <a:pt x="30428" y="7337"/>
                    </a:cubicBezTo>
                    <a:cubicBezTo>
                      <a:pt x="22874" y="10229"/>
                      <a:pt x="17992" y="19369"/>
                      <a:pt x="9784" y="19276"/>
                    </a:cubicBezTo>
                    <a:cubicBezTo>
                      <a:pt x="5482" y="19034"/>
                      <a:pt x="1776" y="16164"/>
                      <a:pt x="457" y="12063"/>
                    </a:cubicBezTo>
                    <a:cubicBezTo>
                      <a:pt x="268" y="12738"/>
                      <a:pt x="122" y="13422"/>
                      <a:pt x="22" y="14115"/>
                    </a:cubicBezTo>
                    <a:cubicBezTo>
                      <a:pt x="-348" y="19805"/>
                      <a:pt x="3964" y="24714"/>
                      <a:pt x="9654" y="25084"/>
                    </a:cubicBezTo>
                    <a:cubicBezTo>
                      <a:pt x="9688" y="25087"/>
                      <a:pt x="9719" y="25087"/>
                      <a:pt x="9753" y="25090"/>
                    </a:cubicBezTo>
                    <a:cubicBezTo>
                      <a:pt x="17868" y="25090"/>
                      <a:pt x="22842" y="16043"/>
                      <a:pt x="30397" y="13182"/>
                    </a:cubicBezTo>
                    <a:cubicBezTo>
                      <a:pt x="33506" y="11970"/>
                      <a:pt x="37300" y="11783"/>
                      <a:pt x="39724" y="9327"/>
                    </a:cubicBezTo>
                    <a:cubicBezTo>
                      <a:pt x="41571" y="6936"/>
                      <a:pt x="42277" y="3858"/>
                      <a:pt x="41652" y="902"/>
                    </a:cubicBezTo>
                    <a:cubicBezTo>
                      <a:pt x="41621" y="529"/>
                      <a:pt x="41559" y="280"/>
                      <a:pt x="415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4233080" y="5215430"/>
                <a:ext cx="14772" cy="26737"/>
              </a:xfrm>
              <a:custGeom>
                <a:rect b="b" l="l" r="r" t="t"/>
                <a:pathLst>
                  <a:path extrusionOk="0" h="26737" w="14772">
                    <a:moveTo>
                      <a:pt x="14727" y="22634"/>
                    </a:moveTo>
                    <a:cubicBezTo>
                      <a:pt x="13950" y="16975"/>
                      <a:pt x="7110" y="14675"/>
                      <a:pt x="3503" y="10198"/>
                    </a:cubicBezTo>
                    <a:cubicBezTo>
                      <a:pt x="1293" y="7256"/>
                      <a:pt x="93" y="3678"/>
                      <a:pt x="83" y="0"/>
                    </a:cubicBezTo>
                    <a:cubicBezTo>
                      <a:pt x="-166" y="5783"/>
                      <a:pt x="-72" y="11690"/>
                      <a:pt x="3503" y="16043"/>
                    </a:cubicBezTo>
                    <a:cubicBezTo>
                      <a:pt x="7079" y="20395"/>
                      <a:pt x="12519" y="22261"/>
                      <a:pt x="14260" y="26738"/>
                    </a:cubicBezTo>
                    <a:cubicBezTo>
                      <a:pt x="14699" y="25416"/>
                      <a:pt x="14860" y="24020"/>
                      <a:pt x="14727" y="226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4092192" y="5165708"/>
                <a:ext cx="141181" cy="41576"/>
              </a:xfrm>
              <a:custGeom>
                <a:rect b="b" l="l" r="r" t="t"/>
                <a:pathLst>
                  <a:path extrusionOk="0" h="41576" w="141181">
                    <a:moveTo>
                      <a:pt x="141158" y="39804"/>
                    </a:moveTo>
                    <a:cubicBezTo>
                      <a:pt x="141407" y="32809"/>
                      <a:pt x="139728" y="24259"/>
                      <a:pt x="133168" y="21865"/>
                    </a:cubicBezTo>
                    <a:cubicBezTo>
                      <a:pt x="131240" y="21150"/>
                      <a:pt x="129095" y="21057"/>
                      <a:pt x="127198" y="20279"/>
                    </a:cubicBezTo>
                    <a:cubicBezTo>
                      <a:pt x="122037" y="18103"/>
                      <a:pt x="120421" y="11698"/>
                      <a:pt x="117001" y="7284"/>
                    </a:cubicBezTo>
                    <a:cubicBezTo>
                      <a:pt x="110067" y="-1577"/>
                      <a:pt x="96357" y="-1422"/>
                      <a:pt x="85910" y="2807"/>
                    </a:cubicBezTo>
                    <a:cubicBezTo>
                      <a:pt x="81247" y="4703"/>
                      <a:pt x="76801" y="7221"/>
                      <a:pt x="71951" y="8652"/>
                    </a:cubicBezTo>
                    <a:cubicBezTo>
                      <a:pt x="67132" y="10352"/>
                      <a:pt x="61821" y="9957"/>
                      <a:pt x="57307" y="7563"/>
                    </a:cubicBezTo>
                    <a:cubicBezTo>
                      <a:pt x="55255" y="6258"/>
                      <a:pt x="53576" y="4454"/>
                      <a:pt x="51493" y="3149"/>
                    </a:cubicBezTo>
                    <a:cubicBezTo>
                      <a:pt x="44436" y="-1080"/>
                      <a:pt x="35233" y="3149"/>
                      <a:pt x="29170" y="8589"/>
                    </a:cubicBezTo>
                    <a:cubicBezTo>
                      <a:pt x="23108" y="14030"/>
                      <a:pt x="18195" y="21305"/>
                      <a:pt x="10516" y="24663"/>
                    </a:cubicBezTo>
                    <a:cubicBezTo>
                      <a:pt x="7034" y="26218"/>
                      <a:pt x="2806" y="27150"/>
                      <a:pt x="1002" y="30508"/>
                    </a:cubicBezTo>
                    <a:cubicBezTo>
                      <a:pt x="213" y="32339"/>
                      <a:pt x="-120" y="34335"/>
                      <a:pt x="38" y="36322"/>
                    </a:cubicBezTo>
                    <a:cubicBezTo>
                      <a:pt x="38" y="37535"/>
                      <a:pt x="38" y="38747"/>
                      <a:pt x="38" y="39960"/>
                    </a:cubicBezTo>
                    <a:cubicBezTo>
                      <a:pt x="79" y="38707"/>
                      <a:pt x="387" y="37479"/>
                      <a:pt x="940" y="36353"/>
                    </a:cubicBezTo>
                    <a:cubicBezTo>
                      <a:pt x="2743" y="32995"/>
                      <a:pt x="6972" y="32063"/>
                      <a:pt x="10454" y="30508"/>
                    </a:cubicBezTo>
                    <a:cubicBezTo>
                      <a:pt x="17978" y="27150"/>
                      <a:pt x="22890" y="20000"/>
                      <a:pt x="29108" y="14434"/>
                    </a:cubicBezTo>
                    <a:cubicBezTo>
                      <a:pt x="35326" y="8869"/>
                      <a:pt x="44373" y="4765"/>
                      <a:pt x="51431" y="8994"/>
                    </a:cubicBezTo>
                    <a:cubicBezTo>
                      <a:pt x="53514" y="10237"/>
                      <a:pt x="55193" y="12103"/>
                      <a:pt x="57245" y="13377"/>
                    </a:cubicBezTo>
                    <a:cubicBezTo>
                      <a:pt x="61756" y="15787"/>
                      <a:pt x="67073" y="16182"/>
                      <a:pt x="71888" y="14465"/>
                    </a:cubicBezTo>
                    <a:cubicBezTo>
                      <a:pt x="76639" y="12774"/>
                      <a:pt x="81300" y="10834"/>
                      <a:pt x="85848" y="8652"/>
                    </a:cubicBezTo>
                    <a:cubicBezTo>
                      <a:pt x="96263" y="4423"/>
                      <a:pt x="109974" y="4237"/>
                      <a:pt x="116939" y="13098"/>
                    </a:cubicBezTo>
                    <a:cubicBezTo>
                      <a:pt x="120358" y="17512"/>
                      <a:pt x="121975" y="23917"/>
                      <a:pt x="127136" y="26093"/>
                    </a:cubicBezTo>
                    <a:cubicBezTo>
                      <a:pt x="129033" y="26902"/>
                      <a:pt x="131178" y="26995"/>
                      <a:pt x="133105" y="27710"/>
                    </a:cubicBezTo>
                    <a:cubicBezTo>
                      <a:pt x="138422" y="29700"/>
                      <a:pt x="140536" y="35669"/>
                      <a:pt x="141002" y="415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4"/>
            <p:cNvGrpSpPr/>
            <p:nvPr/>
          </p:nvGrpSpPr>
          <p:grpSpPr>
            <a:xfrm>
              <a:off x="4080221" y="5213639"/>
              <a:ext cx="162216" cy="60878"/>
              <a:chOff x="4080221" y="5213639"/>
              <a:chExt cx="162216" cy="60878"/>
            </a:xfrm>
          </p:grpSpPr>
          <p:sp>
            <p:nvSpPr>
              <p:cNvPr id="476" name="Google Shape;476;p4"/>
              <p:cNvSpPr/>
              <p:nvPr/>
            </p:nvSpPr>
            <p:spPr>
              <a:xfrm>
                <a:off x="4080221" y="5213639"/>
                <a:ext cx="72100" cy="60878"/>
              </a:xfrm>
              <a:custGeom>
                <a:rect b="b" l="l" r="r" t="t"/>
                <a:pathLst>
                  <a:path extrusionOk="0" h="60878" w="72100">
                    <a:moveTo>
                      <a:pt x="9" y="24426"/>
                    </a:moveTo>
                    <a:cubicBezTo>
                      <a:pt x="376" y="13827"/>
                      <a:pt x="7698" y="4742"/>
                      <a:pt x="17979" y="2134"/>
                    </a:cubicBezTo>
                    <a:cubicBezTo>
                      <a:pt x="31842" y="-1255"/>
                      <a:pt x="46386" y="-596"/>
                      <a:pt x="59889" y="4030"/>
                    </a:cubicBezTo>
                    <a:cubicBezTo>
                      <a:pt x="89394" y="13793"/>
                      <a:pt x="56158" y="48925"/>
                      <a:pt x="56158" y="48925"/>
                    </a:cubicBezTo>
                    <a:cubicBezTo>
                      <a:pt x="56158" y="48925"/>
                      <a:pt x="34053" y="70688"/>
                      <a:pt x="13440" y="55485"/>
                    </a:cubicBezTo>
                    <a:cubicBezTo>
                      <a:pt x="7352" y="50884"/>
                      <a:pt x="3090" y="44274"/>
                      <a:pt x="1408" y="36831"/>
                    </a:cubicBezTo>
                    <a:cubicBezTo>
                      <a:pt x="398" y="32777"/>
                      <a:pt x="-72" y="28604"/>
                      <a:pt x="9" y="244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4170337" y="5213643"/>
                <a:ext cx="72100" cy="60874"/>
              </a:xfrm>
              <a:custGeom>
                <a:rect b="b" l="l" r="r" t="t"/>
                <a:pathLst>
                  <a:path extrusionOk="0" h="60874" w="72100">
                    <a:moveTo>
                      <a:pt x="72091" y="24421"/>
                    </a:moveTo>
                    <a:cubicBezTo>
                      <a:pt x="71722" y="13813"/>
                      <a:pt x="64384" y="4725"/>
                      <a:pt x="54090" y="2129"/>
                    </a:cubicBezTo>
                    <a:cubicBezTo>
                      <a:pt x="40236" y="-1253"/>
                      <a:pt x="25702" y="-594"/>
                      <a:pt x="12211" y="4026"/>
                    </a:cubicBezTo>
                    <a:cubicBezTo>
                      <a:pt x="-17294" y="13788"/>
                      <a:pt x="15942" y="48920"/>
                      <a:pt x="15942" y="48920"/>
                    </a:cubicBezTo>
                    <a:cubicBezTo>
                      <a:pt x="15942" y="48920"/>
                      <a:pt x="38016" y="70684"/>
                      <a:pt x="58660" y="55480"/>
                    </a:cubicBezTo>
                    <a:cubicBezTo>
                      <a:pt x="64748" y="50879"/>
                      <a:pt x="69010" y="44269"/>
                      <a:pt x="70692" y="36826"/>
                    </a:cubicBezTo>
                    <a:cubicBezTo>
                      <a:pt x="71703" y="32772"/>
                      <a:pt x="72172" y="28600"/>
                      <a:pt x="72091" y="244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4134545" y="5214529"/>
                <a:ext cx="53879" cy="1741"/>
              </a:xfrm>
              <a:custGeom>
                <a:rect b="b" l="l" r="r" t="t"/>
                <a:pathLst>
                  <a:path extrusionOk="0" h="1741" w="53879">
                    <a:moveTo>
                      <a:pt x="0" y="280"/>
                    </a:moveTo>
                    <a:lnTo>
                      <a:pt x="0" y="1741"/>
                    </a:lnTo>
                    <a:lnTo>
                      <a:pt x="53880" y="1741"/>
                    </a:lnTo>
                    <a:lnTo>
                      <a:pt x="53880" y="0"/>
                    </a:lnTo>
                    <a:lnTo>
                      <a:pt x="0" y="2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4150245" y="5221823"/>
                <a:ext cx="20861" cy="8561"/>
              </a:xfrm>
              <a:custGeom>
                <a:rect b="b" l="l" r="r" t="t"/>
                <a:pathLst>
                  <a:path extrusionOk="0" h="8561" w="20861">
                    <a:moveTo>
                      <a:pt x="1492" y="8561"/>
                    </a:moveTo>
                    <a:lnTo>
                      <a:pt x="3202" y="8561"/>
                    </a:lnTo>
                    <a:lnTo>
                      <a:pt x="3202" y="3618"/>
                    </a:lnTo>
                    <a:cubicBezTo>
                      <a:pt x="3202" y="3618"/>
                      <a:pt x="8674" y="-641"/>
                      <a:pt x="17752" y="3618"/>
                    </a:cubicBezTo>
                    <a:lnTo>
                      <a:pt x="17752" y="8033"/>
                    </a:lnTo>
                    <a:lnTo>
                      <a:pt x="20862" y="8033"/>
                    </a:lnTo>
                    <a:lnTo>
                      <a:pt x="20862" y="5141"/>
                    </a:lnTo>
                    <a:lnTo>
                      <a:pt x="19338" y="5141"/>
                    </a:lnTo>
                    <a:cubicBezTo>
                      <a:pt x="19338" y="5141"/>
                      <a:pt x="19960" y="-859"/>
                      <a:pt x="9824" y="105"/>
                    </a:cubicBezTo>
                    <a:cubicBezTo>
                      <a:pt x="9824" y="105"/>
                      <a:pt x="1679" y="-672"/>
                      <a:pt x="1865" y="4489"/>
                    </a:cubicBezTo>
                    <a:lnTo>
                      <a:pt x="0" y="44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0" name="Google Shape;480;p4"/>
            <p:cNvSpPr/>
            <p:nvPr/>
          </p:nvSpPr>
          <p:spPr>
            <a:xfrm>
              <a:off x="4080220" y="5211634"/>
              <a:ext cx="72100" cy="60863"/>
            </a:xfrm>
            <a:custGeom>
              <a:rect b="b" l="l" r="r" t="t"/>
              <a:pathLst>
                <a:path extrusionOk="0" h="60863" w="72100">
                  <a:moveTo>
                    <a:pt x="10" y="24410"/>
                  </a:moveTo>
                  <a:cubicBezTo>
                    <a:pt x="376" y="13811"/>
                    <a:pt x="7698" y="4726"/>
                    <a:pt x="17980" y="2118"/>
                  </a:cubicBezTo>
                  <a:cubicBezTo>
                    <a:pt x="31846" y="-1249"/>
                    <a:pt x="46384" y="-590"/>
                    <a:pt x="59890" y="4014"/>
                  </a:cubicBezTo>
                  <a:cubicBezTo>
                    <a:pt x="89394" y="13808"/>
                    <a:pt x="56159" y="48909"/>
                    <a:pt x="56159" y="48909"/>
                  </a:cubicBezTo>
                  <a:cubicBezTo>
                    <a:pt x="56159" y="48909"/>
                    <a:pt x="34054" y="70672"/>
                    <a:pt x="13441" y="55469"/>
                  </a:cubicBezTo>
                  <a:cubicBezTo>
                    <a:pt x="7341" y="50880"/>
                    <a:pt x="3075" y="44264"/>
                    <a:pt x="1409" y="36815"/>
                  </a:cubicBezTo>
                  <a:cubicBezTo>
                    <a:pt x="395" y="32761"/>
                    <a:pt x="-74" y="28588"/>
                    <a:pt x="10" y="2441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170337" y="5211634"/>
              <a:ext cx="72100" cy="60863"/>
            </a:xfrm>
            <a:custGeom>
              <a:rect b="b" l="l" r="r" t="t"/>
              <a:pathLst>
                <a:path extrusionOk="0" h="60863" w="72100">
                  <a:moveTo>
                    <a:pt x="72091" y="24410"/>
                  </a:moveTo>
                  <a:cubicBezTo>
                    <a:pt x="71722" y="13802"/>
                    <a:pt x="64384" y="4714"/>
                    <a:pt x="54090" y="2118"/>
                  </a:cubicBezTo>
                  <a:cubicBezTo>
                    <a:pt x="40233" y="-1249"/>
                    <a:pt x="25705" y="-590"/>
                    <a:pt x="12211" y="4014"/>
                  </a:cubicBezTo>
                  <a:cubicBezTo>
                    <a:pt x="-17294" y="13808"/>
                    <a:pt x="15942" y="48909"/>
                    <a:pt x="15942" y="48909"/>
                  </a:cubicBezTo>
                  <a:cubicBezTo>
                    <a:pt x="15942" y="48909"/>
                    <a:pt x="38016" y="70672"/>
                    <a:pt x="58660" y="55469"/>
                  </a:cubicBezTo>
                  <a:cubicBezTo>
                    <a:pt x="64760" y="50880"/>
                    <a:pt x="69026" y="44264"/>
                    <a:pt x="70692" y="36815"/>
                  </a:cubicBezTo>
                  <a:cubicBezTo>
                    <a:pt x="71706" y="32761"/>
                    <a:pt x="72175" y="28588"/>
                    <a:pt x="72091" y="2441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4134545" y="5212570"/>
              <a:ext cx="53879" cy="1772"/>
            </a:xfrm>
            <a:custGeom>
              <a:rect b="b" l="l" r="r" t="t"/>
              <a:pathLst>
                <a:path extrusionOk="0" h="1772" w="53879">
                  <a:moveTo>
                    <a:pt x="0" y="280"/>
                  </a:moveTo>
                  <a:lnTo>
                    <a:pt x="0" y="1772"/>
                  </a:lnTo>
                  <a:lnTo>
                    <a:pt x="53880" y="1772"/>
                  </a:lnTo>
                  <a:lnTo>
                    <a:pt x="53880" y="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4150245" y="5219871"/>
              <a:ext cx="20861" cy="8555"/>
            </a:xfrm>
            <a:custGeom>
              <a:rect b="b" l="l" r="r" t="t"/>
              <a:pathLst>
                <a:path extrusionOk="0" h="8555" w="20861">
                  <a:moveTo>
                    <a:pt x="1492" y="8556"/>
                  </a:moveTo>
                  <a:lnTo>
                    <a:pt x="3202" y="8556"/>
                  </a:lnTo>
                  <a:lnTo>
                    <a:pt x="3202" y="3612"/>
                  </a:lnTo>
                  <a:cubicBezTo>
                    <a:pt x="3202" y="3612"/>
                    <a:pt x="8674" y="-616"/>
                    <a:pt x="17752" y="3612"/>
                  </a:cubicBezTo>
                  <a:lnTo>
                    <a:pt x="17752" y="8058"/>
                  </a:lnTo>
                  <a:lnTo>
                    <a:pt x="20862" y="8058"/>
                  </a:lnTo>
                  <a:lnTo>
                    <a:pt x="20862" y="5136"/>
                  </a:lnTo>
                  <a:lnTo>
                    <a:pt x="19338" y="5136"/>
                  </a:lnTo>
                  <a:cubicBezTo>
                    <a:pt x="19338" y="5136"/>
                    <a:pt x="19960" y="-834"/>
                    <a:pt x="9824" y="99"/>
                  </a:cubicBezTo>
                  <a:cubicBezTo>
                    <a:pt x="9824" y="99"/>
                    <a:pt x="1679" y="-647"/>
                    <a:pt x="1865" y="4483"/>
                  </a:cubicBezTo>
                  <a:lnTo>
                    <a:pt x="0" y="4483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668951" y="5730008"/>
              <a:ext cx="17659" cy="397646"/>
            </a:xfrm>
            <a:custGeom>
              <a:rect b="b" l="l" r="r" t="t"/>
              <a:pathLst>
                <a:path extrusionOk="0" h="397646" w="17659">
                  <a:moveTo>
                    <a:pt x="0" y="0"/>
                  </a:moveTo>
                  <a:lnTo>
                    <a:pt x="17659" y="0"/>
                  </a:lnTo>
                  <a:lnTo>
                    <a:pt x="17659" y="397646"/>
                  </a:lnTo>
                  <a:lnTo>
                    <a:pt x="0" y="397646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557910" y="6099610"/>
              <a:ext cx="239746" cy="474874"/>
            </a:xfrm>
            <a:custGeom>
              <a:rect b="b" l="l" r="r" t="t"/>
              <a:pathLst>
                <a:path extrusionOk="0" h="474874" w="239746">
                  <a:moveTo>
                    <a:pt x="239694" y="26831"/>
                  </a:moveTo>
                  <a:lnTo>
                    <a:pt x="238574" y="44739"/>
                  </a:lnTo>
                  <a:lnTo>
                    <a:pt x="237020" y="70016"/>
                  </a:lnTo>
                  <a:lnTo>
                    <a:pt x="236367" y="80555"/>
                  </a:lnTo>
                  <a:lnTo>
                    <a:pt x="234812" y="105863"/>
                  </a:lnTo>
                  <a:lnTo>
                    <a:pt x="234128" y="116402"/>
                  </a:lnTo>
                  <a:lnTo>
                    <a:pt x="232574" y="141679"/>
                  </a:lnTo>
                  <a:lnTo>
                    <a:pt x="214759" y="429172"/>
                  </a:lnTo>
                  <a:cubicBezTo>
                    <a:pt x="213183" y="454853"/>
                    <a:pt x="191895" y="474875"/>
                    <a:pt x="166165" y="474875"/>
                  </a:cubicBezTo>
                  <a:lnTo>
                    <a:pt x="73578" y="474875"/>
                  </a:lnTo>
                  <a:cubicBezTo>
                    <a:pt x="47853" y="474872"/>
                    <a:pt x="26575" y="454850"/>
                    <a:pt x="25014" y="429172"/>
                  </a:cubicBezTo>
                  <a:lnTo>
                    <a:pt x="7106" y="141679"/>
                  </a:lnTo>
                  <a:lnTo>
                    <a:pt x="5552" y="116402"/>
                  </a:lnTo>
                  <a:lnTo>
                    <a:pt x="4899" y="105863"/>
                  </a:lnTo>
                  <a:lnTo>
                    <a:pt x="3375" y="80493"/>
                  </a:lnTo>
                  <a:lnTo>
                    <a:pt x="2723" y="69953"/>
                  </a:lnTo>
                  <a:lnTo>
                    <a:pt x="1168" y="44677"/>
                  </a:lnTo>
                  <a:lnTo>
                    <a:pt x="49" y="26769"/>
                  </a:lnTo>
                  <a:cubicBezTo>
                    <a:pt x="-809" y="12868"/>
                    <a:pt x="9761" y="908"/>
                    <a:pt x="23662" y="47"/>
                  </a:cubicBezTo>
                  <a:cubicBezTo>
                    <a:pt x="24184" y="16"/>
                    <a:pt x="24707" y="0"/>
                    <a:pt x="25232" y="0"/>
                  </a:cubicBezTo>
                  <a:lnTo>
                    <a:pt x="214541" y="0"/>
                  </a:lnTo>
                  <a:cubicBezTo>
                    <a:pt x="228451" y="-12"/>
                    <a:pt x="239734" y="11252"/>
                    <a:pt x="239746" y="25162"/>
                  </a:cubicBezTo>
                  <a:cubicBezTo>
                    <a:pt x="239750" y="25718"/>
                    <a:pt x="239731" y="26274"/>
                    <a:pt x="239694" y="2683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559047" y="6144349"/>
              <a:ext cx="237437" cy="25276"/>
            </a:xfrm>
            <a:custGeom>
              <a:rect b="b" l="l" r="r" t="t"/>
              <a:pathLst>
                <a:path extrusionOk="0" h="25276" w="237437">
                  <a:moveTo>
                    <a:pt x="237437" y="0"/>
                  </a:moveTo>
                  <a:lnTo>
                    <a:pt x="235883" y="25277"/>
                  </a:lnTo>
                  <a:lnTo>
                    <a:pt x="1555" y="25277"/>
                  </a:lnTo>
                  <a:lnTo>
                    <a:pt x="0" y="0"/>
                  </a:lnTo>
                  <a:lnTo>
                    <a:pt x="237437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561254" y="6180165"/>
              <a:ext cx="233022" cy="25307"/>
            </a:xfrm>
            <a:custGeom>
              <a:rect b="b" l="l" r="r" t="t"/>
              <a:pathLst>
                <a:path extrusionOk="0" h="25307" w="233022">
                  <a:moveTo>
                    <a:pt x="233023" y="0"/>
                  </a:moveTo>
                  <a:lnTo>
                    <a:pt x="231468" y="25308"/>
                  </a:lnTo>
                  <a:lnTo>
                    <a:pt x="1586" y="25308"/>
                  </a:lnTo>
                  <a:lnTo>
                    <a:pt x="0" y="0"/>
                  </a:lnTo>
                  <a:lnTo>
                    <a:pt x="233023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1563493" y="6216013"/>
              <a:ext cx="228545" cy="25276"/>
            </a:xfrm>
            <a:custGeom>
              <a:rect b="b" l="l" r="r" t="t"/>
              <a:pathLst>
                <a:path extrusionOk="0" h="25276" w="228545">
                  <a:moveTo>
                    <a:pt x="228546" y="0"/>
                  </a:moveTo>
                  <a:lnTo>
                    <a:pt x="226991" y="25277"/>
                  </a:lnTo>
                  <a:lnTo>
                    <a:pt x="1586" y="25277"/>
                  </a:lnTo>
                  <a:lnTo>
                    <a:pt x="0" y="0"/>
                  </a:lnTo>
                  <a:lnTo>
                    <a:pt x="228546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305131" y="5800396"/>
              <a:ext cx="372649" cy="269460"/>
            </a:xfrm>
            <a:custGeom>
              <a:rect b="b" l="l" r="r" t="t"/>
              <a:pathLst>
                <a:path extrusionOk="0" h="269460" w="372649">
                  <a:moveTo>
                    <a:pt x="226960" y="78659"/>
                  </a:moveTo>
                  <a:cubicBezTo>
                    <a:pt x="329807" y="153058"/>
                    <a:pt x="372650" y="269460"/>
                    <a:pt x="372650" y="269460"/>
                  </a:cubicBezTo>
                  <a:cubicBezTo>
                    <a:pt x="372650" y="269460"/>
                    <a:pt x="248692" y="265201"/>
                    <a:pt x="145690" y="190802"/>
                  </a:cubicBezTo>
                  <a:cubicBezTo>
                    <a:pt x="42687" y="116402"/>
                    <a:pt x="0" y="0"/>
                    <a:pt x="0" y="0"/>
                  </a:cubicBezTo>
                  <a:cubicBezTo>
                    <a:pt x="0" y="0"/>
                    <a:pt x="124082" y="4259"/>
                    <a:pt x="226960" y="78659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1305287" y="5800396"/>
              <a:ext cx="372494" cy="269491"/>
            </a:xfrm>
            <a:custGeom>
              <a:rect b="b" l="l" r="r" t="t"/>
              <a:pathLst>
                <a:path extrusionOk="0" h="269491" w="372494">
                  <a:moveTo>
                    <a:pt x="0" y="0"/>
                  </a:moveTo>
                  <a:cubicBezTo>
                    <a:pt x="0" y="0"/>
                    <a:pt x="128652" y="71508"/>
                    <a:pt x="169909" y="130580"/>
                  </a:cubicBezTo>
                  <a:cubicBezTo>
                    <a:pt x="211166" y="189651"/>
                    <a:pt x="372494" y="269492"/>
                    <a:pt x="372494" y="269492"/>
                  </a:cubicBezTo>
                </a:path>
              </a:pathLst>
            </a:custGeom>
            <a:noFill/>
            <a:ln cap="flat" cmpd="sng" w="9525">
              <a:solidFill>
                <a:srgbClr val="53546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475041" y="5686481"/>
              <a:ext cx="202740" cy="146653"/>
            </a:xfrm>
            <a:custGeom>
              <a:rect b="b" l="l" r="r" t="t"/>
              <a:pathLst>
                <a:path extrusionOk="0" h="146653" w="202740">
                  <a:moveTo>
                    <a:pt x="123429" y="42811"/>
                  </a:moveTo>
                  <a:cubicBezTo>
                    <a:pt x="179392" y="83229"/>
                    <a:pt x="202741" y="146653"/>
                    <a:pt x="202741" y="146653"/>
                  </a:cubicBezTo>
                  <a:cubicBezTo>
                    <a:pt x="202741" y="146653"/>
                    <a:pt x="135274" y="144353"/>
                    <a:pt x="79281" y="103842"/>
                  </a:cubicBezTo>
                  <a:cubicBezTo>
                    <a:pt x="23287" y="63331"/>
                    <a:pt x="0" y="0"/>
                    <a:pt x="0" y="0"/>
                  </a:cubicBezTo>
                  <a:cubicBezTo>
                    <a:pt x="0" y="0"/>
                    <a:pt x="67466" y="2145"/>
                    <a:pt x="123429" y="42811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1475041" y="5686326"/>
              <a:ext cx="202740" cy="146653"/>
            </a:xfrm>
            <a:custGeom>
              <a:rect b="b" l="l" r="r" t="t"/>
              <a:pathLst>
                <a:path extrusionOk="0" h="146653" w="202740">
                  <a:moveTo>
                    <a:pt x="0" y="0"/>
                  </a:moveTo>
                  <a:cubicBezTo>
                    <a:pt x="0" y="0"/>
                    <a:pt x="70016" y="38863"/>
                    <a:pt x="92463" y="71042"/>
                  </a:cubicBezTo>
                  <a:cubicBezTo>
                    <a:pt x="114910" y="103220"/>
                    <a:pt x="202741" y="146653"/>
                    <a:pt x="202741" y="146653"/>
                  </a:cubicBezTo>
                </a:path>
              </a:pathLst>
            </a:custGeom>
            <a:noFill/>
            <a:ln cap="flat" cmpd="sng" w="9525">
              <a:solidFill>
                <a:srgbClr val="53546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681232" y="5736847"/>
              <a:ext cx="232867" cy="255936"/>
            </a:xfrm>
            <a:custGeom>
              <a:rect b="b" l="l" r="r" t="t"/>
              <a:pathLst>
                <a:path extrusionOk="0" h="255936" w="232867">
                  <a:moveTo>
                    <a:pt x="77913" y="92929"/>
                  </a:moveTo>
                  <a:cubicBezTo>
                    <a:pt x="13586" y="163598"/>
                    <a:pt x="0" y="255936"/>
                    <a:pt x="0" y="255936"/>
                  </a:cubicBezTo>
                  <a:cubicBezTo>
                    <a:pt x="0" y="255936"/>
                    <a:pt x="90660" y="233707"/>
                    <a:pt x="154955" y="163038"/>
                  </a:cubicBezTo>
                  <a:cubicBezTo>
                    <a:pt x="219249" y="92370"/>
                    <a:pt x="232867" y="0"/>
                    <a:pt x="232867" y="0"/>
                  </a:cubicBezTo>
                  <a:cubicBezTo>
                    <a:pt x="232867" y="0"/>
                    <a:pt x="142207" y="22230"/>
                    <a:pt x="77913" y="92929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681232" y="5736847"/>
              <a:ext cx="232867" cy="256060"/>
            </a:xfrm>
            <a:custGeom>
              <a:rect b="b" l="l" r="r" t="t"/>
              <a:pathLst>
                <a:path extrusionOk="0" h="256060" w="232867">
                  <a:moveTo>
                    <a:pt x="232867" y="0"/>
                  </a:moveTo>
                  <a:cubicBezTo>
                    <a:pt x="232867" y="0"/>
                    <a:pt x="149110" y="72441"/>
                    <a:pt x="127813" y="122372"/>
                  </a:cubicBezTo>
                  <a:cubicBezTo>
                    <a:pt x="106516" y="172303"/>
                    <a:pt x="0" y="256061"/>
                    <a:pt x="0" y="256061"/>
                  </a:cubicBezTo>
                </a:path>
              </a:pathLst>
            </a:custGeom>
            <a:noFill/>
            <a:ln cap="flat" cmpd="sng" w="9525">
              <a:solidFill>
                <a:srgbClr val="53546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4"/>
          <p:cNvSpPr txBox="1"/>
          <p:nvPr/>
        </p:nvSpPr>
        <p:spPr>
          <a:xfrm>
            <a:off x="6601272" y="3239042"/>
            <a:ext cx="267182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PRIVACY &amp; TRANSPARENCY</a:t>
            </a:r>
            <a:endParaRPr sz="15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6" name="Google Shape;496;p4"/>
          <p:cNvSpPr txBox="1"/>
          <p:nvPr/>
        </p:nvSpPr>
        <p:spPr>
          <a:xfrm>
            <a:off x="6601272" y="2657869"/>
            <a:ext cx="69579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B506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>
              <a:solidFill>
                <a:srgbClr val="FFB50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7" name="Google Shape;497;p4"/>
          <p:cNvSpPr txBox="1"/>
          <p:nvPr/>
        </p:nvSpPr>
        <p:spPr>
          <a:xfrm>
            <a:off x="6698732" y="3519013"/>
            <a:ext cx="2224177" cy="96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Ensure data security and privacy.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Multi-stakeholder access</a:t>
            </a:r>
            <a:endParaRPr sz="1300">
              <a:solidFill>
                <a:srgbClr val="3F3F3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8" name="Google Shape;498;p4"/>
          <p:cNvSpPr txBox="1"/>
          <p:nvPr/>
        </p:nvSpPr>
        <p:spPr>
          <a:xfrm>
            <a:off x="8369440" y="5493383"/>
            <a:ext cx="2292602" cy="96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Automate the processes </a:t>
            </a:r>
            <a:endParaRPr sz="1300">
              <a:solidFill>
                <a:srgbClr val="3F3F3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Lower the cost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Muli"/>
                <a:ea typeface="Muli"/>
                <a:cs typeface="Muli"/>
                <a:sym typeface="Muli"/>
              </a:rPr>
              <a:t>Reduce receptiveness </a:t>
            </a:r>
            <a:endParaRPr/>
          </a:p>
        </p:txBody>
      </p:sp>
      <p:sp>
        <p:nvSpPr>
          <p:cNvPr id="499" name="Google Shape;499;p4"/>
          <p:cNvSpPr txBox="1"/>
          <p:nvPr/>
        </p:nvSpPr>
        <p:spPr>
          <a:xfrm>
            <a:off x="8229583" y="4656092"/>
            <a:ext cx="69579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B506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>
              <a:solidFill>
                <a:srgbClr val="FFB50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00" name="Google Shape;500;p4"/>
          <p:cNvGrpSpPr/>
          <p:nvPr/>
        </p:nvGrpSpPr>
        <p:grpSpPr>
          <a:xfrm>
            <a:off x="6746234" y="4826712"/>
            <a:ext cx="1124367" cy="964664"/>
            <a:chOff x="1961252" y="1077424"/>
            <a:chExt cx="8581200" cy="5978235"/>
          </a:xfrm>
        </p:grpSpPr>
        <p:sp>
          <p:nvSpPr>
            <p:cNvPr id="501" name="Google Shape;501;p4"/>
            <p:cNvSpPr/>
            <p:nvPr/>
          </p:nvSpPr>
          <p:spPr>
            <a:xfrm>
              <a:off x="7095953" y="1182613"/>
              <a:ext cx="609600" cy="609599"/>
            </a:xfrm>
            <a:custGeom>
              <a:rect b="b" l="l" r="r" t="t"/>
              <a:pathLst>
                <a:path extrusionOk="0" h="609599" w="609600">
                  <a:moveTo>
                    <a:pt x="609600" y="304800"/>
                  </a:moveTo>
                  <a:cubicBezTo>
                    <a:pt x="609600" y="473136"/>
                    <a:pt x="473136" y="609600"/>
                    <a:pt x="304800" y="609600"/>
                  </a:cubicBezTo>
                  <a:cubicBezTo>
                    <a:pt x="136464" y="609600"/>
                    <a:pt x="0" y="473136"/>
                    <a:pt x="0" y="304800"/>
                  </a:cubicBezTo>
                  <a:cubicBezTo>
                    <a:pt x="0" y="136464"/>
                    <a:pt x="136464" y="0"/>
                    <a:pt x="304800" y="0"/>
                  </a:cubicBezTo>
                  <a:cubicBezTo>
                    <a:pt x="473136" y="0"/>
                    <a:pt x="609600" y="136464"/>
                    <a:pt x="609600" y="3048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 rot="1887544">
              <a:off x="2919678" y="2433005"/>
              <a:ext cx="6115048" cy="3267073"/>
            </a:xfrm>
            <a:custGeom>
              <a:rect b="b" l="l" r="r" t="t"/>
              <a:pathLst>
                <a:path extrusionOk="0" h="3267073" w="6115047">
                  <a:moveTo>
                    <a:pt x="-133" y="-135"/>
                  </a:moveTo>
                  <a:lnTo>
                    <a:pt x="6114915" y="-135"/>
                  </a:lnTo>
                  <a:lnTo>
                    <a:pt x="6114915" y="3266938"/>
                  </a:lnTo>
                  <a:lnTo>
                    <a:pt x="-133" y="326693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315304" y="1363588"/>
              <a:ext cx="170975" cy="247650"/>
            </a:xfrm>
            <a:custGeom>
              <a:rect b="b" l="l" r="r" t="t"/>
              <a:pathLst>
                <a:path extrusionOk="0" h="247650" w="170975">
                  <a:moveTo>
                    <a:pt x="167936" y="136646"/>
                  </a:moveTo>
                  <a:cubicBezTo>
                    <a:pt x="165049" y="129511"/>
                    <a:pt x="159734" y="123616"/>
                    <a:pt x="152934" y="120005"/>
                  </a:cubicBezTo>
                  <a:cubicBezTo>
                    <a:pt x="148695" y="117529"/>
                    <a:pt x="144132" y="115662"/>
                    <a:pt x="139370" y="114481"/>
                  </a:cubicBezTo>
                  <a:cubicBezTo>
                    <a:pt x="142580" y="112938"/>
                    <a:pt x="145514" y="110881"/>
                    <a:pt x="148067" y="108404"/>
                  </a:cubicBezTo>
                  <a:cubicBezTo>
                    <a:pt x="151876" y="104861"/>
                    <a:pt x="154734" y="100441"/>
                    <a:pt x="156401" y="95517"/>
                  </a:cubicBezTo>
                  <a:cubicBezTo>
                    <a:pt x="157953" y="90478"/>
                    <a:pt x="158582" y="85201"/>
                    <a:pt x="158268" y="79934"/>
                  </a:cubicBezTo>
                  <a:cubicBezTo>
                    <a:pt x="158239" y="71180"/>
                    <a:pt x="155800" y="62617"/>
                    <a:pt x="151219" y="55169"/>
                  </a:cubicBezTo>
                  <a:cubicBezTo>
                    <a:pt x="146104" y="48359"/>
                    <a:pt x="139132" y="43177"/>
                    <a:pt x="131140" y="40243"/>
                  </a:cubicBezTo>
                  <a:cubicBezTo>
                    <a:pt x="123387" y="37233"/>
                    <a:pt x="115167" y="35566"/>
                    <a:pt x="106852" y="35319"/>
                  </a:cubicBezTo>
                  <a:lnTo>
                    <a:pt x="106852" y="0"/>
                  </a:lnTo>
                  <a:lnTo>
                    <a:pt x="85487" y="13821"/>
                  </a:lnTo>
                  <a:lnTo>
                    <a:pt x="85487" y="35376"/>
                  </a:lnTo>
                  <a:lnTo>
                    <a:pt x="68399" y="35376"/>
                  </a:lnTo>
                  <a:lnTo>
                    <a:pt x="68399" y="12716"/>
                  </a:lnTo>
                  <a:lnTo>
                    <a:pt x="46511" y="0"/>
                  </a:lnTo>
                  <a:lnTo>
                    <a:pt x="46511" y="35376"/>
                  </a:lnTo>
                  <a:lnTo>
                    <a:pt x="0" y="35376"/>
                  </a:lnTo>
                  <a:lnTo>
                    <a:pt x="14954" y="61913"/>
                  </a:lnTo>
                  <a:cubicBezTo>
                    <a:pt x="18126" y="61693"/>
                    <a:pt x="21298" y="62122"/>
                    <a:pt x="24299" y="63179"/>
                  </a:cubicBezTo>
                  <a:cubicBezTo>
                    <a:pt x="25804" y="63856"/>
                    <a:pt x="27023" y="65027"/>
                    <a:pt x="27766" y="66494"/>
                  </a:cubicBezTo>
                  <a:cubicBezTo>
                    <a:pt x="28680" y="69637"/>
                    <a:pt x="29023" y="72914"/>
                    <a:pt x="28785" y="76172"/>
                  </a:cubicBezTo>
                  <a:lnTo>
                    <a:pt x="28785" y="171917"/>
                  </a:lnTo>
                  <a:cubicBezTo>
                    <a:pt x="29013" y="175155"/>
                    <a:pt x="28670" y="178413"/>
                    <a:pt x="27766" y="181537"/>
                  </a:cubicBezTo>
                  <a:cubicBezTo>
                    <a:pt x="27070" y="182975"/>
                    <a:pt x="26699" y="184242"/>
                    <a:pt x="25041" y="185014"/>
                  </a:cubicBezTo>
                  <a:cubicBezTo>
                    <a:pt x="23384" y="185795"/>
                    <a:pt x="23336" y="185738"/>
                    <a:pt x="18745" y="185738"/>
                  </a:cubicBezTo>
                  <a:lnTo>
                    <a:pt x="18688" y="185738"/>
                  </a:lnTo>
                  <a:lnTo>
                    <a:pt x="0" y="212265"/>
                  </a:lnTo>
                  <a:lnTo>
                    <a:pt x="46454" y="212265"/>
                  </a:lnTo>
                  <a:lnTo>
                    <a:pt x="46454" y="247650"/>
                  </a:lnTo>
                  <a:lnTo>
                    <a:pt x="68352" y="247650"/>
                  </a:lnTo>
                  <a:lnTo>
                    <a:pt x="68352" y="212265"/>
                  </a:lnTo>
                  <a:lnTo>
                    <a:pt x="85440" y="212265"/>
                  </a:lnTo>
                  <a:lnTo>
                    <a:pt x="85440" y="247650"/>
                  </a:lnTo>
                  <a:lnTo>
                    <a:pt x="106795" y="247650"/>
                  </a:lnTo>
                  <a:lnTo>
                    <a:pt x="106795" y="212046"/>
                  </a:lnTo>
                  <a:cubicBezTo>
                    <a:pt x="117606" y="211855"/>
                    <a:pt x="128311" y="209931"/>
                    <a:pt x="138513" y="206350"/>
                  </a:cubicBezTo>
                  <a:cubicBezTo>
                    <a:pt x="147981" y="202968"/>
                    <a:pt x="156267" y="196920"/>
                    <a:pt x="162383" y="188938"/>
                  </a:cubicBezTo>
                  <a:cubicBezTo>
                    <a:pt x="167707" y="180451"/>
                    <a:pt x="170622" y="170660"/>
                    <a:pt x="170822" y="160639"/>
                  </a:cubicBezTo>
                  <a:cubicBezTo>
                    <a:pt x="171384" y="152533"/>
                    <a:pt x="170402" y="144390"/>
                    <a:pt x="167936" y="136646"/>
                  </a:cubicBezTo>
                  <a:close/>
                  <a:moveTo>
                    <a:pt x="68352" y="65227"/>
                  </a:moveTo>
                  <a:lnTo>
                    <a:pt x="68352" y="65227"/>
                  </a:lnTo>
                  <a:lnTo>
                    <a:pt x="68352" y="64494"/>
                  </a:lnTo>
                  <a:lnTo>
                    <a:pt x="83287" y="64494"/>
                  </a:lnTo>
                  <a:cubicBezTo>
                    <a:pt x="91688" y="64494"/>
                    <a:pt x="119672" y="61598"/>
                    <a:pt x="120139" y="85258"/>
                  </a:cubicBezTo>
                  <a:cubicBezTo>
                    <a:pt x="120606" y="108928"/>
                    <a:pt x="83287" y="107956"/>
                    <a:pt x="83287" y="107956"/>
                  </a:cubicBezTo>
                  <a:lnTo>
                    <a:pt x="68352" y="107956"/>
                  </a:lnTo>
                  <a:lnTo>
                    <a:pt x="68352" y="106137"/>
                  </a:lnTo>
                  <a:lnTo>
                    <a:pt x="68352" y="106137"/>
                  </a:lnTo>
                  <a:close/>
                  <a:moveTo>
                    <a:pt x="68352" y="132664"/>
                  </a:moveTo>
                  <a:lnTo>
                    <a:pt x="85440" y="132664"/>
                  </a:lnTo>
                  <a:cubicBezTo>
                    <a:pt x="88907" y="132664"/>
                    <a:pt x="100851" y="133217"/>
                    <a:pt x="105194" y="133417"/>
                  </a:cubicBezTo>
                  <a:cubicBezTo>
                    <a:pt x="106966" y="133483"/>
                    <a:pt x="108718" y="133807"/>
                    <a:pt x="110404" y="134379"/>
                  </a:cubicBezTo>
                  <a:cubicBezTo>
                    <a:pt x="111014" y="134598"/>
                    <a:pt x="111605" y="134836"/>
                    <a:pt x="112233" y="135112"/>
                  </a:cubicBezTo>
                  <a:cubicBezTo>
                    <a:pt x="114871" y="135998"/>
                    <a:pt x="117358" y="137303"/>
                    <a:pt x="119596" y="138970"/>
                  </a:cubicBezTo>
                  <a:cubicBezTo>
                    <a:pt x="121063" y="139979"/>
                    <a:pt x="122349" y="141227"/>
                    <a:pt x="123397" y="142675"/>
                  </a:cubicBezTo>
                  <a:cubicBezTo>
                    <a:pt x="125016" y="145018"/>
                    <a:pt x="126197" y="147638"/>
                    <a:pt x="126892" y="150400"/>
                  </a:cubicBezTo>
                  <a:cubicBezTo>
                    <a:pt x="127397" y="152333"/>
                    <a:pt x="127664" y="154324"/>
                    <a:pt x="127674" y="156324"/>
                  </a:cubicBezTo>
                  <a:cubicBezTo>
                    <a:pt x="127845" y="160134"/>
                    <a:pt x="126921" y="163916"/>
                    <a:pt x="125006" y="167221"/>
                  </a:cubicBezTo>
                  <a:cubicBezTo>
                    <a:pt x="122263" y="171602"/>
                    <a:pt x="118243" y="175031"/>
                    <a:pt x="113481" y="177060"/>
                  </a:cubicBezTo>
                  <a:cubicBezTo>
                    <a:pt x="104585" y="180699"/>
                    <a:pt x="95050" y="182528"/>
                    <a:pt x="85440" y="182423"/>
                  </a:cubicBezTo>
                  <a:lnTo>
                    <a:pt x="68352" y="182423"/>
                  </a:lnTo>
                  <a:close/>
                </a:path>
              </a:pathLst>
            </a:custGeom>
            <a:solidFill>
              <a:srgbClr val="FFB506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9143053" y="4741865"/>
              <a:ext cx="223443" cy="223443"/>
            </a:xfrm>
            <a:custGeom>
              <a:rect b="b" l="l" r="r" t="t"/>
              <a:pathLst>
                <a:path extrusionOk="0" h="223443" w="223443">
                  <a:moveTo>
                    <a:pt x="223443" y="111721"/>
                  </a:moveTo>
                  <a:cubicBezTo>
                    <a:pt x="223443" y="173424"/>
                    <a:pt x="173424" y="223443"/>
                    <a:pt x="111722" y="223443"/>
                  </a:cubicBezTo>
                  <a:cubicBezTo>
                    <a:pt x="50020" y="223443"/>
                    <a:pt x="0" y="173424"/>
                    <a:pt x="0" y="111721"/>
                  </a:cubicBezTo>
                  <a:cubicBezTo>
                    <a:pt x="0" y="50019"/>
                    <a:pt x="50020" y="0"/>
                    <a:pt x="111722" y="0"/>
                  </a:cubicBezTo>
                  <a:cubicBezTo>
                    <a:pt x="173424" y="0"/>
                    <a:pt x="223443" y="50019"/>
                    <a:pt x="223443" y="111721"/>
                  </a:cubicBezTo>
                  <a:close/>
                </a:path>
              </a:pathLst>
            </a:custGeom>
            <a:solidFill>
              <a:srgbClr val="FF65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10135513" y="4797684"/>
              <a:ext cx="9525" cy="1272063"/>
            </a:xfrm>
            <a:custGeom>
              <a:rect b="b" l="l" r="r" t="t"/>
              <a:pathLst>
                <a:path extrusionOk="0" h="1272063" w="9525">
                  <a:moveTo>
                    <a:pt x="0" y="1272064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9955626" y="4617797"/>
              <a:ext cx="359774" cy="359774"/>
            </a:xfrm>
            <a:custGeom>
              <a:rect b="b" l="l" r="r" t="t"/>
              <a:pathLst>
                <a:path extrusionOk="0" h="359774" w="359774">
                  <a:moveTo>
                    <a:pt x="359775" y="179887"/>
                  </a:moveTo>
                  <a:cubicBezTo>
                    <a:pt x="359775" y="279236"/>
                    <a:pt x="279237" y="359775"/>
                    <a:pt x="179887" y="359775"/>
                  </a:cubicBezTo>
                  <a:cubicBezTo>
                    <a:pt x="80538" y="359775"/>
                    <a:pt x="0" y="279236"/>
                    <a:pt x="0" y="179887"/>
                  </a:cubicBezTo>
                  <a:cubicBezTo>
                    <a:pt x="0" y="80538"/>
                    <a:pt x="80538" y="0"/>
                    <a:pt x="179887" y="0"/>
                  </a:cubicBezTo>
                  <a:cubicBezTo>
                    <a:pt x="279237" y="0"/>
                    <a:pt x="359775" y="80538"/>
                    <a:pt x="359775" y="17988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9583675" y="4972201"/>
              <a:ext cx="958777" cy="1442999"/>
            </a:xfrm>
            <a:custGeom>
              <a:rect b="b" l="l" r="r" t="t"/>
              <a:pathLst>
                <a:path extrusionOk="0" h="1442999" w="958777">
                  <a:moveTo>
                    <a:pt x="197566" y="537715"/>
                  </a:moveTo>
                  <a:cubicBezTo>
                    <a:pt x="-62276" y="936193"/>
                    <a:pt x="8923" y="1443000"/>
                    <a:pt x="8923" y="1443000"/>
                  </a:cubicBezTo>
                  <a:cubicBezTo>
                    <a:pt x="8923" y="1443000"/>
                    <a:pt x="501404" y="1303754"/>
                    <a:pt x="761246" y="905285"/>
                  </a:cubicBezTo>
                  <a:cubicBezTo>
                    <a:pt x="1021087" y="506806"/>
                    <a:pt x="949841" y="0"/>
                    <a:pt x="949841" y="0"/>
                  </a:cubicBezTo>
                  <a:cubicBezTo>
                    <a:pt x="949841" y="0"/>
                    <a:pt x="457399" y="139246"/>
                    <a:pt x="197566" y="53771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8491440" y="5084501"/>
              <a:ext cx="1099846" cy="1326070"/>
            </a:xfrm>
            <a:custGeom>
              <a:rect b="b" l="l" r="r" t="t"/>
              <a:pathLst>
                <a:path extrusionOk="0" h="1326070" w="1099846">
                  <a:moveTo>
                    <a:pt x="1099777" y="1326070"/>
                  </a:moveTo>
                  <a:cubicBezTo>
                    <a:pt x="1099777" y="1326070"/>
                    <a:pt x="1093442" y="1325061"/>
                    <a:pt x="1081803" y="1322698"/>
                  </a:cubicBezTo>
                  <a:cubicBezTo>
                    <a:pt x="1072516" y="1320822"/>
                    <a:pt x="1059733" y="1318127"/>
                    <a:pt x="1044122" y="1314422"/>
                  </a:cubicBezTo>
                  <a:cubicBezTo>
                    <a:pt x="904552" y="1281522"/>
                    <a:pt x="533506" y="1170289"/>
                    <a:pt x="290913" y="877834"/>
                  </a:cubicBezTo>
                  <a:cubicBezTo>
                    <a:pt x="-12705" y="511626"/>
                    <a:pt x="77" y="0"/>
                    <a:pt x="77" y="0"/>
                  </a:cubicBezTo>
                  <a:cubicBezTo>
                    <a:pt x="77" y="0"/>
                    <a:pt x="464326" y="75438"/>
                    <a:pt x="770240" y="404289"/>
                  </a:cubicBezTo>
                  <a:cubicBezTo>
                    <a:pt x="783499" y="418424"/>
                    <a:pt x="796396" y="433073"/>
                    <a:pt x="808931" y="448237"/>
                  </a:cubicBezTo>
                  <a:cubicBezTo>
                    <a:pt x="1073126" y="766867"/>
                    <a:pt x="1097757" y="1195588"/>
                    <a:pt x="1099701" y="1301572"/>
                  </a:cubicBezTo>
                  <a:cubicBezTo>
                    <a:pt x="1099977" y="1317450"/>
                    <a:pt x="1099777" y="1326070"/>
                    <a:pt x="1099777" y="132607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8642712" y="4972201"/>
              <a:ext cx="958806" cy="1442999"/>
            </a:xfrm>
            <a:custGeom>
              <a:rect b="b" l="l" r="r" t="t"/>
              <a:pathLst>
                <a:path extrusionOk="0" h="1442999" w="958806">
                  <a:moveTo>
                    <a:pt x="761243" y="537715"/>
                  </a:moveTo>
                  <a:cubicBezTo>
                    <a:pt x="1021076" y="936193"/>
                    <a:pt x="949886" y="1443000"/>
                    <a:pt x="949886" y="1443000"/>
                  </a:cubicBezTo>
                  <a:cubicBezTo>
                    <a:pt x="949886" y="1443000"/>
                    <a:pt x="457406" y="1303754"/>
                    <a:pt x="197564" y="905285"/>
                  </a:cubicBezTo>
                  <a:cubicBezTo>
                    <a:pt x="-62269" y="506806"/>
                    <a:pt x="8921" y="0"/>
                    <a:pt x="8921" y="0"/>
                  </a:cubicBezTo>
                  <a:cubicBezTo>
                    <a:pt x="8921" y="0"/>
                    <a:pt x="501402" y="139246"/>
                    <a:pt x="761243" y="537715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9256085" y="5488799"/>
              <a:ext cx="335055" cy="937584"/>
            </a:xfrm>
            <a:custGeom>
              <a:rect b="b" l="l" r="r" t="t"/>
              <a:pathLst>
                <a:path extrusionOk="0" h="937584" w="335055">
                  <a:moveTo>
                    <a:pt x="335056" y="897274"/>
                  </a:moveTo>
                  <a:cubicBezTo>
                    <a:pt x="328197" y="905551"/>
                    <a:pt x="322139" y="912619"/>
                    <a:pt x="317158" y="918400"/>
                  </a:cubicBezTo>
                  <a:cubicBezTo>
                    <a:pt x="306128" y="930993"/>
                    <a:pt x="299870" y="937584"/>
                    <a:pt x="299870" y="937584"/>
                  </a:cubicBezTo>
                  <a:cubicBezTo>
                    <a:pt x="299870" y="937584"/>
                    <a:pt x="292259" y="928031"/>
                    <a:pt x="279477" y="910124"/>
                  </a:cubicBezTo>
                  <a:cubicBezTo>
                    <a:pt x="209287" y="812282"/>
                    <a:pt x="-16474" y="464382"/>
                    <a:pt x="956" y="62512"/>
                  </a:cubicBezTo>
                  <a:cubicBezTo>
                    <a:pt x="1890" y="41443"/>
                    <a:pt x="3443" y="20612"/>
                    <a:pt x="5595" y="0"/>
                  </a:cubicBezTo>
                  <a:cubicBezTo>
                    <a:pt x="18854" y="14126"/>
                    <a:pt x="31751" y="28775"/>
                    <a:pt x="44286" y="43939"/>
                  </a:cubicBezTo>
                  <a:cubicBezTo>
                    <a:pt x="308480" y="362569"/>
                    <a:pt x="333112" y="791290"/>
                    <a:pt x="335056" y="897274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9303174" y="4705301"/>
              <a:ext cx="674176" cy="1721082"/>
            </a:xfrm>
            <a:custGeom>
              <a:rect b="b" l="l" r="r" t="t"/>
              <a:pathLst>
                <a:path extrusionOk="0" h="1721082" w="674176">
                  <a:moveTo>
                    <a:pt x="673224" y="875072"/>
                  </a:moveTo>
                  <a:cubicBezTo>
                    <a:pt x="652746" y="1350331"/>
                    <a:pt x="299902" y="1721082"/>
                    <a:pt x="299902" y="1721082"/>
                  </a:cubicBezTo>
                  <a:cubicBezTo>
                    <a:pt x="299902" y="1721082"/>
                    <a:pt x="-19596" y="1321280"/>
                    <a:pt x="950" y="846020"/>
                  </a:cubicBezTo>
                  <a:cubicBezTo>
                    <a:pt x="21486" y="370751"/>
                    <a:pt x="374282" y="0"/>
                    <a:pt x="374282" y="0"/>
                  </a:cubicBezTo>
                  <a:cubicBezTo>
                    <a:pt x="374282" y="0"/>
                    <a:pt x="693799" y="399802"/>
                    <a:pt x="673224" y="875072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9603075" y="4724694"/>
              <a:ext cx="77562" cy="1688239"/>
            </a:xfrm>
            <a:custGeom>
              <a:rect b="b" l="l" r="r" t="t"/>
              <a:pathLst>
                <a:path extrusionOk="0" h="1688239" w="77562">
                  <a:moveTo>
                    <a:pt x="0" y="1688240"/>
                  </a:moveTo>
                  <a:lnTo>
                    <a:pt x="77562" y="0"/>
                  </a:ln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200004" y="6414782"/>
              <a:ext cx="8058343" cy="9525"/>
            </a:xfrm>
            <a:custGeom>
              <a:rect b="b" l="l" r="r" t="t"/>
              <a:pathLst>
                <a:path extrusionOk="0" h="9525" w="8058343">
                  <a:moveTo>
                    <a:pt x="0" y="0"/>
                  </a:moveTo>
                  <a:lnTo>
                    <a:pt x="8058344" y="0"/>
                  </a:ln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3504496" y="3541910"/>
              <a:ext cx="814002" cy="814002"/>
            </a:xfrm>
            <a:custGeom>
              <a:rect b="b" l="l" r="r" t="t"/>
              <a:pathLst>
                <a:path extrusionOk="0" h="814002" w="814002">
                  <a:moveTo>
                    <a:pt x="814003" y="407002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2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2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2812695" y="4499782"/>
              <a:ext cx="814002" cy="814002"/>
            </a:xfrm>
            <a:custGeom>
              <a:rect b="b" l="l" r="r" t="t"/>
              <a:pathLst>
                <a:path extrusionOk="0" h="814002" w="814002">
                  <a:moveTo>
                    <a:pt x="814003" y="407001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1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1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961252" y="5264754"/>
              <a:ext cx="814002" cy="814002"/>
            </a:xfrm>
            <a:custGeom>
              <a:rect b="b" l="l" r="r" t="t"/>
              <a:pathLst>
                <a:path extrusionOk="0" h="814002" w="814002">
                  <a:moveTo>
                    <a:pt x="814003" y="407002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2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2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2367892" y="5669517"/>
              <a:ext cx="9525" cy="738282"/>
            </a:xfrm>
            <a:custGeom>
              <a:rect b="b" l="l" r="r" t="t"/>
              <a:pathLst>
                <a:path extrusionOk="0" h="738282" w="9525">
                  <a:moveTo>
                    <a:pt x="0" y="738283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2263489" y="5565114"/>
              <a:ext cx="208807" cy="208807"/>
            </a:xfrm>
            <a:custGeom>
              <a:rect b="b" l="l" r="r" t="t"/>
              <a:pathLst>
                <a:path extrusionOk="0" h="208807" w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2047226" y="5838017"/>
              <a:ext cx="320668" cy="286518"/>
            </a:xfrm>
            <a:custGeom>
              <a:rect b="b" l="l" r="r" t="t"/>
              <a:pathLst>
                <a:path extrusionOk="0" h="286518" w="320668">
                  <a:moveTo>
                    <a:pt x="320669" y="286519"/>
                  </a:moveTo>
                  <a:cubicBezTo>
                    <a:pt x="320669" y="286519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3911745" y="3950407"/>
              <a:ext cx="9525" cy="2462574"/>
            </a:xfrm>
            <a:custGeom>
              <a:rect b="b" l="l" r="r" t="t"/>
              <a:pathLst>
                <a:path extrusionOk="0" h="2462574" w="9525">
                  <a:moveTo>
                    <a:pt x="0" y="2462574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3807342" y="3844841"/>
              <a:ext cx="208807" cy="208807"/>
            </a:xfrm>
            <a:custGeom>
              <a:rect b="b" l="l" r="r" t="t"/>
              <a:pathLst>
                <a:path extrusionOk="0" h="208807" w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486673" y="5626521"/>
              <a:ext cx="208807" cy="208807"/>
            </a:xfrm>
            <a:custGeom>
              <a:rect b="b" l="l" r="r" t="t"/>
              <a:pathLst>
                <a:path extrusionOk="0" h="208807" w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591086" y="4196023"/>
              <a:ext cx="320668" cy="286517"/>
            </a:xfrm>
            <a:custGeom>
              <a:rect b="b" l="l" r="r" t="t"/>
              <a:pathLst>
                <a:path extrusionOk="0" h="286517" w="320668">
                  <a:moveTo>
                    <a:pt x="320669" y="286517"/>
                  </a:moveTo>
                  <a:cubicBezTo>
                    <a:pt x="320669" y="286517"/>
                    <a:pt x="305753" y="-34266"/>
                    <a:pt x="0" y="301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591086" y="5105421"/>
              <a:ext cx="320668" cy="286508"/>
            </a:xfrm>
            <a:custGeom>
              <a:rect b="b" l="l" r="r" t="t"/>
              <a:pathLst>
                <a:path extrusionOk="0" h="286508" w="320668">
                  <a:moveTo>
                    <a:pt x="320669" y="286509"/>
                  </a:moveTo>
                  <a:cubicBezTo>
                    <a:pt x="320669" y="286509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3591086" y="5730925"/>
              <a:ext cx="325106" cy="653357"/>
            </a:xfrm>
            <a:custGeom>
              <a:rect b="b" l="l" r="r" t="t"/>
              <a:pathLst>
                <a:path extrusionOk="0" h="653357" w="325106">
                  <a:moveTo>
                    <a:pt x="320669" y="653358"/>
                  </a:moveTo>
                  <a:cubicBezTo>
                    <a:pt x="320669" y="653358"/>
                    <a:pt x="387782" y="2983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128058" y="5626521"/>
              <a:ext cx="208807" cy="208807"/>
            </a:xfrm>
            <a:custGeom>
              <a:rect b="b" l="l" r="r" t="t"/>
              <a:pathLst>
                <a:path extrusionOk="0" h="208807" w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3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3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3907363" y="5730925"/>
              <a:ext cx="325107" cy="653357"/>
            </a:xfrm>
            <a:custGeom>
              <a:rect b="b" l="l" r="r" t="t"/>
              <a:pathLst>
                <a:path extrusionOk="0" h="653357" w="325107">
                  <a:moveTo>
                    <a:pt x="4439" y="653358"/>
                  </a:moveTo>
                  <a:cubicBezTo>
                    <a:pt x="4439" y="653358"/>
                    <a:pt x="-62684" y="29832"/>
                    <a:pt x="325107" y="0"/>
                  </a:cubicBez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4134421" y="4647180"/>
              <a:ext cx="208807" cy="208807"/>
            </a:xfrm>
            <a:custGeom>
              <a:rect b="b" l="l" r="r" t="t"/>
              <a:pathLst>
                <a:path extrusionOk="0" h="208807" w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3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3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913718" y="4751574"/>
              <a:ext cx="325105" cy="620096"/>
            </a:xfrm>
            <a:custGeom>
              <a:rect b="b" l="l" r="r" t="t"/>
              <a:pathLst>
                <a:path extrusionOk="0" h="620096" w="325105">
                  <a:moveTo>
                    <a:pt x="4437" y="620096"/>
                  </a:moveTo>
                  <a:cubicBezTo>
                    <a:pt x="4437" y="620096"/>
                    <a:pt x="-62676" y="29832"/>
                    <a:pt x="325106" y="0"/>
                  </a:cubicBez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220068" y="4906336"/>
              <a:ext cx="9525" cy="1503168"/>
            </a:xfrm>
            <a:custGeom>
              <a:rect b="b" l="l" r="r" t="t"/>
              <a:pathLst>
                <a:path extrusionOk="0" h="1503168" w="9525">
                  <a:moveTo>
                    <a:pt x="0" y="150316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115665" y="4801933"/>
              <a:ext cx="208807" cy="208807"/>
            </a:xfrm>
            <a:custGeom>
              <a:rect b="b" l="l" r="r" t="t"/>
              <a:pathLst>
                <a:path extrusionOk="0" h="208807" w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2899400" y="5045004"/>
              <a:ext cx="320668" cy="286518"/>
            </a:xfrm>
            <a:custGeom>
              <a:rect b="b" l="l" r="r" t="t"/>
              <a:pathLst>
                <a:path extrusionOk="0" h="286518" w="320668">
                  <a:moveTo>
                    <a:pt x="320669" y="286518"/>
                  </a:moveTo>
                  <a:cubicBezTo>
                    <a:pt x="320669" y="286518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899400" y="5734106"/>
              <a:ext cx="325107" cy="646699"/>
            </a:xfrm>
            <a:custGeom>
              <a:rect b="b" l="l" r="r" t="t"/>
              <a:pathLst>
                <a:path extrusionOk="0" h="646699" w="325107">
                  <a:moveTo>
                    <a:pt x="320669" y="646700"/>
                  </a:moveTo>
                  <a:cubicBezTo>
                    <a:pt x="320669" y="646700"/>
                    <a:pt x="387791" y="29823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3F3D5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794996" y="5629703"/>
              <a:ext cx="208807" cy="208807"/>
            </a:xfrm>
            <a:custGeom>
              <a:rect b="b" l="l" r="r" t="t"/>
              <a:pathLst>
                <a:path extrusionOk="0" h="208807" w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781878" y="3782938"/>
              <a:ext cx="342900" cy="342900"/>
            </a:xfrm>
            <a:custGeom>
              <a:rect b="b" l="l" r="r" t="t"/>
              <a:pathLst>
                <a:path extrusionOk="0" h="342900" w="342900">
                  <a:moveTo>
                    <a:pt x="342900" y="171450"/>
                  </a:moveTo>
                  <a:cubicBezTo>
                    <a:pt x="342900" y="266139"/>
                    <a:pt x="266139" y="342900"/>
                    <a:pt x="171450" y="342900"/>
                  </a:cubicBezTo>
                  <a:cubicBezTo>
                    <a:pt x="76761" y="342900"/>
                    <a:pt x="0" y="266139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ubicBezTo>
                    <a:pt x="266139" y="0"/>
                    <a:pt x="342900" y="76761"/>
                    <a:pt x="342900" y="17145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333952" y="5183100"/>
              <a:ext cx="805148" cy="114422"/>
            </a:xfrm>
            <a:custGeom>
              <a:rect b="b" l="l" r="r" t="t"/>
              <a:pathLst>
                <a:path extrusionOk="0" h="114422" w="805148">
                  <a:moveTo>
                    <a:pt x="805149" y="21921"/>
                  </a:moveTo>
                  <a:cubicBezTo>
                    <a:pt x="586454" y="121362"/>
                    <a:pt x="304800" y="114313"/>
                    <a:pt x="304800" y="114313"/>
                  </a:cubicBezTo>
                  <a:lnTo>
                    <a:pt x="0" y="114313"/>
                  </a:lnTo>
                  <a:lnTo>
                    <a:pt x="0" y="56116"/>
                  </a:lnTo>
                  <a:cubicBezTo>
                    <a:pt x="124206" y="21445"/>
                    <a:pt x="295942" y="13"/>
                    <a:pt x="485775" y="13"/>
                  </a:cubicBezTo>
                  <a:cubicBezTo>
                    <a:pt x="592627" y="-358"/>
                    <a:pt x="699354" y="6957"/>
                    <a:pt x="805149" y="21921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6133927" y="5205021"/>
              <a:ext cx="1371600" cy="359092"/>
            </a:xfrm>
            <a:custGeom>
              <a:rect b="b" l="l" r="r" t="t"/>
              <a:pathLst>
                <a:path extrusionOk="0" h="359092" w="1371600">
                  <a:moveTo>
                    <a:pt x="1371600" y="168592"/>
                  </a:moveTo>
                  <a:cubicBezTo>
                    <a:pt x="1371600" y="273844"/>
                    <a:pt x="1064514" y="359092"/>
                    <a:pt x="685800" y="359092"/>
                  </a:cubicBezTo>
                  <a:cubicBezTo>
                    <a:pt x="307086" y="359092"/>
                    <a:pt x="0" y="273844"/>
                    <a:pt x="0" y="168592"/>
                  </a:cubicBezTo>
                  <a:cubicBezTo>
                    <a:pt x="0" y="116110"/>
                    <a:pt x="76391" y="68580"/>
                    <a:pt x="200025" y="34194"/>
                  </a:cubicBezTo>
                  <a:lnTo>
                    <a:pt x="200025" y="92392"/>
                  </a:lnTo>
                  <a:lnTo>
                    <a:pt x="504825" y="92392"/>
                  </a:lnTo>
                  <a:cubicBezTo>
                    <a:pt x="504825" y="92392"/>
                    <a:pt x="786479" y="99441"/>
                    <a:pt x="1005174" y="0"/>
                  </a:cubicBezTo>
                  <a:cubicBezTo>
                    <a:pt x="1223010" y="31813"/>
                    <a:pt x="1371600" y="95345"/>
                    <a:pt x="1371600" y="168592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6615521" y="4187465"/>
              <a:ext cx="291798" cy="292318"/>
            </a:xfrm>
            <a:custGeom>
              <a:rect b="b" l="l" r="r" t="t"/>
              <a:pathLst>
                <a:path extrusionOk="0" h="292318" w="291798">
                  <a:moveTo>
                    <a:pt x="0" y="0"/>
                  </a:moveTo>
                  <a:lnTo>
                    <a:pt x="291799" y="0"/>
                  </a:lnTo>
                  <a:lnTo>
                    <a:pt x="291799" y="292318"/>
                  </a:lnTo>
                  <a:lnTo>
                    <a:pt x="0" y="292318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6633466" y="4360729"/>
              <a:ext cx="313981" cy="256866"/>
            </a:xfrm>
            <a:custGeom>
              <a:rect b="b" l="l" r="r" t="t"/>
              <a:pathLst>
                <a:path extrusionOk="0" h="256866" w="313981">
                  <a:moveTo>
                    <a:pt x="90574" y="33448"/>
                  </a:moveTo>
                  <a:cubicBezTo>
                    <a:pt x="90574" y="33448"/>
                    <a:pt x="114728" y="117982"/>
                    <a:pt x="72457" y="124021"/>
                  </a:cubicBezTo>
                  <a:cubicBezTo>
                    <a:pt x="46225" y="128117"/>
                    <a:pt x="21374" y="138470"/>
                    <a:pt x="0" y="154215"/>
                  </a:cubicBezTo>
                  <a:lnTo>
                    <a:pt x="78496" y="256866"/>
                  </a:lnTo>
                  <a:lnTo>
                    <a:pt x="223409" y="256866"/>
                  </a:lnTo>
                  <a:lnTo>
                    <a:pt x="313982" y="166293"/>
                  </a:lnTo>
                  <a:cubicBezTo>
                    <a:pt x="313982" y="166293"/>
                    <a:pt x="193224" y="75720"/>
                    <a:pt x="217370" y="21380"/>
                  </a:cubicBezTo>
                  <a:cubicBezTo>
                    <a:pt x="241525" y="-32970"/>
                    <a:pt x="90574" y="33448"/>
                    <a:pt x="90574" y="33448"/>
                  </a:cubicBez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6633466" y="4360729"/>
              <a:ext cx="313981" cy="256866"/>
            </a:xfrm>
            <a:custGeom>
              <a:rect b="b" l="l" r="r" t="t"/>
              <a:pathLst>
                <a:path extrusionOk="0" h="256866" w="313981">
                  <a:moveTo>
                    <a:pt x="90574" y="33448"/>
                  </a:moveTo>
                  <a:cubicBezTo>
                    <a:pt x="90574" y="33448"/>
                    <a:pt x="114728" y="117982"/>
                    <a:pt x="72457" y="124021"/>
                  </a:cubicBezTo>
                  <a:cubicBezTo>
                    <a:pt x="46225" y="128117"/>
                    <a:pt x="21374" y="138470"/>
                    <a:pt x="0" y="154215"/>
                  </a:cubicBezTo>
                  <a:lnTo>
                    <a:pt x="78496" y="256866"/>
                  </a:lnTo>
                  <a:lnTo>
                    <a:pt x="223409" y="256866"/>
                  </a:lnTo>
                  <a:lnTo>
                    <a:pt x="313982" y="166293"/>
                  </a:lnTo>
                  <a:cubicBezTo>
                    <a:pt x="313982" y="166293"/>
                    <a:pt x="193224" y="75720"/>
                    <a:pt x="217370" y="21380"/>
                  </a:cubicBezTo>
                  <a:cubicBezTo>
                    <a:pt x="241525" y="-32970"/>
                    <a:pt x="90574" y="33448"/>
                    <a:pt x="90574" y="33448"/>
                  </a:cubicBezTo>
                  <a:close/>
                </a:path>
              </a:pathLst>
            </a:custGeom>
            <a:solidFill>
              <a:srgbClr val="000000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6760263" y="5355706"/>
              <a:ext cx="235486" cy="143465"/>
            </a:xfrm>
            <a:custGeom>
              <a:rect b="b" l="l" r="r" t="t"/>
              <a:pathLst>
                <a:path extrusionOk="0" h="143465" w="235486">
                  <a:moveTo>
                    <a:pt x="0" y="89125"/>
                  </a:moveTo>
                  <a:lnTo>
                    <a:pt x="138884" y="137427"/>
                  </a:lnTo>
                  <a:lnTo>
                    <a:pt x="235486" y="143466"/>
                  </a:lnTo>
                  <a:lnTo>
                    <a:pt x="229448" y="58931"/>
                  </a:lnTo>
                  <a:lnTo>
                    <a:pt x="30194" y="0"/>
                  </a:lnTo>
                  <a:lnTo>
                    <a:pt x="0" y="89125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6938390" y="5346503"/>
              <a:ext cx="329819" cy="167817"/>
            </a:xfrm>
            <a:custGeom>
              <a:rect b="b" l="l" r="r" t="t"/>
              <a:pathLst>
                <a:path extrusionOk="0" h="167817" w="329819">
                  <a:moveTo>
                    <a:pt x="0" y="80212"/>
                  </a:moveTo>
                  <a:cubicBezTo>
                    <a:pt x="0" y="80212"/>
                    <a:pt x="0" y="164747"/>
                    <a:pt x="12078" y="164747"/>
                  </a:cubicBezTo>
                  <a:cubicBezTo>
                    <a:pt x="24156" y="164747"/>
                    <a:pt x="187186" y="146630"/>
                    <a:pt x="235496" y="164747"/>
                  </a:cubicBezTo>
                  <a:cubicBezTo>
                    <a:pt x="283797" y="182864"/>
                    <a:pt x="356254" y="116436"/>
                    <a:pt x="320030" y="80212"/>
                  </a:cubicBezTo>
                  <a:cubicBezTo>
                    <a:pt x="283797" y="43979"/>
                    <a:pt x="224704" y="-10361"/>
                    <a:pt x="187833" y="1717"/>
                  </a:cubicBezTo>
                  <a:cubicBezTo>
                    <a:pt x="150962" y="13795"/>
                    <a:pt x="0" y="43979"/>
                    <a:pt x="0" y="43979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6453828" y="5348220"/>
              <a:ext cx="240016" cy="161053"/>
            </a:xfrm>
            <a:custGeom>
              <a:rect b="b" l="l" r="r" t="t"/>
              <a:pathLst>
                <a:path extrusionOk="0" h="161053" w="240016">
                  <a:moveTo>
                    <a:pt x="40754" y="0"/>
                  </a:moveTo>
                  <a:cubicBezTo>
                    <a:pt x="40754" y="0"/>
                    <a:pt x="-31703" y="144913"/>
                    <a:pt x="16608" y="156991"/>
                  </a:cubicBezTo>
                  <a:cubicBezTo>
                    <a:pt x="64910" y="169069"/>
                    <a:pt x="119259" y="150952"/>
                    <a:pt x="125288" y="144913"/>
                  </a:cubicBezTo>
                  <a:cubicBezTo>
                    <a:pt x="131327" y="138874"/>
                    <a:pt x="215861" y="114719"/>
                    <a:pt x="227939" y="126796"/>
                  </a:cubicBezTo>
                  <a:cubicBezTo>
                    <a:pt x="240017" y="138874"/>
                    <a:pt x="240017" y="78495"/>
                    <a:pt x="240017" y="78495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6493702" y="5148957"/>
              <a:ext cx="577719" cy="230959"/>
            </a:xfrm>
            <a:custGeom>
              <a:rect b="b" l="l" r="r" t="t"/>
              <a:pathLst>
                <a:path extrusionOk="0" h="230959" w="577719">
                  <a:moveTo>
                    <a:pt x="61269" y="0"/>
                  </a:moveTo>
                  <a:cubicBezTo>
                    <a:pt x="61269" y="0"/>
                    <a:pt x="-53460" y="156991"/>
                    <a:pt x="31074" y="199263"/>
                  </a:cubicBezTo>
                  <a:cubicBezTo>
                    <a:pt x="115609" y="241525"/>
                    <a:pt x="520174" y="241525"/>
                    <a:pt x="550358" y="199263"/>
                  </a:cubicBezTo>
                  <a:cubicBezTo>
                    <a:pt x="580553" y="156991"/>
                    <a:pt x="592630" y="24156"/>
                    <a:pt x="550358" y="12078"/>
                  </a:cubicBezTo>
                  <a:cubicBezTo>
                    <a:pt x="508096" y="0"/>
                    <a:pt x="61269" y="0"/>
                    <a:pt x="61269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6493702" y="5148957"/>
              <a:ext cx="577719" cy="230959"/>
            </a:xfrm>
            <a:custGeom>
              <a:rect b="b" l="l" r="r" t="t"/>
              <a:pathLst>
                <a:path extrusionOk="0" h="230959" w="577719">
                  <a:moveTo>
                    <a:pt x="61269" y="0"/>
                  </a:moveTo>
                  <a:cubicBezTo>
                    <a:pt x="61269" y="0"/>
                    <a:pt x="-53460" y="156991"/>
                    <a:pt x="31074" y="199263"/>
                  </a:cubicBezTo>
                  <a:cubicBezTo>
                    <a:pt x="115609" y="241525"/>
                    <a:pt x="520174" y="241525"/>
                    <a:pt x="550358" y="199263"/>
                  </a:cubicBezTo>
                  <a:cubicBezTo>
                    <a:pt x="580553" y="156991"/>
                    <a:pt x="592630" y="24156"/>
                    <a:pt x="550358" y="12078"/>
                  </a:cubicBezTo>
                  <a:cubicBezTo>
                    <a:pt x="508096" y="0"/>
                    <a:pt x="61269" y="0"/>
                    <a:pt x="6126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6633462" y="4158696"/>
              <a:ext cx="277756" cy="277756"/>
            </a:xfrm>
            <a:custGeom>
              <a:rect b="b" l="l" r="r" t="t"/>
              <a:pathLst>
                <a:path extrusionOk="0" h="277756" w="277756">
                  <a:moveTo>
                    <a:pt x="277757" y="138878"/>
                  </a:moveTo>
                  <a:cubicBezTo>
                    <a:pt x="277757" y="215579"/>
                    <a:pt x="215578" y="277757"/>
                    <a:pt x="138878" y="277757"/>
                  </a:cubicBezTo>
                  <a:cubicBezTo>
                    <a:pt x="62178" y="277757"/>
                    <a:pt x="0" y="215579"/>
                    <a:pt x="0" y="138878"/>
                  </a:cubicBezTo>
                  <a:cubicBezTo>
                    <a:pt x="0" y="62178"/>
                    <a:pt x="62179" y="0"/>
                    <a:pt x="138878" y="0"/>
                  </a:cubicBezTo>
                  <a:cubicBezTo>
                    <a:pt x="215579" y="0"/>
                    <a:pt x="277757" y="62178"/>
                    <a:pt x="277757" y="138878"/>
                  </a:cubicBez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6554971" y="4490789"/>
              <a:ext cx="531361" cy="603818"/>
            </a:xfrm>
            <a:custGeom>
              <a:rect b="b" l="l" r="r" t="t"/>
              <a:pathLst>
                <a:path extrusionOk="0" h="603818" w="531361">
                  <a:moveTo>
                    <a:pt x="0" y="24156"/>
                  </a:moveTo>
                  <a:lnTo>
                    <a:pt x="120758" y="0"/>
                  </a:lnTo>
                  <a:cubicBezTo>
                    <a:pt x="120758" y="0"/>
                    <a:pt x="150952" y="96612"/>
                    <a:pt x="247564" y="78496"/>
                  </a:cubicBezTo>
                  <a:cubicBezTo>
                    <a:pt x="344176" y="60389"/>
                    <a:pt x="368332" y="0"/>
                    <a:pt x="368332" y="0"/>
                  </a:cubicBezTo>
                  <a:cubicBezTo>
                    <a:pt x="368332" y="0"/>
                    <a:pt x="440788" y="30195"/>
                    <a:pt x="446827" y="30195"/>
                  </a:cubicBezTo>
                  <a:cubicBezTo>
                    <a:pt x="452866" y="30195"/>
                    <a:pt x="531361" y="60389"/>
                    <a:pt x="531361" y="78496"/>
                  </a:cubicBezTo>
                  <a:cubicBezTo>
                    <a:pt x="531361" y="96612"/>
                    <a:pt x="440788" y="277759"/>
                    <a:pt x="440788" y="277759"/>
                  </a:cubicBezTo>
                  <a:lnTo>
                    <a:pt x="452866" y="603818"/>
                  </a:lnTo>
                  <a:lnTo>
                    <a:pt x="6039" y="591751"/>
                  </a:lnTo>
                  <a:lnTo>
                    <a:pt x="36223" y="271720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6468170" y="4671935"/>
              <a:ext cx="129062" cy="434749"/>
            </a:xfrm>
            <a:custGeom>
              <a:rect b="b" l="l" r="r" t="t"/>
              <a:pathLst>
                <a:path extrusionOk="0" h="434749" w="129062">
                  <a:moveTo>
                    <a:pt x="20373" y="0"/>
                  </a:moveTo>
                  <a:cubicBezTo>
                    <a:pt x="20373" y="0"/>
                    <a:pt x="-15851" y="320030"/>
                    <a:pt x="8305" y="344177"/>
                  </a:cubicBezTo>
                  <a:cubicBezTo>
                    <a:pt x="32451" y="368332"/>
                    <a:pt x="129063" y="434750"/>
                    <a:pt x="129063" y="434750"/>
                  </a:cubicBezTo>
                  <a:lnTo>
                    <a:pt x="129063" y="362293"/>
                  </a:lnTo>
                  <a:lnTo>
                    <a:pt x="80762" y="271720"/>
                  </a:lnTo>
                  <a:lnTo>
                    <a:pt x="129063" y="60389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6989721" y="4662877"/>
              <a:ext cx="123777" cy="395506"/>
            </a:xfrm>
            <a:custGeom>
              <a:rect b="b" l="l" r="r" t="t"/>
              <a:pathLst>
                <a:path extrusionOk="0" h="395506" w="123777">
                  <a:moveTo>
                    <a:pt x="123777" y="0"/>
                  </a:moveTo>
                  <a:cubicBezTo>
                    <a:pt x="123777" y="0"/>
                    <a:pt x="102651" y="329089"/>
                    <a:pt x="102651" y="341166"/>
                  </a:cubicBezTo>
                  <a:cubicBezTo>
                    <a:pt x="102651" y="353235"/>
                    <a:pt x="48301" y="395507"/>
                    <a:pt x="30194" y="395507"/>
                  </a:cubicBezTo>
                  <a:cubicBezTo>
                    <a:pt x="12077" y="395507"/>
                    <a:pt x="0" y="365313"/>
                    <a:pt x="0" y="365313"/>
                  </a:cubicBezTo>
                  <a:lnTo>
                    <a:pt x="42262" y="317011"/>
                  </a:lnTo>
                  <a:lnTo>
                    <a:pt x="12077" y="69447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6775372" y="5057711"/>
              <a:ext cx="558708" cy="358670"/>
            </a:xfrm>
            <a:custGeom>
              <a:rect b="b" l="l" r="r" t="t"/>
              <a:pathLst>
                <a:path extrusionOk="0" h="358670" w="558708">
                  <a:moveTo>
                    <a:pt x="280766" y="67090"/>
                  </a:moveTo>
                  <a:cubicBezTo>
                    <a:pt x="280766" y="67090"/>
                    <a:pt x="552487" y="-83862"/>
                    <a:pt x="558525" y="67090"/>
                  </a:cubicBezTo>
                  <a:cubicBezTo>
                    <a:pt x="564564" y="218042"/>
                    <a:pt x="419650" y="278431"/>
                    <a:pt x="419650" y="278431"/>
                  </a:cubicBezTo>
                  <a:cubicBezTo>
                    <a:pt x="419650" y="278431"/>
                    <a:pt x="45280" y="390683"/>
                    <a:pt x="30183" y="349649"/>
                  </a:cubicBezTo>
                  <a:cubicBezTo>
                    <a:pt x="15086" y="308616"/>
                    <a:pt x="-15109" y="242198"/>
                    <a:pt x="9047" y="236158"/>
                  </a:cubicBezTo>
                  <a:cubicBezTo>
                    <a:pt x="33202" y="230120"/>
                    <a:pt x="63397" y="218042"/>
                    <a:pt x="75464" y="230120"/>
                  </a:cubicBezTo>
                  <a:cubicBezTo>
                    <a:pt x="87542" y="242198"/>
                    <a:pt x="238504" y="139547"/>
                    <a:pt x="238504" y="139547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7013875" y="5106685"/>
              <a:ext cx="169068" cy="90573"/>
            </a:xfrm>
            <a:custGeom>
              <a:rect b="b" l="l" r="r" t="t"/>
              <a:pathLst>
                <a:path extrusionOk="0" h="90573" w="169068">
                  <a:moveTo>
                    <a:pt x="169069" y="0"/>
                  </a:moveTo>
                  <a:cubicBezTo>
                    <a:pt x="169069" y="0"/>
                    <a:pt x="114719" y="24156"/>
                    <a:pt x="96603" y="42272"/>
                  </a:cubicBezTo>
                  <a:cubicBezTo>
                    <a:pt x="78496" y="60389"/>
                    <a:pt x="0" y="90574"/>
                    <a:pt x="0" y="90574"/>
                  </a:cubicBezTo>
                </a:path>
              </a:pathLst>
            </a:custGeom>
            <a:noFill/>
            <a:ln cap="flat" cmpd="sng" w="19050">
              <a:solidFill>
                <a:srgbClr val="000000">
                  <a:alpha val="2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6456092" y="4514944"/>
              <a:ext cx="159257" cy="253603"/>
            </a:xfrm>
            <a:custGeom>
              <a:rect b="b" l="l" r="r" t="t"/>
              <a:pathLst>
                <a:path extrusionOk="0" h="253603" w="159257">
                  <a:moveTo>
                    <a:pt x="135102" y="12078"/>
                  </a:moveTo>
                  <a:lnTo>
                    <a:pt x="98879" y="0"/>
                  </a:lnTo>
                  <a:cubicBezTo>
                    <a:pt x="98879" y="0"/>
                    <a:pt x="-33967" y="138875"/>
                    <a:pt x="8305" y="175108"/>
                  </a:cubicBezTo>
                  <a:cubicBezTo>
                    <a:pt x="50568" y="211341"/>
                    <a:pt x="74723" y="223409"/>
                    <a:pt x="86801" y="235487"/>
                  </a:cubicBezTo>
                  <a:cubicBezTo>
                    <a:pt x="98879" y="247565"/>
                    <a:pt x="159258" y="253603"/>
                    <a:pt x="159258" y="253603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6947448" y="4557207"/>
              <a:ext cx="195997" cy="211340"/>
            </a:xfrm>
            <a:custGeom>
              <a:rect b="b" l="l" r="r" t="t"/>
              <a:pathLst>
                <a:path extrusionOk="0" h="211340" w="195997">
                  <a:moveTo>
                    <a:pt x="84534" y="0"/>
                  </a:moveTo>
                  <a:lnTo>
                    <a:pt x="138884" y="12078"/>
                  </a:lnTo>
                  <a:cubicBezTo>
                    <a:pt x="138884" y="12078"/>
                    <a:pt x="181147" y="102651"/>
                    <a:pt x="193224" y="114728"/>
                  </a:cubicBezTo>
                  <a:cubicBezTo>
                    <a:pt x="205302" y="126806"/>
                    <a:pt x="175108" y="120768"/>
                    <a:pt x="157001" y="144923"/>
                  </a:cubicBezTo>
                  <a:cubicBezTo>
                    <a:pt x="138884" y="169078"/>
                    <a:pt x="120768" y="211341"/>
                    <a:pt x="84534" y="211341"/>
                  </a:cubicBezTo>
                  <a:cubicBezTo>
                    <a:pt x="48311" y="211341"/>
                    <a:pt x="0" y="150962"/>
                    <a:pt x="0" y="150962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6249288" y="5092331"/>
              <a:ext cx="577402" cy="400802"/>
            </a:xfrm>
            <a:custGeom>
              <a:rect b="b" l="l" r="r" t="t"/>
              <a:pathLst>
                <a:path extrusionOk="0" h="400802" w="577402">
                  <a:moveTo>
                    <a:pt x="317761" y="86821"/>
                  </a:moveTo>
                  <a:cubicBezTo>
                    <a:pt x="317761" y="86821"/>
                    <a:pt x="88303" y="-76219"/>
                    <a:pt x="9808" y="44548"/>
                  </a:cubicBezTo>
                  <a:cubicBezTo>
                    <a:pt x="-68688" y="165316"/>
                    <a:pt x="347945" y="328346"/>
                    <a:pt x="408334" y="352501"/>
                  </a:cubicBezTo>
                  <a:cubicBezTo>
                    <a:pt x="468713" y="376647"/>
                    <a:pt x="523053" y="400803"/>
                    <a:pt x="523053" y="400803"/>
                  </a:cubicBezTo>
                  <a:cubicBezTo>
                    <a:pt x="523053" y="400803"/>
                    <a:pt x="577403" y="267957"/>
                    <a:pt x="577403" y="243812"/>
                  </a:cubicBezTo>
                  <a:cubicBezTo>
                    <a:pt x="577403" y="219656"/>
                    <a:pt x="535131" y="219656"/>
                    <a:pt x="523053" y="219656"/>
                  </a:cubicBezTo>
                  <a:cubicBezTo>
                    <a:pt x="510975" y="219656"/>
                    <a:pt x="456635" y="207578"/>
                    <a:pt x="444557" y="189462"/>
                  </a:cubicBezTo>
                  <a:cubicBezTo>
                    <a:pt x="432480" y="171355"/>
                    <a:pt x="317761" y="86821"/>
                    <a:pt x="317761" y="86821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6440242" y="5136879"/>
              <a:ext cx="187185" cy="102651"/>
            </a:xfrm>
            <a:custGeom>
              <a:rect b="b" l="l" r="r" t="t"/>
              <a:pathLst>
                <a:path extrusionOk="0" h="102651" w="187185">
                  <a:moveTo>
                    <a:pt x="0" y="0"/>
                  </a:moveTo>
                  <a:cubicBezTo>
                    <a:pt x="0" y="0"/>
                    <a:pt x="60379" y="48302"/>
                    <a:pt x="114729" y="60379"/>
                  </a:cubicBezTo>
                  <a:cubicBezTo>
                    <a:pt x="169069" y="72457"/>
                    <a:pt x="187186" y="102651"/>
                    <a:pt x="187186" y="102651"/>
                  </a:cubicBezTo>
                </a:path>
              </a:pathLst>
            </a:custGeom>
            <a:noFill/>
            <a:ln cap="flat" cmpd="sng" w="19050">
              <a:solidFill>
                <a:srgbClr val="000000">
                  <a:alpha val="2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525386" y="4877237"/>
              <a:ext cx="559047" cy="319670"/>
            </a:xfrm>
            <a:custGeom>
              <a:rect b="b" l="l" r="r" t="t"/>
              <a:pathLst>
                <a:path extrusionOk="0" h="319670" w="559047">
                  <a:moveTo>
                    <a:pt x="9" y="32604"/>
                  </a:moveTo>
                  <a:lnTo>
                    <a:pt x="4829" y="288264"/>
                  </a:lnTo>
                  <a:cubicBezTo>
                    <a:pt x="5162" y="305848"/>
                    <a:pt x="19612" y="319868"/>
                    <a:pt x="37186" y="319668"/>
                  </a:cubicBezTo>
                  <a:lnTo>
                    <a:pt x="512959" y="314325"/>
                  </a:lnTo>
                  <a:cubicBezTo>
                    <a:pt x="529780" y="314134"/>
                    <a:pt x="543582" y="300952"/>
                    <a:pt x="544554" y="284159"/>
                  </a:cubicBezTo>
                  <a:lnTo>
                    <a:pt x="558994" y="33852"/>
                  </a:lnTo>
                  <a:cubicBezTo>
                    <a:pt x="560013" y="16202"/>
                    <a:pt x="546525" y="1067"/>
                    <a:pt x="528885" y="57"/>
                  </a:cubicBezTo>
                  <a:cubicBezTo>
                    <a:pt x="528266" y="19"/>
                    <a:pt x="527656" y="0"/>
                    <a:pt x="527037" y="0"/>
                  </a:cubicBezTo>
                  <a:lnTo>
                    <a:pt x="32004" y="0"/>
                  </a:lnTo>
                  <a:cubicBezTo>
                    <a:pt x="14325" y="0"/>
                    <a:pt x="0" y="14325"/>
                    <a:pt x="0" y="32004"/>
                  </a:cubicBezTo>
                  <a:cubicBezTo>
                    <a:pt x="0" y="32204"/>
                    <a:pt x="0" y="32404"/>
                    <a:pt x="9" y="32604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6454701" y="4083561"/>
              <a:ext cx="529268" cy="585538"/>
            </a:xfrm>
            <a:custGeom>
              <a:rect b="b" l="l" r="r" t="t"/>
              <a:pathLst>
                <a:path extrusionOk="0" h="585538" w="529268">
                  <a:moveTo>
                    <a:pt x="15660" y="432908"/>
                  </a:moveTo>
                  <a:cubicBezTo>
                    <a:pt x="28614" y="404314"/>
                    <a:pt x="46035" y="377482"/>
                    <a:pt x="54331" y="347202"/>
                  </a:cubicBezTo>
                  <a:cubicBezTo>
                    <a:pt x="64275" y="310911"/>
                    <a:pt x="60398" y="272516"/>
                    <a:pt x="59218" y="234911"/>
                  </a:cubicBezTo>
                  <a:cubicBezTo>
                    <a:pt x="57332" y="201650"/>
                    <a:pt x="60161" y="168284"/>
                    <a:pt x="67637" y="135823"/>
                  </a:cubicBezTo>
                  <a:cubicBezTo>
                    <a:pt x="75229" y="103200"/>
                    <a:pt x="92260" y="73539"/>
                    <a:pt x="116615" y="50546"/>
                  </a:cubicBezTo>
                  <a:cubicBezTo>
                    <a:pt x="179889" y="-5937"/>
                    <a:pt x="295704" y="-9995"/>
                    <a:pt x="372971" y="13522"/>
                  </a:cubicBezTo>
                  <a:cubicBezTo>
                    <a:pt x="403432" y="22790"/>
                    <a:pt x="435884" y="40440"/>
                    <a:pt x="443427" y="71377"/>
                  </a:cubicBezTo>
                  <a:cubicBezTo>
                    <a:pt x="444570" y="76044"/>
                    <a:pt x="445085" y="80854"/>
                    <a:pt x="446361" y="85493"/>
                  </a:cubicBezTo>
                  <a:cubicBezTo>
                    <a:pt x="452685" y="108524"/>
                    <a:pt x="476241" y="123098"/>
                    <a:pt x="484747" y="145415"/>
                  </a:cubicBezTo>
                  <a:cubicBezTo>
                    <a:pt x="495739" y="174276"/>
                    <a:pt x="478784" y="205670"/>
                    <a:pt x="476565" y="236483"/>
                  </a:cubicBezTo>
                  <a:cubicBezTo>
                    <a:pt x="473984" y="272459"/>
                    <a:pt x="491662" y="306435"/>
                    <a:pt x="509092" y="338010"/>
                  </a:cubicBezTo>
                  <a:cubicBezTo>
                    <a:pt x="519456" y="356784"/>
                    <a:pt x="530228" y="376777"/>
                    <a:pt x="529200" y="398189"/>
                  </a:cubicBezTo>
                  <a:cubicBezTo>
                    <a:pt x="528342" y="409905"/>
                    <a:pt x="524780" y="421259"/>
                    <a:pt x="518799" y="431364"/>
                  </a:cubicBezTo>
                  <a:cubicBezTo>
                    <a:pt x="496224" y="468608"/>
                    <a:pt x="456076" y="491620"/>
                    <a:pt x="412538" y="492277"/>
                  </a:cubicBezTo>
                  <a:cubicBezTo>
                    <a:pt x="398612" y="493392"/>
                    <a:pt x="384687" y="490105"/>
                    <a:pt x="372733" y="482876"/>
                  </a:cubicBezTo>
                  <a:cubicBezTo>
                    <a:pt x="353873" y="469894"/>
                    <a:pt x="348349" y="443747"/>
                    <a:pt x="352282" y="421192"/>
                  </a:cubicBezTo>
                  <a:cubicBezTo>
                    <a:pt x="356207" y="398637"/>
                    <a:pt x="367656" y="378234"/>
                    <a:pt x="376628" y="357174"/>
                  </a:cubicBezTo>
                  <a:cubicBezTo>
                    <a:pt x="379381" y="350707"/>
                    <a:pt x="381867" y="344135"/>
                    <a:pt x="384153" y="337496"/>
                  </a:cubicBezTo>
                  <a:cubicBezTo>
                    <a:pt x="449314" y="301120"/>
                    <a:pt x="472650" y="218814"/>
                    <a:pt x="436274" y="153654"/>
                  </a:cubicBezTo>
                  <a:cubicBezTo>
                    <a:pt x="399907" y="88503"/>
                    <a:pt x="317602" y="65166"/>
                    <a:pt x="252441" y="101533"/>
                  </a:cubicBezTo>
                  <a:cubicBezTo>
                    <a:pt x="187281" y="137909"/>
                    <a:pt x="163945" y="220215"/>
                    <a:pt x="200321" y="285375"/>
                  </a:cubicBezTo>
                  <a:cubicBezTo>
                    <a:pt x="220152" y="320903"/>
                    <a:pt x="254946" y="345611"/>
                    <a:pt x="295028" y="352612"/>
                  </a:cubicBezTo>
                  <a:cubicBezTo>
                    <a:pt x="301791" y="386692"/>
                    <a:pt x="298714" y="421992"/>
                    <a:pt x="286160" y="454386"/>
                  </a:cubicBezTo>
                  <a:cubicBezTo>
                    <a:pt x="274749" y="480742"/>
                    <a:pt x="260414" y="505736"/>
                    <a:pt x="243431" y="528901"/>
                  </a:cubicBezTo>
                  <a:cubicBezTo>
                    <a:pt x="236487" y="540778"/>
                    <a:pt x="227229" y="551142"/>
                    <a:pt x="216199" y="559371"/>
                  </a:cubicBezTo>
                  <a:cubicBezTo>
                    <a:pt x="208941" y="563667"/>
                    <a:pt x="201140" y="567001"/>
                    <a:pt x="193005" y="569277"/>
                  </a:cubicBezTo>
                  <a:cubicBezTo>
                    <a:pt x="158906" y="580240"/>
                    <a:pt x="122987" y="589070"/>
                    <a:pt x="87507" y="584136"/>
                  </a:cubicBezTo>
                  <a:cubicBezTo>
                    <a:pt x="52016" y="579202"/>
                    <a:pt x="16879" y="557800"/>
                    <a:pt x="4782" y="524072"/>
                  </a:cubicBezTo>
                  <a:cubicBezTo>
                    <a:pt x="-5810" y="494525"/>
                    <a:pt x="2696" y="461502"/>
                    <a:pt x="15660" y="432908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6618230" y="4136075"/>
              <a:ext cx="294772" cy="167037"/>
            </a:xfrm>
            <a:custGeom>
              <a:rect b="b" l="l" r="r" t="t"/>
              <a:pathLst>
                <a:path extrusionOk="0" h="167037" w="294772">
                  <a:moveTo>
                    <a:pt x="294772" y="83519"/>
                  </a:moveTo>
                  <a:cubicBezTo>
                    <a:pt x="294772" y="129645"/>
                    <a:pt x="228785" y="167037"/>
                    <a:pt x="147386" y="167037"/>
                  </a:cubicBezTo>
                  <a:cubicBezTo>
                    <a:pt x="65987" y="167037"/>
                    <a:pt x="1" y="129645"/>
                    <a:pt x="1" y="83519"/>
                  </a:cubicBezTo>
                  <a:cubicBezTo>
                    <a:pt x="1" y="37393"/>
                    <a:pt x="65988" y="0"/>
                    <a:pt x="147386" y="0"/>
                  </a:cubicBezTo>
                  <a:cubicBezTo>
                    <a:pt x="228785" y="0"/>
                    <a:pt x="294772" y="37393"/>
                    <a:pt x="294772" y="83519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8886929" y="3858167"/>
              <a:ext cx="132857" cy="192443"/>
            </a:xfrm>
            <a:custGeom>
              <a:rect b="b" l="l" r="r" t="t"/>
              <a:pathLst>
                <a:path extrusionOk="0" h="192443" w="132857">
                  <a:moveTo>
                    <a:pt x="130493" y="106185"/>
                  </a:moveTo>
                  <a:cubicBezTo>
                    <a:pt x="128254" y="100641"/>
                    <a:pt x="124120" y="96060"/>
                    <a:pt x="118834" y="93259"/>
                  </a:cubicBezTo>
                  <a:cubicBezTo>
                    <a:pt x="115548" y="91326"/>
                    <a:pt x="111995" y="89878"/>
                    <a:pt x="108299" y="88963"/>
                  </a:cubicBezTo>
                  <a:cubicBezTo>
                    <a:pt x="110795" y="87754"/>
                    <a:pt x="113072" y="86163"/>
                    <a:pt x="115062" y="84239"/>
                  </a:cubicBezTo>
                  <a:cubicBezTo>
                    <a:pt x="118015" y="81487"/>
                    <a:pt x="120244" y="78048"/>
                    <a:pt x="121530" y="74228"/>
                  </a:cubicBezTo>
                  <a:cubicBezTo>
                    <a:pt x="122740" y="70304"/>
                    <a:pt x="123235" y="66208"/>
                    <a:pt x="122987" y="62112"/>
                  </a:cubicBezTo>
                  <a:cubicBezTo>
                    <a:pt x="122968" y="55312"/>
                    <a:pt x="121072" y="48654"/>
                    <a:pt x="117510" y="42872"/>
                  </a:cubicBezTo>
                  <a:cubicBezTo>
                    <a:pt x="113538" y="37576"/>
                    <a:pt x="108118" y="33547"/>
                    <a:pt x="101908" y="31271"/>
                  </a:cubicBezTo>
                  <a:cubicBezTo>
                    <a:pt x="95879" y="28928"/>
                    <a:pt x="89497" y="27642"/>
                    <a:pt x="83030" y="27451"/>
                  </a:cubicBezTo>
                  <a:lnTo>
                    <a:pt x="83030" y="0"/>
                  </a:lnTo>
                  <a:lnTo>
                    <a:pt x="66427" y="10735"/>
                  </a:lnTo>
                  <a:lnTo>
                    <a:pt x="66427" y="27489"/>
                  </a:lnTo>
                  <a:lnTo>
                    <a:pt x="53150" y="27489"/>
                  </a:lnTo>
                  <a:lnTo>
                    <a:pt x="53150" y="9878"/>
                  </a:lnTo>
                  <a:lnTo>
                    <a:pt x="36138" y="0"/>
                  </a:lnTo>
                  <a:lnTo>
                    <a:pt x="36138" y="27489"/>
                  </a:lnTo>
                  <a:lnTo>
                    <a:pt x="0" y="27489"/>
                  </a:lnTo>
                  <a:lnTo>
                    <a:pt x="11621" y="48111"/>
                  </a:lnTo>
                  <a:cubicBezTo>
                    <a:pt x="14078" y="47940"/>
                    <a:pt x="16555" y="48273"/>
                    <a:pt x="18878" y="49101"/>
                  </a:cubicBezTo>
                  <a:cubicBezTo>
                    <a:pt x="20051" y="49616"/>
                    <a:pt x="21003" y="50530"/>
                    <a:pt x="21574" y="51673"/>
                  </a:cubicBezTo>
                  <a:cubicBezTo>
                    <a:pt x="22289" y="54112"/>
                    <a:pt x="22556" y="56655"/>
                    <a:pt x="22365" y="59189"/>
                  </a:cubicBezTo>
                  <a:lnTo>
                    <a:pt x="22365" y="133588"/>
                  </a:lnTo>
                  <a:cubicBezTo>
                    <a:pt x="22546" y="136112"/>
                    <a:pt x="22279" y="138637"/>
                    <a:pt x="21574" y="141065"/>
                  </a:cubicBezTo>
                  <a:cubicBezTo>
                    <a:pt x="21041" y="142180"/>
                    <a:pt x="20746" y="143170"/>
                    <a:pt x="19460" y="143771"/>
                  </a:cubicBezTo>
                  <a:cubicBezTo>
                    <a:pt x="18174" y="144371"/>
                    <a:pt x="18136" y="144332"/>
                    <a:pt x="14564" y="144332"/>
                  </a:cubicBezTo>
                  <a:lnTo>
                    <a:pt x="14526" y="144332"/>
                  </a:lnTo>
                  <a:lnTo>
                    <a:pt x="0" y="164945"/>
                  </a:lnTo>
                  <a:lnTo>
                    <a:pt x="36100" y="164945"/>
                  </a:lnTo>
                  <a:lnTo>
                    <a:pt x="36100" y="192443"/>
                  </a:lnTo>
                  <a:lnTo>
                    <a:pt x="53112" y="192443"/>
                  </a:lnTo>
                  <a:lnTo>
                    <a:pt x="53112" y="164945"/>
                  </a:lnTo>
                  <a:lnTo>
                    <a:pt x="66390" y="164945"/>
                  </a:lnTo>
                  <a:lnTo>
                    <a:pt x="66390" y="192443"/>
                  </a:lnTo>
                  <a:lnTo>
                    <a:pt x="82982" y="192443"/>
                  </a:lnTo>
                  <a:lnTo>
                    <a:pt x="82982" y="164773"/>
                  </a:lnTo>
                  <a:cubicBezTo>
                    <a:pt x="91383" y="164630"/>
                    <a:pt x="99708" y="163135"/>
                    <a:pt x="107633" y="160354"/>
                  </a:cubicBezTo>
                  <a:cubicBezTo>
                    <a:pt x="114986" y="157725"/>
                    <a:pt x="121434" y="153019"/>
                    <a:pt x="126178" y="146818"/>
                  </a:cubicBezTo>
                  <a:cubicBezTo>
                    <a:pt x="130321" y="140218"/>
                    <a:pt x="132588" y="132617"/>
                    <a:pt x="132741" y="124825"/>
                  </a:cubicBezTo>
                  <a:cubicBezTo>
                    <a:pt x="133169" y="118529"/>
                    <a:pt x="132417" y="112204"/>
                    <a:pt x="130493" y="106185"/>
                  </a:cubicBezTo>
                  <a:close/>
                  <a:moveTo>
                    <a:pt x="53112" y="50683"/>
                  </a:moveTo>
                  <a:lnTo>
                    <a:pt x="53112" y="50683"/>
                  </a:lnTo>
                  <a:lnTo>
                    <a:pt x="53112" y="50111"/>
                  </a:lnTo>
                  <a:lnTo>
                    <a:pt x="64713" y="50111"/>
                  </a:lnTo>
                  <a:cubicBezTo>
                    <a:pt x="71247" y="50111"/>
                    <a:pt x="92993" y="47863"/>
                    <a:pt x="93355" y="66256"/>
                  </a:cubicBezTo>
                  <a:cubicBezTo>
                    <a:pt x="93717" y="84639"/>
                    <a:pt x="64713" y="83887"/>
                    <a:pt x="64713" y="83887"/>
                  </a:cubicBezTo>
                  <a:lnTo>
                    <a:pt x="53112" y="83887"/>
                  </a:lnTo>
                  <a:lnTo>
                    <a:pt x="53112" y="82477"/>
                  </a:lnTo>
                  <a:lnTo>
                    <a:pt x="53112" y="82477"/>
                  </a:lnTo>
                  <a:close/>
                  <a:moveTo>
                    <a:pt x="53112" y="103089"/>
                  </a:moveTo>
                  <a:lnTo>
                    <a:pt x="66390" y="103089"/>
                  </a:lnTo>
                  <a:cubicBezTo>
                    <a:pt x="69085" y="103089"/>
                    <a:pt x="78363" y="103518"/>
                    <a:pt x="81744" y="103680"/>
                  </a:cubicBezTo>
                  <a:cubicBezTo>
                    <a:pt x="83125" y="103727"/>
                    <a:pt x="84487" y="103985"/>
                    <a:pt x="85792" y="104423"/>
                  </a:cubicBezTo>
                  <a:cubicBezTo>
                    <a:pt x="86268" y="104594"/>
                    <a:pt x="86726" y="104785"/>
                    <a:pt x="87211" y="104994"/>
                  </a:cubicBezTo>
                  <a:cubicBezTo>
                    <a:pt x="89268" y="105680"/>
                    <a:pt x="91193" y="106690"/>
                    <a:pt x="92936" y="107985"/>
                  </a:cubicBezTo>
                  <a:cubicBezTo>
                    <a:pt x="94079" y="108776"/>
                    <a:pt x="95079" y="109747"/>
                    <a:pt x="95888" y="110871"/>
                  </a:cubicBezTo>
                  <a:cubicBezTo>
                    <a:pt x="97146" y="112691"/>
                    <a:pt x="98070" y="114719"/>
                    <a:pt x="98603" y="116872"/>
                  </a:cubicBezTo>
                  <a:cubicBezTo>
                    <a:pt x="98993" y="118377"/>
                    <a:pt x="99203" y="119920"/>
                    <a:pt x="99213" y="121473"/>
                  </a:cubicBezTo>
                  <a:cubicBezTo>
                    <a:pt x="99346" y="124435"/>
                    <a:pt x="98632" y="127378"/>
                    <a:pt x="97136" y="129940"/>
                  </a:cubicBezTo>
                  <a:cubicBezTo>
                    <a:pt x="95012" y="133350"/>
                    <a:pt x="91888" y="136017"/>
                    <a:pt x="88182" y="137589"/>
                  </a:cubicBezTo>
                  <a:cubicBezTo>
                    <a:pt x="81268" y="140418"/>
                    <a:pt x="73857" y="141837"/>
                    <a:pt x="66390" y="141751"/>
                  </a:cubicBezTo>
                  <a:lnTo>
                    <a:pt x="53112" y="141751"/>
                  </a:lnTo>
                  <a:close/>
                </a:path>
              </a:pathLst>
            </a:custGeom>
            <a:solidFill>
              <a:srgbClr val="FFB506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095327" y="4383013"/>
              <a:ext cx="342900" cy="342900"/>
            </a:xfrm>
            <a:custGeom>
              <a:rect b="b" l="l" r="r" t="t"/>
              <a:pathLst>
                <a:path extrusionOk="0" h="342900" w="342900">
                  <a:moveTo>
                    <a:pt x="342900" y="171450"/>
                  </a:moveTo>
                  <a:cubicBezTo>
                    <a:pt x="342900" y="266139"/>
                    <a:pt x="266139" y="342900"/>
                    <a:pt x="171450" y="342900"/>
                  </a:cubicBezTo>
                  <a:cubicBezTo>
                    <a:pt x="76761" y="342900"/>
                    <a:pt x="0" y="266139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ubicBezTo>
                    <a:pt x="266139" y="0"/>
                    <a:pt x="342900" y="76761"/>
                    <a:pt x="342900" y="17145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200379" y="4458242"/>
              <a:ext cx="132851" cy="192443"/>
            </a:xfrm>
            <a:custGeom>
              <a:rect b="b" l="l" r="r" t="t"/>
              <a:pathLst>
                <a:path extrusionOk="0" h="192443" w="132851">
                  <a:moveTo>
                    <a:pt x="130492" y="106185"/>
                  </a:moveTo>
                  <a:cubicBezTo>
                    <a:pt x="128254" y="100642"/>
                    <a:pt x="124120" y="96060"/>
                    <a:pt x="118834" y="93259"/>
                  </a:cubicBezTo>
                  <a:cubicBezTo>
                    <a:pt x="115548" y="91326"/>
                    <a:pt x="111995" y="89878"/>
                    <a:pt x="108299" y="88964"/>
                  </a:cubicBezTo>
                  <a:cubicBezTo>
                    <a:pt x="110795" y="87754"/>
                    <a:pt x="113071" y="86163"/>
                    <a:pt x="115062" y="84230"/>
                  </a:cubicBezTo>
                  <a:cubicBezTo>
                    <a:pt x="118015" y="81486"/>
                    <a:pt x="120244" y="78048"/>
                    <a:pt x="121529" y="74229"/>
                  </a:cubicBezTo>
                  <a:cubicBezTo>
                    <a:pt x="122739" y="70304"/>
                    <a:pt x="123234" y="66208"/>
                    <a:pt x="122987" y="62112"/>
                  </a:cubicBezTo>
                  <a:cubicBezTo>
                    <a:pt x="122968" y="55312"/>
                    <a:pt x="121072" y="48654"/>
                    <a:pt x="117510" y="42872"/>
                  </a:cubicBezTo>
                  <a:cubicBezTo>
                    <a:pt x="113538" y="37576"/>
                    <a:pt x="108118" y="33547"/>
                    <a:pt x="101908" y="31271"/>
                  </a:cubicBezTo>
                  <a:cubicBezTo>
                    <a:pt x="95879" y="28927"/>
                    <a:pt x="89487" y="27642"/>
                    <a:pt x="83029" y="27451"/>
                  </a:cubicBezTo>
                  <a:lnTo>
                    <a:pt x="83029" y="0"/>
                  </a:lnTo>
                  <a:lnTo>
                    <a:pt x="66427" y="10735"/>
                  </a:lnTo>
                  <a:lnTo>
                    <a:pt x="66427" y="27489"/>
                  </a:lnTo>
                  <a:lnTo>
                    <a:pt x="53149" y="27489"/>
                  </a:lnTo>
                  <a:lnTo>
                    <a:pt x="53149" y="9877"/>
                  </a:lnTo>
                  <a:lnTo>
                    <a:pt x="36138" y="0"/>
                  </a:lnTo>
                  <a:lnTo>
                    <a:pt x="36138" y="27489"/>
                  </a:lnTo>
                  <a:lnTo>
                    <a:pt x="0" y="27489"/>
                  </a:lnTo>
                  <a:lnTo>
                    <a:pt x="11621" y="48111"/>
                  </a:lnTo>
                  <a:cubicBezTo>
                    <a:pt x="14078" y="47940"/>
                    <a:pt x="16554" y="48273"/>
                    <a:pt x="18878" y="49102"/>
                  </a:cubicBezTo>
                  <a:cubicBezTo>
                    <a:pt x="20050" y="49616"/>
                    <a:pt x="21002" y="50530"/>
                    <a:pt x="21574" y="51673"/>
                  </a:cubicBezTo>
                  <a:cubicBezTo>
                    <a:pt x="22288" y="54112"/>
                    <a:pt x="22555" y="56655"/>
                    <a:pt x="22365" y="59188"/>
                  </a:cubicBezTo>
                  <a:lnTo>
                    <a:pt x="22365" y="133588"/>
                  </a:lnTo>
                  <a:cubicBezTo>
                    <a:pt x="22546" y="136113"/>
                    <a:pt x="22279" y="138636"/>
                    <a:pt x="21574" y="141065"/>
                  </a:cubicBezTo>
                  <a:cubicBezTo>
                    <a:pt x="21041" y="142180"/>
                    <a:pt x="20745" y="143170"/>
                    <a:pt x="19460" y="143770"/>
                  </a:cubicBezTo>
                  <a:cubicBezTo>
                    <a:pt x="18174" y="144370"/>
                    <a:pt x="18136" y="144332"/>
                    <a:pt x="14564" y="144332"/>
                  </a:cubicBezTo>
                  <a:lnTo>
                    <a:pt x="14526" y="144332"/>
                  </a:lnTo>
                  <a:lnTo>
                    <a:pt x="0" y="164945"/>
                  </a:lnTo>
                  <a:lnTo>
                    <a:pt x="36100" y="164945"/>
                  </a:lnTo>
                  <a:lnTo>
                    <a:pt x="36100" y="192443"/>
                  </a:lnTo>
                  <a:lnTo>
                    <a:pt x="53111" y="192443"/>
                  </a:lnTo>
                  <a:lnTo>
                    <a:pt x="53111" y="164945"/>
                  </a:lnTo>
                  <a:lnTo>
                    <a:pt x="66389" y="164945"/>
                  </a:lnTo>
                  <a:lnTo>
                    <a:pt x="66389" y="192443"/>
                  </a:lnTo>
                  <a:lnTo>
                    <a:pt x="82982" y="192443"/>
                  </a:lnTo>
                  <a:lnTo>
                    <a:pt x="82982" y="164773"/>
                  </a:lnTo>
                  <a:cubicBezTo>
                    <a:pt x="91383" y="164630"/>
                    <a:pt x="99708" y="163135"/>
                    <a:pt x="107632" y="160354"/>
                  </a:cubicBezTo>
                  <a:cubicBezTo>
                    <a:pt x="114986" y="157725"/>
                    <a:pt x="121434" y="153019"/>
                    <a:pt x="126178" y="146818"/>
                  </a:cubicBezTo>
                  <a:cubicBezTo>
                    <a:pt x="130321" y="140218"/>
                    <a:pt x="132588" y="132617"/>
                    <a:pt x="132731" y="124825"/>
                  </a:cubicBezTo>
                  <a:cubicBezTo>
                    <a:pt x="133169" y="118529"/>
                    <a:pt x="132416" y="112205"/>
                    <a:pt x="130492" y="106185"/>
                  </a:cubicBezTo>
                  <a:close/>
                  <a:moveTo>
                    <a:pt x="53111" y="50682"/>
                  </a:moveTo>
                  <a:lnTo>
                    <a:pt x="53111" y="50682"/>
                  </a:lnTo>
                  <a:lnTo>
                    <a:pt x="53111" y="50111"/>
                  </a:lnTo>
                  <a:lnTo>
                    <a:pt x="64713" y="50111"/>
                  </a:lnTo>
                  <a:cubicBezTo>
                    <a:pt x="71247" y="50111"/>
                    <a:pt x="92993" y="47863"/>
                    <a:pt x="93354" y="66256"/>
                  </a:cubicBezTo>
                  <a:cubicBezTo>
                    <a:pt x="93716" y="84639"/>
                    <a:pt x="64713" y="83887"/>
                    <a:pt x="64713" y="83887"/>
                  </a:cubicBezTo>
                  <a:lnTo>
                    <a:pt x="53111" y="83887"/>
                  </a:lnTo>
                  <a:lnTo>
                    <a:pt x="53111" y="82477"/>
                  </a:lnTo>
                  <a:lnTo>
                    <a:pt x="53111" y="82477"/>
                  </a:lnTo>
                  <a:close/>
                  <a:moveTo>
                    <a:pt x="53111" y="103089"/>
                  </a:moveTo>
                  <a:lnTo>
                    <a:pt x="66389" y="103089"/>
                  </a:lnTo>
                  <a:cubicBezTo>
                    <a:pt x="69085" y="103089"/>
                    <a:pt x="78362" y="103518"/>
                    <a:pt x="81744" y="103680"/>
                  </a:cubicBezTo>
                  <a:cubicBezTo>
                    <a:pt x="83125" y="103727"/>
                    <a:pt x="84487" y="103984"/>
                    <a:pt x="85792" y="104423"/>
                  </a:cubicBezTo>
                  <a:cubicBezTo>
                    <a:pt x="86268" y="104594"/>
                    <a:pt x="86725" y="104785"/>
                    <a:pt x="87211" y="104994"/>
                  </a:cubicBezTo>
                  <a:cubicBezTo>
                    <a:pt x="89268" y="105680"/>
                    <a:pt x="91192" y="106689"/>
                    <a:pt x="92935" y="107985"/>
                  </a:cubicBezTo>
                  <a:cubicBezTo>
                    <a:pt x="94078" y="108775"/>
                    <a:pt x="95079" y="109747"/>
                    <a:pt x="95888" y="110871"/>
                  </a:cubicBezTo>
                  <a:cubicBezTo>
                    <a:pt x="97145" y="112690"/>
                    <a:pt x="98069" y="114719"/>
                    <a:pt x="98603" y="116872"/>
                  </a:cubicBezTo>
                  <a:cubicBezTo>
                    <a:pt x="98993" y="118377"/>
                    <a:pt x="99203" y="119920"/>
                    <a:pt x="99212" y="121472"/>
                  </a:cubicBezTo>
                  <a:cubicBezTo>
                    <a:pt x="99346" y="124435"/>
                    <a:pt x="98631" y="127378"/>
                    <a:pt x="97136" y="129940"/>
                  </a:cubicBezTo>
                  <a:cubicBezTo>
                    <a:pt x="95012" y="133341"/>
                    <a:pt x="91888" y="136017"/>
                    <a:pt x="88182" y="137589"/>
                  </a:cubicBezTo>
                  <a:cubicBezTo>
                    <a:pt x="81267" y="140418"/>
                    <a:pt x="73857" y="141837"/>
                    <a:pt x="66389" y="141751"/>
                  </a:cubicBezTo>
                  <a:lnTo>
                    <a:pt x="53111" y="141751"/>
                  </a:lnTo>
                  <a:close/>
                </a:path>
              </a:pathLst>
            </a:custGeom>
            <a:solidFill>
              <a:srgbClr val="FFB506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2" name="Google Shape;562;p4"/>
          <p:cNvSpPr txBox="1"/>
          <p:nvPr/>
        </p:nvSpPr>
        <p:spPr>
          <a:xfrm>
            <a:off x="985592" y="2814887"/>
            <a:ext cx="33110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SOLUTION </a:t>
            </a:r>
            <a:endParaRPr sz="3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3" name="Google Shape;563;p4"/>
          <p:cNvSpPr txBox="1"/>
          <p:nvPr/>
        </p:nvSpPr>
        <p:spPr>
          <a:xfrm>
            <a:off x="1571371" y="2057893"/>
            <a:ext cx="137197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PROJECT OVERVIEW</a:t>
            </a:r>
            <a:endParaRPr b="1" sz="1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4" name="Google Shape;564;p4"/>
          <p:cNvSpPr/>
          <p:nvPr/>
        </p:nvSpPr>
        <p:spPr>
          <a:xfrm>
            <a:off x="1799950" y="5658592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"/>
          <p:cNvSpPr/>
          <p:nvPr/>
        </p:nvSpPr>
        <p:spPr>
          <a:xfrm>
            <a:off x="4663744" y="1520683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9933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"/>
          <p:cNvSpPr/>
          <p:nvPr/>
        </p:nvSpPr>
        <p:spPr>
          <a:xfrm rot="1825924">
            <a:off x="5746665" y="5919471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7" name="Google Shape;567;p4"/>
          <p:cNvGrpSpPr/>
          <p:nvPr/>
        </p:nvGrpSpPr>
        <p:grpSpPr>
          <a:xfrm>
            <a:off x="715569" y="526399"/>
            <a:ext cx="2227778" cy="584775"/>
            <a:chOff x="648831" y="358817"/>
            <a:chExt cx="2227778" cy="584775"/>
          </a:xfrm>
        </p:grpSpPr>
        <p:sp>
          <p:nvSpPr>
            <p:cNvPr id="568" name="Google Shape;568;p4"/>
            <p:cNvSpPr txBox="1"/>
            <p:nvPr/>
          </p:nvSpPr>
          <p:spPr>
            <a:xfrm>
              <a:off x="968623" y="358817"/>
              <a:ext cx="190798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 .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0" name="Google Shape;570;p4"/>
          <p:cNvCxnSpPr/>
          <p:nvPr/>
        </p:nvCxnSpPr>
        <p:spPr>
          <a:xfrm>
            <a:off x="1120512" y="2185245"/>
            <a:ext cx="380035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1" name="Google Shape;571;p4"/>
          <p:cNvSpPr txBox="1"/>
          <p:nvPr/>
        </p:nvSpPr>
        <p:spPr>
          <a:xfrm>
            <a:off x="8281263" y="5177213"/>
            <a:ext cx="267182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EFFICIENCY &amp; COST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"/>
          <p:cNvSpPr/>
          <p:nvPr/>
        </p:nvSpPr>
        <p:spPr>
          <a:xfrm>
            <a:off x="763834" y="2590462"/>
            <a:ext cx="2470867" cy="3006534"/>
          </a:xfrm>
          <a:prstGeom prst="roundRect">
            <a:avLst>
              <a:gd fmla="val 4221" name="adj"/>
            </a:avLst>
          </a:pr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"/>
          <p:cNvSpPr txBox="1"/>
          <p:nvPr/>
        </p:nvSpPr>
        <p:spPr>
          <a:xfrm>
            <a:off x="1398270" y="4031957"/>
            <a:ext cx="1201995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ACCESS</a:t>
            </a:r>
            <a:endParaRPr/>
          </a:p>
        </p:txBody>
      </p:sp>
      <p:sp>
        <p:nvSpPr>
          <p:cNvPr id="578" name="Google Shape;578;p5"/>
          <p:cNvSpPr txBox="1"/>
          <p:nvPr/>
        </p:nvSpPr>
        <p:spPr>
          <a:xfrm>
            <a:off x="890970" y="4356789"/>
            <a:ext cx="2216595" cy="61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Decentralized database provides universal accessibility  </a:t>
            </a:r>
            <a:endParaRPr/>
          </a:p>
        </p:txBody>
      </p:sp>
      <p:sp>
        <p:nvSpPr>
          <p:cNvPr id="579" name="Google Shape;579;p5"/>
          <p:cNvSpPr/>
          <p:nvPr/>
        </p:nvSpPr>
        <p:spPr>
          <a:xfrm>
            <a:off x="947939" y="2363245"/>
            <a:ext cx="446371" cy="44637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2D2D7D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80" name="Google Shape;580;p5"/>
          <p:cNvSpPr/>
          <p:nvPr/>
        </p:nvSpPr>
        <p:spPr>
          <a:xfrm>
            <a:off x="1006431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descr="Koneksi" id="581" name="Google Shape;581;p5"/>
          <p:cNvSpPr/>
          <p:nvPr/>
        </p:nvSpPr>
        <p:spPr>
          <a:xfrm>
            <a:off x="1592242" y="3059020"/>
            <a:ext cx="814050" cy="738553"/>
          </a:xfrm>
          <a:custGeom>
            <a:rect b="b" l="l" r="r" t="t"/>
            <a:pathLst>
              <a:path extrusionOk="0" h="738553" w="814050">
                <a:moveTo>
                  <a:pt x="733425" y="289163"/>
                </a:moveTo>
                <a:cubicBezTo>
                  <a:pt x="730568" y="289163"/>
                  <a:pt x="727710" y="289163"/>
                  <a:pt x="724853" y="289163"/>
                </a:cubicBezTo>
                <a:lnTo>
                  <a:pt x="700088" y="222488"/>
                </a:lnTo>
                <a:cubicBezTo>
                  <a:pt x="757238" y="190103"/>
                  <a:pt x="777240" y="117713"/>
                  <a:pt x="745808" y="60563"/>
                </a:cubicBezTo>
                <a:cubicBezTo>
                  <a:pt x="713423" y="3413"/>
                  <a:pt x="641033" y="-16590"/>
                  <a:pt x="583883" y="14843"/>
                </a:cubicBezTo>
                <a:cubicBezTo>
                  <a:pt x="556260" y="30083"/>
                  <a:pt x="535305" y="56753"/>
                  <a:pt x="527685" y="87233"/>
                </a:cubicBezTo>
                <a:lnTo>
                  <a:pt x="439103" y="77708"/>
                </a:lnTo>
                <a:cubicBezTo>
                  <a:pt x="432435" y="35798"/>
                  <a:pt x="393383" y="6270"/>
                  <a:pt x="351473" y="12938"/>
                </a:cubicBezTo>
                <a:cubicBezTo>
                  <a:pt x="313373" y="18653"/>
                  <a:pt x="285750" y="51038"/>
                  <a:pt x="285750" y="89138"/>
                </a:cubicBezTo>
                <a:cubicBezTo>
                  <a:pt x="285750" y="102473"/>
                  <a:pt x="289560" y="115808"/>
                  <a:pt x="296228" y="128190"/>
                </a:cubicBezTo>
                <a:lnTo>
                  <a:pt x="189547" y="232965"/>
                </a:lnTo>
                <a:cubicBezTo>
                  <a:pt x="169545" y="217725"/>
                  <a:pt x="144780" y="209153"/>
                  <a:pt x="119062" y="209153"/>
                </a:cubicBezTo>
                <a:cubicBezTo>
                  <a:pt x="53340" y="209153"/>
                  <a:pt x="0" y="262493"/>
                  <a:pt x="0" y="328215"/>
                </a:cubicBezTo>
                <a:cubicBezTo>
                  <a:pt x="0" y="393938"/>
                  <a:pt x="53340" y="447278"/>
                  <a:pt x="119062" y="447278"/>
                </a:cubicBezTo>
                <a:lnTo>
                  <a:pt x="142875" y="590153"/>
                </a:lnTo>
                <a:cubicBezTo>
                  <a:pt x="103822" y="607298"/>
                  <a:pt x="85725" y="653018"/>
                  <a:pt x="102870" y="692070"/>
                </a:cubicBezTo>
                <a:cubicBezTo>
                  <a:pt x="120015" y="731123"/>
                  <a:pt x="165735" y="749220"/>
                  <a:pt x="204788" y="732075"/>
                </a:cubicBezTo>
                <a:cubicBezTo>
                  <a:pt x="240983" y="716835"/>
                  <a:pt x="259080" y="676830"/>
                  <a:pt x="248603" y="638730"/>
                </a:cubicBezTo>
                <a:lnTo>
                  <a:pt x="332423" y="594915"/>
                </a:lnTo>
                <a:cubicBezTo>
                  <a:pt x="386715" y="654923"/>
                  <a:pt x="480060" y="659685"/>
                  <a:pt x="541020" y="605393"/>
                </a:cubicBezTo>
                <a:cubicBezTo>
                  <a:pt x="571500" y="577770"/>
                  <a:pt x="589598" y="537765"/>
                  <a:pt x="589598" y="496808"/>
                </a:cubicBezTo>
                <a:cubicBezTo>
                  <a:pt x="589598" y="486330"/>
                  <a:pt x="588645" y="474900"/>
                  <a:pt x="585788" y="464423"/>
                </a:cubicBezTo>
                <a:lnTo>
                  <a:pt x="678180" y="416798"/>
                </a:lnTo>
                <a:cubicBezTo>
                  <a:pt x="706755" y="449183"/>
                  <a:pt x="755333" y="452040"/>
                  <a:pt x="787718" y="423465"/>
                </a:cubicBezTo>
                <a:cubicBezTo>
                  <a:pt x="820103" y="394890"/>
                  <a:pt x="822960" y="346313"/>
                  <a:pt x="794385" y="313928"/>
                </a:cubicBezTo>
                <a:cubicBezTo>
                  <a:pt x="776288" y="298688"/>
                  <a:pt x="755333" y="289163"/>
                  <a:pt x="733425" y="289163"/>
                </a:cubicBezTo>
                <a:lnTo>
                  <a:pt x="733425" y="289163"/>
                </a:lnTo>
                <a:close/>
                <a:moveTo>
                  <a:pt x="733425" y="317738"/>
                </a:moveTo>
                <a:cubicBezTo>
                  <a:pt x="745808" y="317738"/>
                  <a:pt x="755333" y="327263"/>
                  <a:pt x="755333" y="339645"/>
                </a:cubicBezTo>
                <a:cubicBezTo>
                  <a:pt x="755333" y="352028"/>
                  <a:pt x="745808" y="361553"/>
                  <a:pt x="733425" y="361553"/>
                </a:cubicBezTo>
                <a:cubicBezTo>
                  <a:pt x="721043" y="361553"/>
                  <a:pt x="711518" y="352028"/>
                  <a:pt x="711518" y="339645"/>
                </a:cubicBezTo>
                <a:cubicBezTo>
                  <a:pt x="711518" y="339645"/>
                  <a:pt x="711518" y="339645"/>
                  <a:pt x="711518" y="339645"/>
                </a:cubicBezTo>
                <a:cubicBezTo>
                  <a:pt x="711518" y="327263"/>
                  <a:pt x="721043" y="317738"/>
                  <a:pt x="733425" y="317738"/>
                </a:cubicBezTo>
                <a:lnTo>
                  <a:pt x="733425" y="317738"/>
                </a:lnTo>
                <a:close/>
                <a:moveTo>
                  <a:pt x="641985" y="46275"/>
                </a:moveTo>
                <a:cubicBezTo>
                  <a:pt x="660083" y="46275"/>
                  <a:pt x="675323" y="61515"/>
                  <a:pt x="675323" y="79613"/>
                </a:cubicBezTo>
                <a:cubicBezTo>
                  <a:pt x="675323" y="97710"/>
                  <a:pt x="660083" y="112950"/>
                  <a:pt x="641985" y="112950"/>
                </a:cubicBezTo>
                <a:cubicBezTo>
                  <a:pt x="623888" y="112950"/>
                  <a:pt x="608648" y="97710"/>
                  <a:pt x="608648" y="79613"/>
                </a:cubicBezTo>
                <a:cubicBezTo>
                  <a:pt x="608648" y="79613"/>
                  <a:pt x="608648" y="79613"/>
                  <a:pt x="608648" y="79613"/>
                </a:cubicBezTo>
                <a:cubicBezTo>
                  <a:pt x="608648" y="61515"/>
                  <a:pt x="622935" y="46275"/>
                  <a:pt x="641985" y="46275"/>
                </a:cubicBezTo>
                <a:close/>
                <a:moveTo>
                  <a:pt x="574358" y="154860"/>
                </a:moveTo>
                <a:cubicBezTo>
                  <a:pt x="574358" y="150098"/>
                  <a:pt x="577215" y="144383"/>
                  <a:pt x="581025" y="141525"/>
                </a:cubicBezTo>
                <a:cubicBezTo>
                  <a:pt x="590550" y="134858"/>
                  <a:pt x="601980" y="129143"/>
                  <a:pt x="613410" y="126285"/>
                </a:cubicBezTo>
                <a:cubicBezTo>
                  <a:pt x="621983" y="123428"/>
                  <a:pt x="631508" y="122475"/>
                  <a:pt x="641033" y="122475"/>
                </a:cubicBezTo>
                <a:cubicBezTo>
                  <a:pt x="650558" y="122475"/>
                  <a:pt x="660083" y="124380"/>
                  <a:pt x="668655" y="126285"/>
                </a:cubicBezTo>
                <a:cubicBezTo>
                  <a:pt x="680085" y="129143"/>
                  <a:pt x="691515" y="134858"/>
                  <a:pt x="701040" y="142478"/>
                </a:cubicBezTo>
                <a:cubicBezTo>
                  <a:pt x="704850" y="145335"/>
                  <a:pt x="707708" y="151050"/>
                  <a:pt x="707708" y="155813"/>
                </a:cubicBezTo>
                <a:lnTo>
                  <a:pt x="707708" y="181530"/>
                </a:lnTo>
                <a:lnTo>
                  <a:pt x="574358" y="181530"/>
                </a:lnTo>
                <a:lnTo>
                  <a:pt x="574358" y="154860"/>
                </a:lnTo>
                <a:close/>
                <a:moveTo>
                  <a:pt x="361950" y="40560"/>
                </a:moveTo>
                <a:cubicBezTo>
                  <a:pt x="374333" y="40560"/>
                  <a:pt x="383858" y="50085"/>
                  <a:pt x="383858" y="62468"/>
                </a:cubicBezTo>
                <a:cubicBezTo>
                  <a:pt x="383858" y="74850"/>
                  <a:pt x="374333" y="84375"/>
                  <a:pt x="361950" y="84375"/>
                </a:cubicBezTo>
                <a:cubicBezTo>
                  <a:pt x="349568" y="84375"/>
                  <a:pt x="340043" y="74850"/>
                  <a:pt x="340043" y="62468"/>
                </a:cubicBezTo>
                <a:cubicBezTo>
                  <a:pt x="340043" y="62468"/>
                  <a:pt x="340043" y="62468"/>
                  <a:pt x="340043" y="62468"/>
                </a:cubicBezTo>
                <a:cubicBezTo>
                  <a:pt x="340043" y="51038"/>
                  <a:pt x="349568" y="40560"/>
                  <a:pt x="361950" y="40560"/>
                </a:cubicBezTo>
                <a:lnTo>
                  <a:pt x="361950" y="40560"/>
                </a:lnTo>
                <a:close/>
                <a:moveTo>
                  <a:pt x="317183" y="111998"/>
                </a:moveTo>
                <a:cubicBezTo>
                  <a:pt x="317183" y="108188"/>
                  <a:pt x="319088" y="105330"/>
                  <a:pt x="321945" y="103425"/>
                </a:cubicBezTo>
                <a:cubicBezTo>
                  <a:pt x="328613" y="98663"/>
                  <a:pt x="336233" y="95805"/>
                  <a:pt x="343853" y="93900"/>
                </a:cubicBezTo>
                <a:cubicBezTo>
                  <a:pt x="349568" y="91995"/>
                  <a:pt x="356235" y="91043"/>
                  <a:pt x="361950" y="91043"/>
                </a:cubicBezTo>
                <a:cubicBezTo>
                  <a:pt x="367665" y="91043"/>
                  <a:pt x="374333" y="91995"/>
                  <a:pt x="380048" y="93900"/>
                </a:cubicBezTo>
                <a:cubicBezTo>
                  <a:pt x="387668" y="95805"/>
                  <a:pt x="394335" y="99615"/>
                  <a:pt x="401003" y="104378"/>
                </a:cubicBezTo>
                <a:cubicBezTo>
                  <a:pt x="403860" y="106283"/>
                  <a:pt x="405765" y="110093"/>
                  <a:pt x="405765" y="112950"/>
                </a:cubicBezTo>
                <a:lnTo>
                  <a:pt x="405765" y="130095"/>
                </a:lnTo>
                <a:lnTo>
                  <a:pt x="318135" y="130095"/>
                </a:lnTo>
                <a:lnTo>
                  <a:pt x="318135" y="111998"/>
                </a:lnTo>
                <a:close/>
                <a:moveTo>
                  <a:pt x="117158" y="255825"/>
                </a:moveTo>
                <a:cubicBezTo>
                  <a:pt x="135255" y="255825"/>
                  <a:pt x="150495" y="271065"/>
                  <a:pt x="150495" y="289163"/>
                </a:cubicBezTo>
                <a:cubicBezTo>
                  <a:pt x="150495" y="307260"/>
                  <a:pt x="135255" y="322500"/>
                  <a:pt x="117158" y="322500"/>
                </a:cubicBezTo>
                <a:cubicBezTo>
                  <a:pt x="99060" y="322500"/>
                  <a:pt x="83820" y="307260"/>
                  <a:pt x="83820" y="289163"/>
                </a:cubicBezTo>
                <a:cubicBezTo>
                  <a:pt x="83820" y="289163"/>
                  <a:pt x="83820" y="289163"/>
                  <a:pt x="83820" y="289163"/>
                </a:cubicBezTo>
                <a:cubicBezTo>
                  <a:pt x="84773" y="271065"/>
                  <a:pt x="99060" y="255825"/>
                  <a:pt x="117158" y="255825"/>
                </a:cubicBezTo>
                <a:lnTo>
                  <a:pt x="117158" y="255825"/>
                </a:lnTo>
                <a:close/>
                <a:moveTo>
                  <a:pt x="50482" y="390128"/>
                </a:moveTo>
                <a:lnTo>
                  <a:pt x="50482" y="364410"/>
                </a:lnTo>
                <a:cubicBezTo>
                  <a:pt x="50482" y="359648"/>
                  <a:pt x="53340" y="353933"/>
                  <a:pt x="57150" y="351075"/>
                </a:cubicBezTo>
                <a:cubicBezTo>
                  <a:pt x="66675" y="344408"/>
                  <a:pt x="78105" y="338693"/>
                  <a:pt x="89535" y="335835"/>
                </a:cubicBezTo>
                <a:cubicBezTo>
                  <a:pt x="98108" y="332978"/>
                  <a:pt x="107633" y="332025"/>
                  <a:pt x="117158" y="332025"/>
                </a:cubicBezTo>
                <a:cubicBezTo>
                  <a:pt x="126683" y="332025"/>
                  <a:pt x="136208" y="333930"/>
                  <a:pt x="144780" y="335835"/>
                </a:cubicBezTo>
                <a:cubicBezTo>
                  <a:pt x="156210" y="338693"/>
                  <a:pt x="167640" y="344408"/>
                  <a:pt x="177165" y="352028"/>
                </a:cubicBezTo>
                <a:cubicBezTo>
                  <a:pt x="180975" y="354885"/>
                  <a:pt x="183833" y="360600"/>
                  <a:pt x="183833" y="365363"/>
                </a:cubicBezTo>
                <a:lnTo>
                  <a:pt x="183833" y="391080"/>
                </a:lnTo>
                <a:lnTo>
                  <a:pt x="50482" y="390128"/>
                </a:lnTo>
                <a:close/>
                <a:moveTo>
                  <a:pt x="215265" y="700643"/>
                </a:moveTo>
                <a:lnTo>
                  <a:pt x="126683" y="700643"/>
                </a:lnTo>
                <a:lnTo>
                  <a:pt x="126683" y="683498"/>
                </a:lnTo>
                <a:cubicBezTo>
                  <a:pt x="126683" y="679688"/>
                  <a:pt x="128587" y="676830"/>
                  <a:pt x="131445" y="674925"/>
                </a:cubicBezTo>
                <a:cubicBezTo>
                  <a:pt x="138113" y="670163"/>
                  <a:pt x="145733" y="666353"/>
                  <a:pt x="153353" y="664448"/>
                </a:cubicBezTo>
                <a:cubicBezTo>
                  <a:pt x="159068" y="662543"/>
                  <a:pt x="165735" y="661590"/>
                  <a:pt x="171450" y="661590"/>
                </a:cubicBezTo>
                <a:cubicBezTo>
                  <a:pt x="177165" y="661590"/>
                  <a:pt x="183833" y="662543"/>
                  <a:pt x="189547" y="664448"/>
                </a:cubicBezTo>
                <a:cubicBezTo>
                  <a:pt x="197168" y="666353"/>
                  <a:pt x="203835" y="670163"/>
                  <a:pt x="210503" y="674925"/>
                </a:cubicBezTo>
                <a:cubicBezTo>
                  <a:pt x="213360" y="676830"/>
                  <a:pt x="215265" y="680640"/>
                  <a:pt x="215265" y="683498"/>
                </a:cubicBezTo>
                <a:lnTo>
                  <a:pt x="215265" y="700643"/>
                </a:lnTo>
                <a:close/>
                <a:moveTo>
                  <a:pt x="148590" y="633968"/>
                </a:moveTo>
                <a:cubicBezTo>
                  <a:pt x="148590" y="621585"/>
                  <a:pt x="158115" y="612060"/>
                  <a:pt x="170497" y="612060"/>
                </a:cubicBezTo>
                <a:cubicBezTo>
                  <a:pt x="182880" y="612060"/>
                  <a:pt x="192405" y="621585"/>
                  <a:pt x="192405" y="633968"/>
                </a:cubicBezTo>
                <a:cubicBezTo>
                  <a:pt x="192405" y="646350"/>
                  <a:pt x="182880" y="655875"/>
                  <a:pt x="170497" y="655875"/>
                </a:cubicBezTo>
                <a:cubicBezTo>
                  <a:pt x="159068" y="656828"/>
                  <a:pt x="149543" y="646350"/>
                  <a:pt x="148590" y="633968"/>
                </a:cubicBezTo>
                <a:lnTo>
                  <a:pt x="148590" y="633968"/>
                </a:lnTo>
                <a:close/>
                <a:moveTo>
                  <a:pt x="224790" y="607298"/>
                </a:moveTo>
                <a:cubicBezTo>
                  <a:pt x="212408" y="594915"/>
                  <a:pt x="195263" y="587295"/>
                  <a:pt x="178118" y="585390"/>
                </a:cubicBezTo>
                <a:lnTo>
                  <a:pt x="154305" y="442515"/>
                </a:lnTo>
                <a:cubicBezTo>
                  <a:pt x="177165" y="434895"/>
                  <a:pt x="197168" y="420608"/>
                  <a:pt x="211455" y="401558"/>
                </a:cubicBezTo>
                <a:lnTo>
                  <a:pt x="300038" y="448230"/>
                </a:lnTo>
                <a:cubicBezTo>
                  <a:pt x="285750" y="486330"/>
                  <a:pt x="288608" y="529193"/>
                  <a:pt x="307658" y="565388"/>
                </a:cubicBezTo>
                <a:lnTo>
                  <a:pt x="224790" y="607298"/>
                </a:lnTo>
                <a:close/>
                <a:moveTo>
                  <a:pt x="318135" y="412988"/>
                </a:moveTo>
                <a:lnTo>
                  <a:pt x="230505" y="367268"/>
                </a:lnTo>
                <a:cubicBezTo>
                  <a:pt x="234315" y="354885"/>
                  <a:pt x="236220" y="342503"/>
                  <a:pt x="236220" y="329168"/>
                </a:cubicBezTo>
                <a:cubicBezTo>
                  <a:pt x="236220" y="304403"/>
                  <a:pt x="228600" y="280590"/>
                  <a:pt x="214313" y="260588"/>
                </a:cubicBezTo>
                <a:lnTo>
                  <a:pt x="320993" y="156765"/>
                </a:lnTo>
                <a:cubicBezTo>
                  <a:pt x="357188" y="178673"/>
                  <a:pt x="404813" y="168195"/>
                  <a:pt x="426720" y="132000"/>
                </a:cubicBezTo>
                <a:cubicBezTo>
                  <a:pt x="429578" y="127238"/>
                  <a:pt x="431483" y="122475"/>
                  <a:pt x="433388" y="117713"/>
                </a:cubicBezTo>
                <a:lnTo>
                  <a:pt x="521970" y="127238"/>
                </a:lnTo>
                <a:cubicBezTo>
                  <a:pt x="523875" y="161528"/>
                  <a:pt x="541020" y="193913"/>
                  <a:pt x="568643" y="214868"/>
                </a:cubicBezTo>
                <a:lnTo>
                  <a:pt x="490538" y="360600"/>
                </a:lnTo>
                <a:cubicBezTo>
                  <a:pt x="428625" y="335835"/>
                  <a:pt x="357188" y="357743"/>
                  <a:pt x="318135" y="412988"/>
                </a:cubicBezTo>
                <a:lnTo>
                  <a:pt x="318135" y="412988"/>
                </a:lnTo>
                <a:close/>
                <a:moveTo>
                  <a:pt x="480060" y="448230"/>
                </a:moveTo>
                <a:cubicBezTo>
                  <a:pt x="480060" y="471090"/>
                  <a:pt x="461010" y="489188"/>
                  <a:pt x="438150" y="489188"/>
                </a:cubicBezTo>
                <a:cubicBezTo>
                  <a:pt x="415290" y="489188"/>
                  <a:pt x="397193" y="471090"/>
                  <a:pt x="397193" y="448230"/>
                </a:cubicBezTo>
                <a:cubicBezTo>
                  <a:pt x="397193" y="425370"/>
                  <a:pt x="415290" y="407273"/>
                  <a:pt x="438150" y="407273"/>
                </a:cubicBezTo>
                <a:cubicBezTo>
                  <a:pt x="438150" y="407273"/>
                  <a:pt x="438150" y="407273"/>
                  <a:pt x="439103" y="407273"/>
                </a:cubicBezTo>
                <a:cubicBezTo>
                  <a:pt x="461963" y="407273"/>
                  <a:pt x="480060" y="425370"/>
                  <a:pt x="480060" y="448230"/>
                </a:cubicBezTo>
                <a:lnTo>
                  <a:pt x="480060" y="448230"/>
                </a:lnTo>
                <a:close/>
                <a:moveTo>
                  <a:pt x="521018" y="573008"/>
                </a:moveTo>
                <a:lnTo>
                  <a:pt x="356235" y="573008"/>
                </a:lnTo>
                <a:lnTo>
                  <a:pt x="356235" y="541575"/>
                </a:lnTo>
                <a:cubicBezTo>
                  <a:pt x="356235" y="534908"/>
                  <a:pt x="359093" y="529193"/>
                  <a:pt x="364808" y="525383"/>
                </a:cubicBezTo>
                <a:cubicBezTo>
                  <a:pt x="377190" y="516810"/>
                  <a:pt x="390525" y="510143"/>
                  <a:pt x="404813" y="505380"/>
                </a:cubicBezTo>
                <a:cubicBezTo>
                  <a:pt x="416243" y="502523"/>
                  <a:pt x="427673" y="500618"/>
                  <a:pt x="439103" y="500618"/>
                </a:cubicBezTo>
                <a:cubicBezTo>
                  <a:pt x="450533" y="500618"/>
                  <a:pt x="461963" y="502523"/>
                  <a:pt x="473393" y="505380"/>
                </a:cubicBezTo>
                <a:cubicBezTo>
                  <a:pt x="487680" y="509190"/>
                  <a:pt x="501968" y="515858"/>
                  <a:pt x="513398" y="525383"/>
                </a:cubicBezTo>
                <a:cubicBezTo>
                  <a:pt x="518160" y="529193"/>
                  <a:pt x="521970" y="535860"/>
                  <a:pt x="521970" y="541575"/>
                </a:cubicBezTo>
                <a:lnTo>
                  <a:pt x="521018" y="573008"/>
                </a:lnTo>
                <a:close/>
                <a:moveTo>
                  <a:pt x="656273" y="367268"/>
                </a:moveTo>
                <a:cubicBezTo>
                  <a:pt x="656273" y="372983"/>
                  <a:pt x="657225" y="378698"/>
                  <a:pt x="659130" y="384413"/>
                </a:cubicBezTo>
                <a:lnTo>
                  <a:pt x="571500" y="430133"/>
                </a:lnTo>
                <a:cubicBezTo>
                  <a:pt x="561023" y="409178"/>
                  <a:pt x="544830" y="392033"/>
                  <a:pt x="525780" y="378698"/>
                </a:cubicBezTo>
                <a:lnTo>
                  <a:pt x="603885" y="232965"/>
                </a:lnTo>
                <a:cubicBezTo>
                  <a:pt x="616268" y="237728"/>
                  <a:pt x="629603" y="239633"/>
                  <a:pt x="642938" y="239633"/>
                </a:cubicBezTo>
                <a:cubicBezTo>
                  <a:pt x="650558" y="239633"/>
                  <a:pt x="658178" y="238680"/>
                  <a:pt x="665798" y="237728"/>
                </a:cubicBezTo>
                <a:lnTo>
                  <a:pt x="690563" y="304403"/>
                </a:lnTo>
                <a:cubicBezTo>
                  <a:pt x="667703" y="317738"/>
                  <a:pt x="655320" y="341550"/>
                  <a:pt x="656273" y="367268"/>
                </a:cubicBezTo>
                <a:close/>
                <a:moveTo>
                  <a:pt x="777240" y="405368"/>
                </a:moveTo>
                <a:lnTo>
                  <a:pt x="688658" y="405368"/>
                </a:lnTo>
                <a:lnTo>
                  <a:pt x="688658" y="388223"/>
                </a:lnTo>
                <a:cubicBezTo>
                  <a:pt x="688658" y="384413"/>
                  <a:pt x="690563" y="381555"/>
                  <a:pt x="693420" y="379650"/>
                </a:cubicBezTo>
                <a:cubicBezTo>
                  <a:pt x="700088" y="374888"/>
                  <a:pt x="707708" y="371078"/>
                  <a:pt x="715328" y="369173"/>
                </a:cubicBezTo>
                <a:cubicBezTo>
                  <a:pt x="721043" y="367268"/>
                  <a:pt x="727710" y="366315"/>
                  <a:pt x="733425" y="366315"/>
                </a:cubicBezTo>
                <a:cubicBezTo>
                  <a:pt x="739140" y="366315"/>
                  <a:pt x="745808" y="367268"/>
                  <a:pt x="751523" y="369173"/>
                </a:cubicBezTo>
                <a:cubicBezTo>
                  <a:pt x="759143" y="371078"/>
                  <a:pt x="765810" y="374888"/>
                  <a:pt x="772478" y="379650"/>
                </a:cubicBezTo>
                <a:cubicBezTo>
                  <a:pt x="775335" y="381555"/>
                  <a:pt x="777240" y="385365"/>
                  <a:pt x="777240" y="388223"/>
                </a:cubicBezTo>
                <a:lnTo>
                  <a:pt x="777240" y="405368"/>
                </a:lnTo>
                <a:close/>
              </a:path>
            </a:pathLst>
          </a:custGeom>
          <a:solidFill>
            <a:srgbClr val="FFB5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"/>
          <p:cNvSpPr/>
          <p:nvPr/>
        </p:nvSpPr>
        <p:spPr>
          <a:xfrm>
            <a:off x="3496492" y="2590462"/>
            <a:ext cx="2470867" cy="3006534"/>
          </a:xfrm>
          <a:prstGeom prst="roundRect">
            <a:avLst>
              <a:gd fmla="val 4221" name="adj"/>
            </a:avLst>
          </a:pr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"/>
          <p:cNvSpPr txBox="1"/>
          <p:nvPr/>
        </p:nvSpPr>
        <p:spPr>
          <a:xfrm>
            <a:off x="4130928" y="4031957"/>
            <a:ext cx="1201995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SPEED</a:t>
            </a:r>
            <a:endParaRPr/>
          </a:p>
        </p:txBody>
      </p:sp>
      <p:sp>
        <p:nvSpPr>
          <p:cNvPr id="584" name="Google Shape;584;p5"/>
          <p:cNvSpPr txBox="1"/>
          <p:nvPr/>
        </p:nvSpPr>
        <p:spPr>
          <a:xfrm>
            <a:off x="3623628" y="4356789"/>
            <a:ext cx="2216595" cy="117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Reduce the process by eliminating the repetitiveness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Lower the time spent for information acquisition </a:t>
            </a:r>
            <a:endParaRPr/>
          </a:p>
        </p:txBody>
      </p:sp>
      <p:grpSp>
        <p:nvGrpSpPr>
          <p:cNvPr descr="Meteran" id="585" name="Google Shape;585;p5"/>
          <p:cNvGrpSpPr/>
          <p:nvPr/>
        </p:nvGrpSpPr>
        <p:grpSpPr>
          <a:xfrm>
            <a:off x="4352744" y="3199696"/>
            <a:ext cx="838200" cy="469842"/>
            <a:chOff x="5826900" y="3350400"/>
            <a:chExt cx="838200" cy="469842"/>
          </a:xfrm>
        </p:grpSpPr>
        <p:sp>
          <p:nvSpPr>
            <p:cNvPr id="586" name="Google Shape;586;p5"/>
            <p:cNvSpPr/>
            <p:nvPr/>
          </p:nvSpPr>
          <p:spPr>
            <a:xfrm>
              <a:off x="5826900" y="3350400"/>
              <a:ext cx="669607" cy="457200"/>
            </a:xfrm>
            <a:custGeom>
              <a:rect b="b" l="l" r="r" t="t"/>
              <a:pathLst>
                <a:path extrusionOk="0" h="457200" w="669607">
                  <a:moveTo>
                    <a:pt x="400050" y="58103"/>
                  </a:moveTo>
                  <a:lnTo>
                    <a:pt x="400050" y="96202"/>
                  </a:lnTo>
                  <a:cubicBezTo>
                    <a:pt x="406718" y="96202"/>
                    <a:pt x="412433" y="95250"/>
                    <a:pt x="419100" y="95250"/>
                  </a:cubicBezTo>
                  <a:cubicBezTo>
                    <a:pt x="425768" y="95250"/>
                    <a:pt x="431483" y="95250"/>
                    <a:pt x="438150" y="96202"/>
                  </a:cubicBezTo>
                  <a:lnTo>
                    <a:pt x="438150" y="58103"/>
                  </a:lnTo>
                  <a:cubicBezTo>
                    <a:pt x="475298" y="60007"/>
                    <a:pt x="510540" y="67628"/>
                    <a:pt x="542925" y="80010"/>
                  </a:cubicBezTo>
                  <a:lnTo>
                    <a:pt x="528638" y="114300"/>
                  </a:lnTo>
                  <a:cubicBezTo>
                    <a:pt x="541020" y="119063"/>
                    <a:pt x="552450" y="123825"/>
                    <a:pt x="563880" y="129540"/>
                  </a:cubicBezTo>
                  <a:lnTo>
                    <a:pt x="578168" y="94298"/>
                  </a:lnTo>
                  <a:cubicBezTo>
                    <a:pt x="596265" y="102870"/>
                    <a:pt x="612458" y="113348"/>
                    <a:pt x="628650" y="124777"/>
                  </a:cubicBezTo>
                  <a:lnTo>
                    <a:pt x="669608" y="83820"/>
                  </a:lnTo>
                  <a:cubicBezTo>
                    <a:pt x="600075" y="31432"/>
                    <a:pt x="513398" y="0"/>
                    <a:pt x="419100" y="0"/>
                  </a:cubicBezTo>
                  <a:cubicBezTo>
                    <a:pt x="187643" y="0"/>
                    <a:pt x="0" y="187643"/>
                    <a:pt x="0" y="419100"/>
                  </a:cubicBezTo>
                  <a:lnTo>
                    <a:pt x="0" y="457200"/>
                  </a:lnTo>
                  <a:lnTo>
                    <a:pt x="57150" y="457200"/>
                  </a:lnTo>
                  <a:lnTo>
                    <a:pt x="57150" y="419100"/>
                  </a:lnTo>
                  <a:cubicBezTo>
                    <a:pt x="57150" y="380048"/>
                    <a:pt x="63818" y="341948"/>
                    <a:pt x="75248" y="306705"/>
                  </a:cubicBezTo>
                  <a:lnTo>
                    <a:pt x="110490" y="320993"/>
                  </a:lnTo>
                  <a:cubicBezTo>
                    <a:pt x="114300" y="308610"/>
                    <a:pt x="119063" y="297180"/>
                    <a:pt x="123825" y="285750"/>
                  </a:cubicBezTo>
                  <a:lnTo>
                    <a:pt x="88583" y="271463"/>
                  </a:lnTo>
                  <a:cubicBezTo>
                    <a:pt x="102870" y="239077"/>
                    <a:pt x="122873" y="208598"/>
                    <a:pt x="145733" y="182880"/>
                  </a:cubicBezTo>
                  <a:lnTo>
                    <a:pt x="172403" y="209550"/>
                  </a:lnTo>
                  <a:cubicBezTo>
                    <a:pt x="180975" y="200025"/>
                    <a:pt x="189548" y="190500"/>
                    <a:pt x="199073" y="181927"/>
                  </a:cubicBezTo>
                  <a:lnTo>
                    <a:pt x="172403" y="155258"/>
                  </a:lnTo>
                  <a:cubicBezTo>
                    <a:pt x="198120" y="131445"/>
                    <a:pt x="227648" y="110490"/>
                    <a:pt x="260033" y="94298"/>
                  </a:cubicBezTo>
                  <a:lnTo>
                    <a:pt x="274320" y="129540"/>
                  </a:lnTo>
                  <a:cubicBezTo>
                    <a:pt x="285750" y="123825"/>
                    <a:pt x="297180" y="119063"/>
                    <a:pt x="309563" y="114300"/>
                  </a:cubicBezTo>
                  <a:lnTo>
                    <a:pt x="295275" y="79057"/>
                  </a:lnTo>
                  <a:cubicBezTo>
                    <a:pt x="327660" y="66675"/>
                    <a:pt x="362903" y="60007"/>
                    <a:pt x="400050" y="58103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6541275" y="3529469"/>
              <a:ext cx="123825" cy="278130"/>
            </a:xfrm>
            <a:custGeom>
              <a:rect b="b" l="l" r="r" t="t"/>
              <a:pathLst>
                <a:path extrusionOk="0" h="278130" w="123825">
                  <a:moveTo>
                    <a:pt x="48577" y="0"/>
                  </a:moveTo>
                  <a:lnTo>
                    <a:pt x="7620" y="40957"/>
                  </a:lnTo>
                  <a:cubicBezTo>
                    <a:pt x="18098" y="57150"/>
                    <a:pt x="27623" y="74295"/>
                    <a:pt x="35242" y="91440"/>
                  </a:cubicBezTo>
                  <a:lnTo>
                    <a:pt x="0" y="106680"/>
                  </a:lnTo>
                  <a:cubicBezTo>
                    <a:pt x="4763" y="118110"/>
                    <a:pt x="9525" y="130493"/>
                    <a:pt x="13335" y="141923"/>
                  </a:cubicBezTo>
                  <a:lnTo>
                    <a:pt x="48577" y="127635"/>
                  </a:lnTo>
                  <a:cubicBezTo>
                    <a:pt x="60008" y="162878"/>
                    <a:pt x="66675" y="200978"/>
                    <a:pt x="66675" y="240030"/>
                  </a:cubicBezTo>
                  <a:lnTo>
                    <a:pt x="66675" y="278130"/>
                  </a:lnTo>
                  <a:lnTo>
                    <a:pt x="123825" y="278130"/>
                  </a:lnTo>
                  <a:lnTo>
                    <a:pt x="123825" y="240030"/>
                  </a:lnTo>
                  <a:cubicBezTo>
                    <a:pt x="123825" y="150495"/>
                    <a:pt x="96202" y="68580"/>
                    <a:pt x="48577" y="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205734" y="3455175"/>
              <a:ext cx="364115" cy="365067"/>
            </a:xfrm>
            <a:custGeom>
              <a:rect b="b" l="l" r="r" t="t"/>
              <a:pathLst>
                <a:path extrusionOk="0" h="365067" w="364115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9" name="Google Shape;589;p5"/>
          <p:cNvSpPr/>
          <p:nvPr/>
        </p:nvSpPr>
        <p:spPr>
          <a:xfrm>
            <a:off x="3680597" y="2363245"/>
            <a:ext cx="446371" cy="44637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2D2D7D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0" name="Google Shape;590;p5"/>
          <p:cNvSpPr/>
          <p:nvPr/>
        </p:nvSpPr>
        <p:spPr>
          <a:xfrm>
            <a:off x="3739089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1" name="Google Shape;591;p5"/>
          <p:cNvSpPr/>
          <p:nvPr/>
        </p:nvSpPr>
        <p:spPr>
          <a:xfrm>
            <a:off x="6224642" y="2590462"/>
            <a:ext cx="2470867" cy="3006534"/>
          </a:xfrm>
          <a:prstGeom prst="roundRect">
            <a:avLst>
              <a:gd fmla="val 4221" name="adj"/>
            </a:avLst>
          </a:pr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"/>
          <p:cNvSpPr txBox="1"/>
          <p:nvPr/>
        </p:nvSpPr>
        <p:spPr>
          <a:xfrm>
            <a:off x="6859078" y="4031957"/>
            <a:ext cx="1201995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COST</a:t>
            </a:r>
            <a:endParaRPr/>
          </a:p>
        </p:txBody>
      </p:sp>
      <p:sp>
        <p:nvSpPr>
          <p:cNvPr id="593" name="Google Shape;593;p5"/>
          <p:cNvSpPr txBox="1"/>
          <p:nvPr/>
        </p:nvSpPr>
        <p:spPr>
          <a:xfrm>
            <a:off x="6351778" y="4356789"/>
            <a:ext cx="2216595" cy="61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Lower the cost for user information acquisition</a:t>
            </a:r>
            <a:endParaRPr/>
          </a:p>
        </p:txBody>
      </p:sp>
      <p:sp>
        <p:nvSpPr>
          <p:cNvPr id="594" name="Google Shape;594;p5"/>
          <p:cNvSpPr/>
          <p:nvPr/>
        </p:nvSpPr>
        <p:spPr>
          <a:xfrm>
            <a:off x="6408747" y="2363245"/>
            <a:ext cx="446371" cy="44637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2D2D7D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descr="Tata surya" id="595" name="Google Shape;595;p5"/>
          <p:cNvGrpSpPr/>
          <p:nvPr/>
        </p:nvGrpSpPr>
        <p:grpSpPr>
          <a:xfrm>
            <a:off x="7074459" y="3131115"/>
            <a:ext cx="771275" cy="594361"/>
            <a:chOff x="6160384" y="3581819"/>
            <a:chExt cx="771275" cy="594361"/>
          </a:xfrm>
        </p:grpSpPr>
        <p:sp>
          <p:nvSpPr>
            <p:cNvPr id="596" name="Google Shape;596;p5"/>
            <p:cNvSpPr/>
            <p:nvPr/>
          </p:nvSpPr>
          <p:spPr>
            <a:xfrm>
              <a:off x="6422175" y="3717075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8600" y="114300"/>
                  </a:move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698400" y="366183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6279300" y="409998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160384" y="3581819"/>
              <a:ext cx="771275" cy="579119"/>
            </a:xfrm>
            <a:custGeom>
              <a:rect b="b" l="l" r="r" t="t"/>
              <a:pathLst>
                <a:path extrusionOk="0" h="579119" w="771275">
                  <a:moveTo>
                    <a:pt x="753281" y="89535"/>
                  </a:moveTo>
                  <a:cubicBezTo>
                    <a:pt x="721848" y="31433"/>
                    <a:pt x="652316" y="0"/>
                    <a:pt x="558971" y="0"/>
                  </a:cubicBezTo>
                  <a:cubicBezTo>
                    <a:pt x="469436" y="0"/>
                    <a:pt x="367518" y="28575"/>
                    <a:pt x="271316" y="81915"/>
                  </a:cubicBezTo>
                  <a:cubicBezTo>
                    <a:pt x="65576" y="193358"/>
                    <a:pt x="-45867" y="373380"/>
                    <a:pt x="17951" y="490538"/>
                  </a:cubicBezTo>
                  <a:cubicBezTo>
                    <a:pt x="33191" y="516255"/>
                    <a:pt x="55098" y="538163"/>
                    <a:pt x="81768" y="551498"/>
                  </a:cubicBezTo>
                  <a:cubicBezTo>
                    <a:pt x="82721" y="538163"/>
                    <a:pt x="86531" y="525780"/>
                    <a:pt x="94151" y="515303"/>
                  </a:cubicBezTo>
                  <a:cubicBezTo>
                    <a:pt x="76053" y="504825"/>
                    <a:pt x="61766" y="490538"/>
                    <a:pt x="52241" y="472440"/>
                  </a:cubicBezTo>
                  <a:cubicBezTo>
                    <a:pt x="-147" y="377190"/>
                    <a:pt x="109391" y="213360"/>
                    <a:pt x="291318" y="114300"/>
                  </a:cubicBezTo>
                  <a:cubicBezTo>
                    <a:pt x="381806" y="64770"/>
                    <a:pt x="478008" y="37148"/>
                    <a:pt x="560876" y="37148"/>
                  </a:cubicBezTo>
                  <a:cubicBezTo>
                    <a:pt x="639933" y="37148"/>
                    <a:pt x="697083" y="61913"/>
                    <a:pt x="721848" y="106680"/>
                  </a:cubicBezTo>
                  <a:cubicBezTo>
                    <a:pt x="746613" y="151448"/>
                    <a:pt x="736136" y="213360"/>
                    <a:pt x="694226" y="279083"/>
                  </a:cubicBezTo>
                  <a:cubicBezTo>
                    <a:pt x="649458" y="348615"/>
                    <a:pt x="574211" y="414338"/>
                    <a:pt x="483723" y="464820"/>
                  </a:cubicBezTo>
                  <a:cubicBezTo>
                    <a:pt x="399903" y="510540"/>
                    <a:pt x="312273" y="537210"/>
                    <a:pt x="234168" y="541020"/>
                  </a:cubicBezTo>
                  <a:cubicBezTo>
                    <a:pt x="235121" y="545783"/>
                    <a:pt x="236073" y="550545"/>
                    <a:pt x="236073" y="556260"/>
                  </a:cubicBezTo>
                  <a:cubicBezTo>
                    <a:pt x="236073" y="563880"/>
                    <a:pt x="234168" y="571500"/>
                    <a:pt x="232263" y="579120"/>
                  </a:cubicBezTo>
                  <a:cubicBezTo>
                    <a:pt x="317036" y="575310"/>
                    <a:pt x="412286" y="547688"/>
                    <a:pt x="502773" y="498158"/>
                  </a:cubicBezTo>
                  <a:cubicBezTo>
                    <a:pt x="598976" y="445770"/>
                    <a:pt x="678986" y="375285"/>
                    <a:pt x="727563" y="300038"/>
                  </a:cubicBezTo>
                  <a:cubicBezTo>
                    <a:pt x="774236" y="221933"/>
                    <a:pt x="784713" y="146685"/>
                    <a:pt x="753281" y="89535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300608" y="3758032"/>
              <a:ext cx="491440" cy="300037"/>
            </a:xfrm>
            <a:custGeom>
              <a:rect b="b" l="l" r="r" t="t"/>
              <a:pathLst>
                <a:path extrusionOk="0" h="300037" w="491440">
                  <a:moveTo>
                    <a:pt x="485421" y="0"/>
                  </a:moveTo>
                  <a:cubicBezTo>
                    <a:pt x="475896" y="8573"/>
                    <a:pt x="463514" y="14288"/>
                    <a:pt x="451131" y="17145"/>
                  </a:cubicBezTo>
                  <a:cubicBezTo>
                    <a:pt x="466371" y="73343"/>
                    <a:pt x="402554" y="160973"/>
                    <a:pt x="301589" y="216218"/>
                  </a:cubicBezTo>
                  <a:cubicBezTo>
                    <a:pt x="246344" y="246698"/>
                    <a:pt x="188241" y="262890"/>
                    <a:pt x="138711" y="262890"/>
                  </a:cubicBezTo>
                  <a:cubicBezTo>
                    <a:pt x="92039" y="262890"/>
                    <a:pt x="59654" y="248603"/>
                    <a:pt x="45366" y="222885"/>
                  </a:cubicBezTo>
                  <a:cubicBezTo>
                    <a:pt x="32031" y="199073"/>
                    <a:pt x="36794" y="166688"/>
                    <a:pt x="57749" y="131445"/>
                  </a:cubicBezTo>
                  <a:cubicBezTo>
                    <a:pt x="53939" y="109538"/>
                    <a:pt x="54891" y="86678"/>
                    <a:pt x="59654" y="64770"/>
                  </a:cubicBezTo>
                  <a:cubicBezTo>
                    <a:pt x="49176" y="76200"/>
                    <a:pt x="38699" y="89535"/>
                    <a:pt x="30126" y="102870"/>
                  </a:cubicBezTo>
                  <a:cubicBezTo>
                    <a:pt x="-2259" y="154305"/>
                    <a:pt x="-8926" y="202883"/>
                    <a:pt x="12029" y="240983"/>
                  </a:cubicBezTo>
                  <a:cubicBezTo>
                    <a:pt x="32984" y="279083"/>
                    <a:pt x="77751" y="300038"/>
                    <a:pt x="138711" y="300038"/>
                  </a:cubicBezTo>
                  <a:cubicBezTo>
                    <a:pt x="194909" y="300038"/>
                    <a:pt x="259679" y="281940"/>
                    <a:pt x="319686" y="248603"/>
                  </a:cubicBezTo>
                  <a:cubicBezTo>
                    <a:pt x="443511" y="181928"/>
                    <a:pt x="513044" y="75248"/>
                    <a:pt x="485421" y="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Google Shape;601;p5"/>
          <p:cNvSpPr/>
          <p:nvPr/>
        </p:nvSpPr>
        <p:spPr>
          <a:xfrm>
            <a:off x="6467239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2" name="Google Shape;602;p5"/>
          <p:cNvSpPr/>
          <p:nvPr/>
        </p:nvSpPr>
        <p:spPr>
          <a:xfrm>
            <a:off x="8957300" y="2590462"/>
            <a:ext cx="2470867" cy="3006534"/>
          </a:xfrm>
          <a:prstGeom prst="roundRect">
            <a:avLst>
              <a:gd fmla="val 4221" name="adj"/>
            </a:avLst>
          </a:pr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"/>
          <p:cNvSpPr txBox="1"/>
          <p:nvPr/>
        </p:nvSpPr>
        <p:spPr>
          <a:xfrm>
            <a:off x="9591736" y="4031957"/>
            <a:ext cx="1201995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SECURITY</a:t>
            </a:r>
            <a:r>
              <a:rPr lang="en-US" sz="1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/>
          </a:p>
        </p:txBody>
      </p:sp>
      <p:sp>
        <p:nvSpPr>
          <p:cNvPr id="604" name="Google Shape;604;p5"/>
          <p:cNvSpPr txBox="1"/>
          <p:nvPr/>
        </p:nvSpPr>
        <p:spPr>
          <a:xfrm>
            <a:off x="9084436" y="4356789"/>
            <a:ext cx="2216595" cy="61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Stronger security to protect from hack and attack</a:t>
            </a:r>
            <a:endParaRPr/>
          </a:p>
        </p:txBody>
      </p:sp>
      <p:sp>
        <p:nvSpPr>
          <p:cNvPr descr="Emas batangan" id="605" name="Google Shape;605;p5"/>
          <p:cNvSpPr/>
          <p:nvPr/>
        </p:nvSpPr>
        <p:spPr>
          <a:xfrm>
            <a:off x="9792683" y="3142546"/>
            <a:ext cx="800100" cy="571500"/>
          </a:xfrm>
          <a:custGeom>
            <a:rect b="b" l="l" r="r" t="t"/>
            <a:pathLst>
              <a:path extrusionOk="0" h="571500" w="800100">
                <a:moveTo>
                  <a:pt x="600075" y="514350"/>
                </a:moveTo>
                <a:lnTo>
                  <a:pt x="611505" y="438150"/>
                </a:lnTo>
                <a:lnTo>
                  <a:pt x="722948" y="438150"/>
                </a:lnTo>
                <a:lnTo>
                  <a:pt x="734378" y="514350"/>
                </a:lnTo>
                <a:lnTo>
                  <a:pt x="600075" y="514350"/>
                </a:lnTo>
                <a:close/>
                <a:moveTo>
                  <a:pt x="457200" y="323850"/>
                </a:moveTo>
                <a:lnTo>
                  <a:pt x="468630" y="247650"/>
                </a:lnTo>
                <a:lnTo>
                  <a:pt x="580073" y="247650"/>
                </a:lnTo>
                <a:lnTo>
                  <a:pt x="591503" y="323850"/>
                </a:lnTo>
                <a:lnTo>
                  <a:pt x="457200" y="323850"/>
                </a:lnTo>
                <a:close/>
                <a:moveTo>
                  <a:pt x="361950" y="190500"/>
                </a:moveTo>
                <a:lnTo>
                  <a:pt x="419100" y="190500"/>
                </a:lnTo>
                <a:lnTo>
                  <a:pt x="390525" y="381000"/>
                </a:lnTo>
                <a:lnTo>
                  <a:pt x="361950" y="190500"/>
                </a:lnTo>
                <a:close/>
                <a:moveTo>
                  <a:pt x="333375" y="514350"/>
                </a:moveTo>
                <a:lnTo>
                  <a:pt x="344805" y="438150"/>
                </a:lnTo>
                <a:lnTo>
                  <a:pt x="456248" y="438150"/>
                </a:lnTo>
                <a:lnTo>
                  <a:pt x="467678" y="514350"/>
                </a:lnTo>
                <a:lnTo>
                  <a:pt x="333375" y="514350"/>
                </a:lnTo>
                <a:close/>
                <a:moveTo>
                  <a:pt x="190500" y="323850"/>
                </a:moveTo>
                <a:lnTo>
                  <a:pt x="201930" y="247650"/>
                </a:lnTo>
                <a:lnTo>
                  <a:pt x="313373" y="247650"/>
                </a:lnTo>
                <a:lnTo>
                  <a:pt x="324803" y="323850"/>
                </a:lnTo>
                <a:lnTo>
                  <a:pt x="190500" y="323850"/>
                </a:lnTo>
                <a:close/>
                <a:moveTo>
                  <a:pt x="335280" y="57150"/>
                </a:moveTo>
                <a:lnTo>
                  <a:pt x="446723" y="57150"/>
                </a:lnTo>
                <a:lnTo>
                  <a:pt x="458153" y="133350"/>
                </a:lnTo>
                <a:lnTo>
                  <a:pt x="323850" y="133350"/>
                </a:lnTo>
                <a:lnTo>
                  <a:pt x="335280" y="57150"/>
                </a:lnTo>
                <a:close/>
                <a:moveTo>
                  <a:pt x="66675" y="514350"/>
                </a:moveTo>
                <a:lnTo>
                  <a:pt x="78105" y="438150"/>
                </a:lnTo>
                <a:lnTo>
                  <a:pt x="189548" y="438150"/>
                </a:lnTo>
                <a:lnTo>
                  <a:pt x="200978" y="514350"/>
                </a:lnTo>
                <a:lnTo>
                  <a:pt x="66675" y="514350"/>
                </a:lnTo>
                <a:close/>
                <a:moveTo>
                  <a:pt x="771525" y="381000"/>
                </a:moveTo>
                <a:lnTo>
                  <a:pt x="657225" y="381000"/>
                </a:lnTo>
                <a:lnTo>
                  <a:pt x="628650" y="190500"/>
                </a:lnTo>
                <a:lnTo>
                  <a:pt x="523875" y="190500"/>
                </a:lnTo>
                <a:lnTo>
                  <a:pt x="495300" y="0"/>
                </a:lnTo>
                <a:lnTo>
                  <a:pt x="285750" y="0"/>
                </a:lnTo>
                <a:lnTo>
                  <a:pt x="257175" y="190500"/>
                </a:lnTo>
                <a:lnTo>
                  <a:pt x="152400" y="190500"/>
                </a:lnTo>
                <a:lnTo>
                  <a:pt x="123825" y="381000"/>
                </a:lnTo>
                <a:lnTo>
                  <a:pt x="28575" y="381000"/>
                </a:lnTo>
                <a:lnTo>
                  <a:pt x="0" y="571500"/>
                </a:lnTo>
                <a:lnTo>
                  <a:pt x="266700" y="571500"/>
                </a:lnTo>
                <a:lnTo>
                  <a:pt x="238125" y="381000"/>
                </a:lnTo>
                <a:lnTo>
                  <a:pt x="295275" y="381000"/>
                </a:lnTo>
                <a:lnTo>
                  <a:pt x="266700" y="571500"/>
                </a:lnTo>
                <a:lnTo>
                  <a:pt x="533400" y="571500"/>
                </a:lnTo>
                <a:lnTo>
                  <a:pt x="504825" y="381000"/>
                </a:lnTo>
                <a:lnTo>
                  <a:pt x="561975" y="381000"/>
                </a:lnTo>
                <a:lnTo>
                  <a:pt x="533400" y="571500"/>
                </a:lnTo>
                <a:lnTo>
                  <a:pt x="800100" y="571500"/>
                </a:lnTo>
                <a:lnTo>
                  <a:pt x="771525" y="381000"/>
                </a:lnTo>
                <a:close/>
              </a:path>
            </a:pathLst>
          </a:custGeom>
          <a:solidFill>
            <a:srgbClr val="FFB5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"/>
          <p:cNvSpPr/>
          <p:nvPr/>
        </p:nvSpPr>
        <p:spPr>
          <a:xfrm>
            <a:off x="9141405" y="2363245"/>
            <a:ext cx="446371" cy="44637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2D2D7D">
                <a:alpha val="1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5"/>
          <p:cNvSpPr/>
          <p:nvPr/>
        </p:nvSpPr>
        <p:spPr>
          <a:xfrm>
            <a:off x="9199897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8" name="Google Shape;608;p5"/>
          <p:cNvSpPr/>
          <p:nvPr/>
        </p:nvSpPr>
        <p:spPr>
          <a:xfrm>
            <a:off x="1972545" y="6020944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"/>
          <p:cNvSpPr/>
          <p:nvPr/>
        </p:nvSpPr>
        <p:spPr>
          <a:xfrm rot="2477809">
            <a:off x="10515492" y="1232498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"/>
          <p:cNvSpPr txBox="1"/>
          <p:nvPr/>
        </p:nvSpPr>
        <p:spPr>
          <a:xfrm>
            <a:off x="4092171" y="1180917"/>
            <a:ext cx="40076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Why Blockchain? </a:t>
            </a:r>
            <a:endParaRPr sz="30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11" name="Google Shape;611;p5"/>
          <p:cNvSpPr txBox="1"/>
          <p:nvPr/>
        </p:nvSpPr>
        <p:spPr>
          <a:xfrm>
            <a:off x="5119062" y="849384"/>
            <a:ext cx="195387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2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KYC</a:t>
            </a:r>
            <a:endParaRPr sz="1100">
              <a:solidFill>
                <a:srgbClr val="26262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612" name="Google Shape;612;p5"/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613" name="Google Shape;613;p5"/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"/>
          <p:cNvSpPr/>
          <p:nvPr/>
        </p:nvSpPr>
        <p:spPr>
          <a:xfrm>
            <a:off x="264109" y="6243286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"/>
          <p:cNvSpPr/>
          <p:nvPr/>
        </p:nvSpPr>
        <p:spPr>
          <a:xfrm rot="2477809">
            <a:off x="10691348" y="1768765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"/>
          <p:cNvSpPr txBox="1"/>
          <p:nvPr/>
        </p:nvSpPr>
        <p:spPr>
          <a:xfrm>
            <a:off x="2872512" y="1179306"/>
            <a:ext cx="64469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STRUCTURE</a:t>
            </a:r>
            <a:endParaRPr sz="30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622" name="Google Shape;622;p6"/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623" name="Google Shape;623;p6"/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screenshot of a video game&#10;&#10;Description automatically generated" id="625" name="Google Shape;6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132" y="1633029"/>
            <a:ext cx="8720922" cy="472921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6"/>
          <p:cNvSpPr/>
          <p:nvPr/>
        </p:nvSpPr>
        <p:spPr>
          <a:xfrm rot="-2700000">
            <a:off x="8448643" y="3158430"/>
            <a:ext cx="5838036" cy="3747729"/>
          </a:xfrm>
          <a:custGeom>
            <a:rect b="b" l="l" r="r" t="t"/>
            <a:pathLst>
              <a:path extrusionOk="0" h="3747729" w="5838036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"/>
          <p:cNvSpPr/>
          <p:nvPr/>
        </p:nvSpPr>
        <p:spPr>
          <a:xfrm>
            <a:off x="264109" y="6243286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7"/>
          <p:cNvSpPr/>
          <p:nvPr/>
        </p:nvSpPr>
        <p:spPr>
          <a:xfrm rot="2477809">
            <a:off x="10691348" y="1768765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7"/>
          <p:cNvSpPr txBox="1"/>
          <p:nvPr/>
        </p:nvSpPr>
        <p:spPr>
          <a:xfrm>
            <a:off x="2764163" y="1178170"/>
            <a:ext cx="64469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Private &amp; Public Smart Contract</a:t>
            </a:r>
            <a:endParaRPr sz="30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634" name="Google Shape;634;p7"/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635" name="Google Shape;635;p7"/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screenshot of a cell phone&#10;&#10;Description automatically generated" id="637" name="Google Shape;6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896" y="1732168"/>
            <a:ext cx="7116897" cy="44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"/>
          <p:cNvSpPr/>
          <p:nvPr/>
        </p:nvSpPr>
        <p:spPr>
          <a:xfrm rot="-2700000">
            <a:off x="8448643" y="3158430"/>
            <a:ext cx="5838036" cy="3747729"/>
          </a:xfrm>
          <a:custGeom>
            <a:rect b="b" l="l" r="r" t="t"/>
            <a:pathLst>
              <a:path extrusionOk="0" h="3747729" w="5838036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"/>
          <p:cNvSpPr/>
          <p:nvPr/>
        </p:nvSpPr>
        <p:spPr>
          <a:xfrm>
            <a:off x="264109" y="6243286"/>
            <a:ext cx="213492" cy="213492"/>
          </a:xfrm>
          <a:prstGeom prst="ellipse">
            <a:avLst/>
          </a:prstGeom>
          <a:noFill/>
          <a:ln cap="flat" cmpd="sng" w="38100">
            <a:solidFill>
              <a:srgbClr val="FF60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8"/>
          <p:cNvSpPr/>
          <p:nvPr/>
        </p:nvSpPr>
        <p:spPr>
          <a:xfrm rot="2477809">
            <a:off x="10691348" y="1768765"/>
            <a:ext cx="159171" cy="13721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B5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8"/>
          <p:cNvSpPr txBox="1"/>
          <p:nvPr/>
        </p:nvSpPr>
        <p:spPr>
          <a:xfrm>
            <a:off x="3105686" y="1179306"/>
            <a:ext cx="64469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OPERATION PROCESS</a:t>
            </a:r>
            <a:endParaRPr sz="30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646" name="Google Shape;646;p8"/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647" name="Google Shape;647;p8"/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8"/>
          <p:cNvSpPr/>
          <p:nvPr/>
        </p:nvSpPr>
        <p:spPr>
          <a:xfrm rot="-2700000">
            <a:off x="8448643" y="3158430"/>
            <a:ext cx="5838036" cy="3747729"/>
          </a:xfrm>
          <a:custGeom>
            <a:rect b="b" l="l" r="r" t="t"/>
            <a:pathLst>
              <a:path extrusionOk="0" h="3747729" w="5838036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>
            <a:gsLst>
              <a:gs pos="0">
                <a:srgbClr val="1A1A47"/>
              </a:gs>
              <a:gs pos="100000">
                <a:srgbClr val="26266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automatically generated" id="650" name="Google Shape;650;p8"/>
          <p:cNvPicPr preferRelativeResize="0"/>
          <p:nvPr/>
        </p:nvPicPr>
        <p:blipFill rotWithShape="1">
          <a:blip r:embed="rId3">
            <a:alphaModFix/>
          </a:blip>
          <a:srcRect b="2251" l="4940" r="16229" t="13169"/>
          <a:stretch/>
        </p:blipFill>
        <p:spPr>
          <a:xfrm>
            <a:off x="2369003" y="1680974"/>
            <a:ext cx="7447026" cy="508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9"/>
          <p:cNvPicPr preferRelativeResize="0"/>
          <p:nvPr/>
        </p:nvPicPr>
        <p:blipFill rotWithShape="1">
          <a:blip r:embed="rId3">
            <a:alphaModFix/>
          </a:blip>
          <a:srcRect b="2040" l="0" r="0" t="12749"/>
          <a:stretch/>
        </p:blipFill>
        <p:spPr>
          <a:xfrm>
            <a:off x="3706879" y="2148597"/>
            <a:ext cx="4778243" cy="388450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9"/>
          <p:cNvSpPr/>
          <p:nvPr>
            <p:ph idx="2" type="pic"/>
          </p:nvPr>
        </p:nvSpPr>
        <p:spPr>
          <a:xfrm>
            <a:off x="3910988" y="2369975"/>
            <a:ext cx="4356713" cy="23672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9"/>
          <p:cNvGrpSpPr/>
          <p:nvPr/>
        </p:nvGrpSpPr>
        <p:grpSpPr>
          <a:xfrm>
            <a:off x="1295658" y="1965268"/>
            <a:ext cx="4257417" cy="1758924"/>
            <a:chOff x="1295658" y="1792394"/>
            <a:chExt cx="4257417" cy="1758924"/>
          </a:xfrm>
        </p:grpSpPr>
        <p:sp>
          <p:nvSpPr>
            <p:cNvPr id="658" name="Google Shape;658;p9"/>
            <p:cNvSpPr/>
            <p:nvPr/>
          </p:nvSpPr>
          <p:spPr>
            <a:xfrm>
              <a:off x="1295658" y="1792394"/>
              <a:ext cx="1758924" cy="1758924"/>
            </a:xfrm>
            <a:prstGeom prst="ellipse">
              <a:avLst/>
            </a:pr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9" name="Google Shape;659;p9"/>
            <p:cNvCxnSpPr/>
            <p:nvPr/>
          </p:nvCxnSpPr>
          <p:spPr>
            <a:xfrm>
              <a:off x="3054582" y="2684463"/>
              <a:ext cx="2431818" cy="0"/>
            </a:xfrm>
            <a:prstGeom prst="straightConnector1">
              <a:avLst/>
            </a:prstGeom>
            <a:noFill/>
            <a:ln cap="flat" cmpd="sng" w="19050">
              <a:solidFill>
                <a:srgbClr val="FFB50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0" name="Google Shape;660;p9"/>
            <p:cNvSpPr/>
            <p:nvPr/>
          </p:nvSpPr>
          <p:spPr>
            <a:xfrm>
              <a:off x="5476875" y="2646363"/>
              <a:ext cx="76200" cy="76200"/>
            </a:xfrm>
            <a:prstGeom prst="ellipse">
              <a:avLst/>
            </a:pr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9"/>
          <p:cNvSpPr/>
          <p:nvPr/>
        </p:nvSpPr>
        <p:spPr>
          <a:xfrm rot="10800000">
            <a:off x="9110428" y="3320608"/>
            <a:ext cx="1758924" cy="1758924"/>
          </a:xfrm>
          <a:prstGeom prst="ellipse">
            <a:avLst/>
          </a:prstGeom>
          <a:solidFill>
            <a:srgbClr val="2626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" name="Google Shape;662;p9"/>
          <p:cNvCxnSpPr/>
          <p:nvPr/>
        </p:nvCxnSpPr>
        <p:spPr>
          <a:xfrm rot="10800000">
            <a:off x="6678610" y="4187463"/>
            <a:ext cx="2431818" cy="0"/>
          </a:xfrm>
          <a:prstGeom prst="straightConnector1">
            <a:avLst/>
          </a:prstGeom>
          <a:noFill/>
          <a:ln cap="flat" cmpd="sng" w="19050">
            <a:solidFill>
              <a:srgbClr val="26266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3" name="Google Shape;663;p9"/>
          <p:cNvSpPr/>
          <p:nvPr/>
        </p:nvSpPr>
        <p:spPr>
          <a:xfrm rot="10800000">
            <a:off x="6611935" y="4149363"/>
            <a:ext cx="76200" cy="76200"/>
          </a:xfrm>
          <a:prstGeom prst="ellipse">
            <a:avLst/>
          </a:prstGeom>
          <a:solidFill>
            <a:srgbClr val="2626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438881" y="2410548"/>
            <a:ext cx="1472478" cy="688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LOW OPERATIONAL  COSTS </a:t>
            </a:r>
            <a:endParaRPr/>
          </a:p>
        </p:txBody>
      </p:sp>
      <p:sp>
        <p:nvSpPr>
          <p:cNvPr id="665" name="Google Shape;665;p9"/>
          <p:cNvSpPr txBox="1"/>
          <p:nvPr/>
        </p:nvSpPr>
        <p:spPr>
          <a:xfrm>
            <a:off x="9253651" y="3854847"/>
            <a:ext cx="1472478" cy="688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SPEED INSTANT, ON DEMAND ACCESS</a:t>
            </a:r>
            <a:endParaRPr/>
          </a:p>
        </p:txBody>
      </p:sp>
      <p:sp>
        <p:nvSpPr>
          <p:cNvPr id="666" name="Google Shape;666;p9"/>
          <p:cNvSpPr txBox="1"/>
          <p:nvPr/>
        </p:nvSpPr>
        <p:spPr>
          <a:xfrm>
            <a:off x="4092171" y="981204"/>
            <a:ext cx="40076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6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Interface Mockup</a:t>
            </a:r>
            <a:endParaRPr sz="3000">
              <a:solidFill>
                <a:srgbClr val="26266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667" name="Google Shape;667;p9"/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668" name="Google Shape;668;p9"/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Team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215E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KYC Smart Contract</a:t>
              </a:r>
              <a:endPara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648831" y="398892"/>
              <a:ext cx="251615" cy="258404"/>
            </a:xfrm>
            <a:custGeom>
              <a:rect b="b" l="l" r="r" t="t"/>
              <a:pathLst>
                <a:path extrusionOk="0" h="1085850" w="1057322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ypto Master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2020-01-10T16:44:02Z</dcterms:created>
  <dc:creator>Yossy Made Yulian</dc:creator>
</cp:coreProperties>
</file>