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6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2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9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6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9698-C4AA-456B-A260-A3F2CC8035DA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840E-5ADE-47BF-8595-5BB0746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7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7" y="2300428"/>
            <a:ext cx="6361905" cy="22571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83143" y="4343400"/>
            <a:ext cx="16020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Leaky-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= 0.25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6071" y="4343400"/>
            <a:ext cx="233360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is adaptive learned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6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57" y="1786747"/>
            <a:ext cx="8367485" cy="32845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7414" y="1960775"/>
            <a:ext cx="838986" cy="3487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86401" y="1545336"/>
            <a:ext cx="3739896" cy="3840480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5667" y="1176004"/>
            <a:ext cx="168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Reshape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6" y="1185549"/>
            <a:ext cx="7535327" cy="4486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7414" y="1960775"/>
            <a:ext cx="838986" cy="3487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91293" y="1110135"/>
            <a:ext cx="2231136" cy="4108827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5582" y="778510"/>
            <a:ext cx="16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1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61" y="1783944"/>
            <a:ext cx="3147672" cy="348854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rot="2387612">
            <a:off x="5164121" y="1839514"/>
            <a:ext cx="11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H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rot="21124323">
            <a:off x="3383274" y="1710445"/>
            <a:ext cx="112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 W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9078" y="4071990"/>
            <a:ext cx="3404834" cy="1250869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79178" y="5368230"/>
            <a:ext cx="163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Size: (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3, 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右中括号 20"/>
          <p:cNvSpPr/>
          <p:nvPr/>
        </p:nvSpPr>
        <p:spPr>
          <a:xfrm>
            <a:off x="5983455" y="2337297"/>
            <a:ext cx="244740" cy="726555"/>
          </a:xfrm>
          <a:prstGeom prst="rightBracket">
            <a:avLst>
              <a:gd name="adj" fmla="val 0"/>
            </a:avLst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77712" y="2515908"/>
            <a:ext cx="1241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C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9078" y="1930192"/>
            <a:ext cx="3404834" cy="128849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中括号 21"/>
          <p:cNvSpPr/>
          <p:nvPr/>
        </p:nvSpPr>
        <p:spPr>
          <a:xfrm rot="10800000">
            <a:off x="2451841" y="1930192"/>
            <a:ext cx="244740" cy="3392668"/>
          </a:xfrm>
          <a:prstGeom prst="rightBracke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68708" y="3441860"/>
            <a:ext cx="15546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9078" y="3136976"/>
            <a:ext cx="3404834" cy="1114983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5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HunterCV</dc:creator>
  <cp:lastModifiedBy>HunterCV</cp:lastModifiedBy>
  <cp:revision>7</cp:revision>
  <dcterms:created xsi:type="dcterms:W3CDTF">2017-05-16T06:08:56Z</dcterms:created>
  <dcterms:modified xsi:type="dcterms:W3CDTF">2017-05-17T07:58:23Z</dcterms:modified>
</cp:coreProperties>
</file>