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6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3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3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5478-67B2-4283-BE13-A799B453406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2234-4765-40B7-B910-5B88DD604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3382" y="1143003"/>
            <a:ext cx="2566125" cy="1998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Map A</a:t>
            </a:r>
          </a:p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H1*W1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7560" y="4408716"/>
            <a:ext cx="2297770" cy="1789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Map B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(H2*W2)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35040" y="2410097"/>
            <a:ext cx="1580606" cy="286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615646" y="3474721"/>
            <a:ext cx="1029710" cy="6008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" name="矩形 16"/>
          <p:cNvSpPr/>
          <p:nvPr/>
        </p:nvSpPr>
        <p:spPr>
          <a:xfrm>
            <a:off x="8645356" y="2880361"/>
            <a:ext cx="2297770" cy="1789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Map A1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(H2*W2)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标注 25"/>
          <p:cNvSpPr/>
          <p:nvPr/>
        </p:nvSpPr>
        <p:spPr>
          <a:xfrm>
            <a:off x="3737270" y="3141619"/>
            <a:ext cx="2297769" cy="1267097"/>
          </a:xfrm>
          <a:prstGeom prst="rightArrowCallout">
            <a:avLst>
              <a:gd name="adj1" fmla="val 24730"/>
              <a:gd name="adj2" fmla="val 24881"/>
              <a:gd name="adj3" fmla="val 25000"/>
              <a:gd name="adj4" fmla="val 156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70674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</dc:creator>
  <cp:lastModifiedBy>DH</cp:lastModifiedBy>
  <cp:revision>3</cp:revision>
  <dcterms:created xsi:type="dcterms:W3CDTF">2017-05-14T14:40:01Z</dcterms:created>
  <dcterms:modified xsi:type="dcterms:W3CDTF">2017-05-14T15:03:22Z</dcterms:modified>
</cp:coreProperties>
</file>