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1B94-3CF9-FB4B-9C81-C620EB20C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1F8A9-7BE1-734B-9762-150305787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9137-5EE8-414C-B1F1-ED688CE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621C4-40CA-DA48-B641-DBB7AE59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3EAD9-5A6D-F043-AD96-0BB625BD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746C-976E-6145-9686-260F1CBA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59591-720A-8648-8C47-84BA8DE79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0E51-DBD0-A44E-A027-E4804608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1630-381E-2D48-A979-A51DFCE6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EB2D-F191-E44C-B00A-CCC58DF4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D4050-1520-4841-B2A3-A99F77FC9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0CCD4-E009-574E-8620-3ED4DFD06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9AE3-2AB3-9C4F-A9C3-91238EFF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E008-AD50-7945-8171-BFA73891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2951-DB9E-7947-9202-520DAB52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2794-1210-9849-AAF2-C65B0533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EF3B-977B-FF46-B9B1-D04041CB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86C4-8DBA-114E-90FC-83CB501E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28A0-E5EC-8B45-9F8E-A0E6CB49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3914-FFD9-A348-B3E4-A6707393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AAF2-50FE-7F4C-A943-735E045F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D49BA-132F-AF45-8FC5-E4988437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8D42-F4BF-FE4E-8BB7-78C6F75E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80A7-8BDB-F847-944A-F7E3ECFC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F9B5-49EC-4647-8633-1773EA84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DFC8-45BD-DA47-9B59-FF96F7FF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75DA-109E-4A4C-A81A-1E8AFD89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1EF81-C861-D74B-9002-E80A61ABC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C3490-4C08-0F42-A112-F7BC2EEA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244C6-446F-BD4A-8C43-2AA772BA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FC468-9739-C842-9556-D2811616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7996-C369-A44C-926D-042940CF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95894-3CD2-0D46-B6C3-0444BD2F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722D9-8580-2E4C-A7D9-9105EA20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66E01-70EE-8944-8A1B-5993A5D9F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485F5-3171-074A-927A-A829EC710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10205-5EC0-F749-8B97-AB35AD42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DA51B-95AB-474B-8E7C-D5849A25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0A586-825E-FD4E-A628-84336821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1F6-B392-E345-90C7-08E925D0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26D0E-B024-F945-B754-75A4E4F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80843-961C-DA45-8AA2-5F7258DA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B77CC-5F35-B14F-A3D3-6E3C8DC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26911-0807-734F-8D4E-F898DE48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20913-FA96-1845-9391-075EAF79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3C85A-5A77-6C47-87DB-DA2A8BE6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4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708F-90FD-724E-85CD-ABD139D6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9869-A301-D447-8691-B3CF4749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7D4A2-302E-D249-9949-277753C85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A5981-8254-DE4C-8D4C-F14224A0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F88D4-F82F-3A43-9BDF-61D8D67E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3E206-FF1D-4741-974E-EC5E71CF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6A66-CEB4-754C-AAB3-36CDF043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C9501-4D93-6D49-BC8E-ABD28521C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04E81-8C23-B146-89EB-4DFC54F7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6992-9678-E543-8584-F668B09E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6123-201E-6F49-BDF6-49F9A488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03674-49EC-A24A-9744-66F1363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7D6A1-03C4-0C4E-B0D4-4831C9D7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36C69-8359-C748-915D-4F2BB6C1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2274-3FBD-1048-85E3-D88F32D91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6F6C-28CF-D64A-A0DB-7B854760C1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0D9F-D8C8-2743-9E51-25994381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684-3053-C24C-87F4-D7989B682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6CB5-12DC-6F42-BD45-4EF58C27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EDC75B4-E2B1-684D-ABB7-43A1BD6F3951}"/>
              </a:ext>
            </a:extLst>
          </p:cNvPr>
          <p:cNvSpPr/>
          <p:nvPr/>
        </p:nvSpPr>
        <p:spPr>
          <a:xfrm>
            <a:off x="2457450" y="1114425"/>
            <a:ext cx="7929563" cy="3787924"/>
          </a:xfrm>
          <a:custGeom>
            <a:avLst/>
            <a:gdLst>
              <a:gd name="connsiteX0" fmla="*/ 0 w 7929563"/>
              <a:gd name="connsiteY0" fmla="*/ 385763 h 3787924"/>
              <a:gd name="connsiteX1" fmla="*/ 3829050 w 7929563"/>
              <a:gd name="connsiteY1" fmla="*/ 3786188 h 3787924"/>
              <a:gd name="connsiteX2" fmla="*/ 7929563 w 7929563"/>
              <a:gd name="connsiteY2" fmla="*/ 0 h 378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9563" h="3787924">
                <a:moveTo>
                  <a:pt x="0" y="385763"/>
                </a:moveTo>
                <a:cubicBezTo>
                  <a:pt x="1253728" y="2118122"/>
                  <a:pt x="2507456" y="3850482"/>
                  <a:pt x="3829050" y="3786188"/>
                </a:cubicBezTo>
                <a:cubicBezTo>
                  <a:pt x="5150644" y="3721894"/>
                  <a:pt x="6540103" y="1860947"/>
                  <a:pt x="79295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2D2ADF-E27B-AB40-8941-F9A71AE3A4D5}"/>
              </a:ext>
            </a:extLst>
          </p:cNvPr>
          <p:cNvCxnSpPr>
            <a:cxnSpLocks/>
          </p:cNvCxnSpPr>
          <p:nvPr/>
        </p:nvCxnSpPr>
        <p:spPr>
          <a:xfrm>
            <a:off x="1700213" y="5972175"/>
            <a:ext cx="935831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3B82B1-7BE0-1141-B82F-D938DC94FE48}"/>
              </a:ext>
            </a:extLst>
          </p:cNvPr>
          <p:cNvSpPr txBox="1"/>
          <p:nvPr/>
        </p:nvSpPr>
        <p:spPr>
          <a:xfrm>
            <a:off x="5614988" y="6034087"/>
            <a:ext cx="2280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weights 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2CEAE5-E983-5848-8937-3D368902D4BA}"/>
              </a:ext>
            </a:extLst>
          </p:cNvPr>
          <p:cNvCxnSpPr>
            <a:cxnSpLocks/>
          </p:cNvCxnSpPr>
          <p:nvPr/>
        </p:nvCxnSpPr>
        <p:spPr>
          <a:xfrm flipV="1">
            <a:off x="1852613" y="700088"/>
            <a:ext cx="0" cy="54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D1583-54CF-B046-A275-CE576D26A184}"/>
              </a:ext>
            </a:extLst>
          </p:cNvPr>
          <p:cNvSpPr txBox="1"/>
          <p:nvPr/>
        </p:nvSpPr>
        <p:spPr>
          <a:xfrm>
            <a:off x="3829889" y="452705"/>
            <a:ext cx="5098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MSE of linear predictor </a:t>
            </a:r>
          </a:p>
          <a:p>
            <a:r>
              <a:rPr lang="en-US" sz="4000" dirty="0"/>
              <a:t>for varying weights w</a:t>
            </a:r>
          </a:p>
        </p:txBody>
      </p:sp>
    </p:spTree>
    <p:extLst>
      <p:ext uri="{BB962C8B-B14F-4D97-AF65-F5344CB8AC3E}">
        <p14:creationId xmlns:p14="http://schemas.microsoft.com/office/powerpoint/2010/main" val="121868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1</cp:revision>
  <dcterms:created xsi:type="dcterms:W3CDTF">2020-07-28T18:00:19Z</dcterms:created>
  <dcterms:modified xsi:type="dcterms:W3CDTF">2020-07-28T18:02:46Z</dcterms:modified>
</cp:coreProperties>
</file>