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84" r:id="rId6"/>
    <p:sldId id="277" r:id="rId7"/>
    <p:sldId id="278" r:id="rId8"/>
    <p:sldId id="279" r:id="rId9"/>
    <p:sldId id="280" r:id="rId10"/>
    <p:sldId id="281" r:id="rId11"/>
    <p:sldId id="282" r:id="rId12"/>
    <p:sldId id="286" r:id="rId13"/>
    <p:sldId id="288" r:id="rId14"/>
    <p:sldId id="289" r:id="rId15"/>
    <p:sldId id="290" r:id="rId16"/>
    <p:sldId id="287" r:id="rId17"/>
    <p:sldId id="291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Tracks hydration, enhances habits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Personalized, error-proof, Easy hydration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Promotes healthier lifestyles effectively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NeighborX="10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Tracks hydration, enhances habits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200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Personalized, error-proof, Easy hydration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Promotes healthier lifestyles effectively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15:28:20.1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15:28:32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 1 24575,'-1'0'0,"0"1"0,-1-1 0,1 1 0,0-1 0,0 1 0,0-1 0,0 1 0,0 0 0,0 0 0,0 0 0,0-1 0,0 1 0,1 0 0,-1 0 0,0 0 0,0 0 0,1 0 0,-1 0 0,1 1 0,-1-1 0,1 0 0,-1 0 0,1 0 0,0 0 0,0 1 0,-1-1 0,1 2 0,-5 40 0,5-38 0,-3 157 0,4-100 0,-2 1 0,-12 68 0,4-53 0,4 1 0,6 120 0,2-62 0,-3-115 0,-1 13 0,2 0 0,1 0 0,11 56 0,3-16 0,7 92 0,-12-97 0,-6-47 0,-1 0 0,0 23 0,-2-21 0,1 0 0,8 28 0,-1-1 0,-7-37 0,1-1 0,1 1 0,9 19 0,6 18 0,31 87 0,-44-113 0,6 23 0,1 0 0,3-2 0,42 85 0,-47-112 0,-1 1 0,-1 0 0,-1 1 0,-1 0 0,-1 1 0,-1 0 0,-1 0 0,3 33 0,-8-53 0,0-1 0,0 1 0,-1 0 0,1 0 0,-1-1 0,1 1 0,-1 0 0,0-1 0,0 1 0,-1 0 0,1-1 0,0 0 0,-1 1 0,0-1 0,1 0 0,-1 0 0,0 0 0,0 0 0,-3 3 0,0-2 0,0 1 0,0-1 0,-1-1 0,1 1 0,-1-1 0,1 1 0,-1-2 0,0 1 0,-6 1 0,5-2 0,-1 0 0,1 0 0,-1 0 0,1-1 0,0 0 0,-1 0 0,1-1 0,-1 0 0,1 0 0,0-1 0,-1 0 0,1 0 0,0-1 0,0 0 0,-10-6 0,-5-12 0,1-1 0,1-1 0,0-1 0,2-1 0,1 0 0,1-2 0,1 1 0,-18-48 0,24 48-273,0 0 0,1-1 0,2 0 0,-5-50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2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WATER INTAKE FOR </a:t>
            </a:r>
            <a:r>
              <a:rPr lang="en-US">
                <a:solidFill>
                  <a:srgbClr val="FFFFFF"/>
                </a:solidFill>
              </a:rPr>
              <a:t>EFFICIENT Hydration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Stay hydrated, sip water throughout day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Register </a:t>
            </a:r>
            <a:r>
              <a:rPr lang="en-US" dirty="0" err="1"/>
              <a:t>pAGE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F9C4F1-E10C-DAAC-B4AA-D26B3A16B795}"/>
              </a:ext>
            </a:extLst>
          </p:cNvPr>
          <p:cNvGrpSpPr/>
          <p:nvPr/>
        </p:nvGrpSpPr>
        <p:grpSpPr>
          <a:xfrm>
            <a:off x="4982291" y="289593"/>
            <a:ext cx="6038624" cy="6278814"/>
            <a:chOff x="5464855" y="252775"/>
            <a:chExt cx="5491616" cy="61568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6CA431-ED17-9C49-5427-13AB9F1C6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326"/>
            <a:stretch/>
          </p:blipFill>
          <p:spPr bwMode="auto">
            <a:xfrm>
              <a:off x="5464855" y="252775"/>
              <a:ext cx="5491616" cy="419894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894370-3B11-5E5E-C041-D2B87EEE5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4" t="18972"/>
            <a:stretch/>
          </p:blipFill>
          <p:spPr bwMode="auto">
            <a:xfrm>
              <a:off x="5464855" y="4451723"/>
              <a:ext cx="5491616" cy="1957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47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Forget </a:t>
            </a:r>
            <a:r>
              <a:rPr lang="en-US" dirty="0" err="1"/>
              <a:t>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E602-B2A0-5B36-4F30-5D60721E4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1" y="232032"/>
            <a:ext cx="6518502" cy="63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Home </a:t>
            </a:r>
            <a:r>
              <a:rPr lang="en-US" dirty="0" err="1"/>
              <a:t>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38BFA-00AA-91AE-4B27-5DA6E703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63156"/>
            <a:ext cx="8967788" cy="50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History </a:t>
            </a:r>
            <a:r>
              <a:rPr lang="en-US" dirty="0" err="1"/>
              <a:t>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D941E-0391-F10E-192D-5D041C01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31690"/>
            <a:ext cx="8781179" cy="49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Settings </a:t>
            </a:r>
            <a:r>
              <a:rPr lang="en-US" dirty="0" err="1"/>
              <a:t>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D3AE3-310E-95CA-D307-89454A61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62883"/>
            <a:ext cx="9136418" cy="50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178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1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 Icon Vector Art, Icons, and Graphics for Free Download">
            <a:extLst>
              <a:ext uri="{FF2B5EF4-FFF2-40B4-BE49-F238E27FC236}">
                <a16:creationId xmlns:a16="http://schemas.microsoft.com/office/drawing/2014/main" id="{85D57FCD-967A-E986-447C-3BE13392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084" y="1180407"/>
            <a:ext cx="8032909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9B09E-6EF1-7841-96CD-05038F0C35B2}"/>
                  </a:ext>
                </a:extLst>
              </p14:cNvPr>
              <p14:cNvContentPartPr/>
              <p14:nvPr/>
            </p14:nvContentPartPr>
            <p14:xfrm>
              <a:off x="1110196" y="998148"/>
              <a:ext cx="18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9B09E-6EF1-7841-96CD-05038F0C35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4076" y="992028"/>
                <a:ext cx="14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CE07A4-3908-C6E8-099A-5F1A39946971}"/>
                  </a:ext>
                </a:extLst>
              </p14:cNvPr>
              <p14:cNvContentPartPr/>
              <p14:nvPr/>
            </p14:nvContentPartPr>
            <p14:xfrm>
              <a:off x="718516" y="867468"/>
              <a:ext cx="158400" cy="95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CE07A4-3908-C6E8-099A-5F1A399469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876" y="804828"/>
                <a:ext cx="284040" cy="10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4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6706 0.04004 C 0.08099 0.04907 0.10195 0.05393 0.12396 0.05393 C 0.14896 0.05393 0.16901 0.04907 0.18294 0.04004 L 0.25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Team 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1FB4-CBF2-507C-D904-8A93A666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53" y="2436146"/>
            <a:ext cx="6348221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TANVIK SRI RAM REDDY (URK23CS1261)</a:t>
            </a:r>
          </a:p>
          <a:p>
            <a:pPr marL="0" indent="0" algn="ctr">
              <a:buNone/>
            </a:pPr>
            <a:r>
              <a:rPr lang="en-US" dirty="0"/>
              <a:t>NIVESH R (URK23CS1262)</a:t>
            </a:r>
          </a:p>
          <a:p>
            <a:pPr marL="0" indent="0" algn="ctr">
              <a:buNone/>
            </a:pPr>
            <a:r>
              <a:rPr lang="en-US" dirty="0"/>
              <a:t>BIJJAM DINESH REDDY (URK23CS1263)</a:t>
            </a:r>
          </a:p>
        </p:txBody>
      </p:sp>
      <p:pic>
        <p:nvPicPr>
          <p:cNvPr id="8194" name="Picture 2" descr="Friends line icon. Team, mates, brotherhood. Friendship concept. Vector  illustration can be used for topics like support, teamwork, community">
            <a:extLst>
              <a:ext uri="{FF2B5EF4-FFF2-40B4-BE49-F238E27FC236}">
                <a16:creationId xmlns:a16="http://schemas.microsoft.com/office/drawing/2014/main" id="{94BEE343-9EFA-7F41-57D7-A28EAAE9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846" y1="31071" x2="38846" y2="31071"/>
                        <a14:foregroundMark x1="49231" y1="29286" x2="49231" y2="29286"/>
                        <a14:foregroundMark x1="66923" y1="30000" x2="66923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-158750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ython - Python Logo - CleanPNG / KissPNG">
            <a:extLst>
              <a:ext uri="{FF2B5EF4-FFF2-40B4-BE49-F238E27FC236}">
                <a16:creationId xmlns:a16="http://schemas.microsoft.com/office/drawing/2014/main" id="{5ABE8798-4DB0-5DA1-641D-1AD2E47F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8667" y1="56667" x2="50111" y2="62778"/>
                        <a14:foregroundMark x1="45667" y1="62889" x2="40556" y2="68778"/>
                        <a14:foregroundMark x1="57222" y1="79778" x2="59889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4" y="894016"/>
            <a:ext cx="5069967" cy="50699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93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EA07-F0BC-AA16-3EB6-8D1F21C6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User-friendly app for managing water intake.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 interface for easy registration and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Dynamic dashboard shows hydration status and progress.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Customize settings for personalized experience.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Responsive design for smooth navigation on any device.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Promotes healthy hydration habits for well-being.</a:t>
            </a:r>
          </a:p>
        </p:txBody>
      </p:sp>
      <p:pic>
        <p:nvPicPr>
          <p:cNvPr id="1026" name="Picture 2" descr="Presentation Blackboard PowerPoint Report Abstract Flat Color Icon Template  19178756 Vector Art at Vecteezy">
            <a:extLst>
              <a:ext uri="{FF2B5EF4-FFF2-40B4-BE49-F238E27FC236}">
                <a16:creationId xmlns:a16="http://schemas.microsoft.com/office/drawing/2014/main" id="{78E74DB5-A2BC-256B-DA6D-743B66A9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677" l="10000" r="90000">
                        <a14:foregroundMark x1="17344" y1="40313" x2="17344" y2="40313"/>
                        <a14:foregroundMark x1="26719" y1="18594" x2="26719" y2="18594"/>
                        <a14:foregroundMark x1="82760" y1="39479" x2="82760" y2="39479"/>
                        <a14:foregroundMark x1="84948" y1="61458" x2="84948" y2="61458"/>
                        <a14:foregroundMark x1="80729" y1="81615" x2="80729" y2="81615"/>
                        <a14:foregroundMark x1="15260" y1="70781" x2="15260" y2="70781"/>
                        <a14:foregroundMark x1="36406" y1="90677" x2="36406" y2="90677"/>
                        <a14:foregroundMark x1="58542" y1="10000" x2="58542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0" y="1585341"/>
            <a:ext cx="3445034" cy="3445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710C-47A4-2223-172D-6BB571A5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struggle with hydration, causing health problems.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Current solutions lack user-friendly interfaces.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Users need intuitive apps to track intake.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Existing options lack customization and error logging.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Critical need for user-centric hydration apps.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Seamless tracking, customization, and error logging required.</a:t>
            </a:r>
          </a:p>
        </p:txBody>
      </p:sp>
      <p:pic>
        <p:nvPicPr>
          <p:cNvPr id="2050" name="Picture 2" descr="270+ Problem Statement Icon Stock Illustrations, Royalty-Free Vector  Graphics &amp; Clip Art - iStock">
            <a:extLst>
              <a:ext uri="{FF2B5EF4-FFF2-40B4-BE49-F238E27FC236}">
                <a16:creationId xmlns:a16="http://schemas.microsoft.com/office/drawing/2014/main" id="{BCE78F18-8EB1-C4E1-2CCC-E090612C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346" y1="40359" x2="49346" y2="40359"/>
                        <a14:foregroundMark x1="45588" y1="35784" x2="45588" y2="35784"/>
                        <a14:foregroundMark x1="41013" y1="44935" x2="41013" y2="44935"/>
                        <a14:foregroundMark x1="57516" y1="51961" x2="57516" y2="51961"/>
                        <a14:foregroundMark x1="58007" y1="45588" x2="58007" y2="45588"/>
                        <a14:foregroundMark x1="54575" y1="30556" x2="54575" y2="30556"/>
                        <a14:foregroundMark x1="65196" y1="34641" x2="65196" y2="34641"/>
                        <a14:foregroundMark x1="71078" y1="44608" x2="71078" y2="44608"/>
                        <a14:foregroundMark x1="54739" y1="44608" x2="54739" y2="44608"/>
                        <a14:foregroundMark x1="51471" y1="45425" x2="51471" y2="45425"/>
                        <a14:foregroundMark x1="55719" y1="58333" x2="55719" y2="58333"/>
                        <a14:foregroundMark x1="55719" y1="59967" x2="55719" y2="59967"/>
                        <a14:foregroundMark x1="54412" y1="61275" x2="54412" y2="61275"/>
                        <a14:foregroundMark x1="53268" y1="45425" x2="53268" y2="45425"/>
                        <a14:foregroundMark x1="53105" y1="44935" x2="53105" y2="45425"/>
                        <a14:foregroundMark x1="49837" y1="46405" x2="50000" y2="45752"/>
                        <a14:foregroundMark x1="50654" y1="45915" x2="49673" y2="44935"/>
                        <a14:foregroundMark x1="50817" y1="46895" x2="58333" y2="45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66" y="20638"/>
            <a:ext cx="2164778" cy="2164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5022-C444-B18C-D5EB-F716D337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Project organization: Divided into manageable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Classes and objects: Blueprints for different program sections.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Database utilization: Data storage and retrieval for user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interface design: Easy-to-understand layout and appearance.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Action response: Program reacts to user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Error handling: Smooth operation with efficient debugging.</a:t>
            </a:r>
          </a:p>
        </p:txBody>
      </p:sp>
      <p:pic>
        <p:nvPicPr>
          <p:cNvPr id="3076" name="Picture 4" descr="Premium Vector | Check list and gears icon project execution line vector">
            <a:extLst>
              <a:ext uri="{FF2B5EF4-FFF2-40B4-BE49-F238E27FC236}">
                <a16:creationId xmlns:a16="http://schemas.microsoft.com/office/drawing/2014/main" id="{A29295A0-7E75-8F5D-1039-55227708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556" y1="36667" x2="40556" y2="36667"/>
                        <a14:foregroundMark x1="42500" y1="38889" x2="42500" y2="38889"/>
                        <a14:foregroundMark x1="37500" y1="37222" x2="37500" y2="37222"/>
                        <a14:foregroundMark x1="33333" y1="38889" x2="33333" y2="38889"/>
                        <a14:foregroundMark x1="41944" y1="41667" x2="41944" y2="41667"/>
                        <a14:foregroundMark x1="37500" y1="48889" x2="37500" y2="48889"/>
                        <a14:foregroundMark x1="34444" y1="50556" x2="34444" y2="50556"/>
                        <a14:foregroundMark x1="45556" y1="49167" x2="45556" y2="49167"/>
                        <a14:foregroundMark x1="45000" y1="51667" x2="45000" y2="51667"/>
                        <a14:foregroundMark x1="46667" y1="53889" x2="46667" y2="53889"/>
                        <a14:foregroundMark x1="35000" y1="59722" x2="35000" y2="59722"/>
                        <a14:foregroundMark x1="48333" y1="61389" x2="48333" y2="61389"/>
                        <a14:foregroundMark x1="48056" y1="63889" x2="48056" y2="63889"/>
                        <a14:foregroundMark x1="47778" y1="67222" x2="47778" y2="67222"/>
                        <a14:foregroundMark x1="56389" y1="65833" x2="56389" y2="65833"/>
                        <a14:foregroundMark x1="61944" y1="40556" x2="61944" y2="40556"/>
                        <a14:foregroundMark x1="66111" y1="63056" x2="66111" y2="6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89" y="3255217"/>
            <a:ext cx="3602783" cy="3602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5F981-A7EB-47FB-53E1-3DD0FC46D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2489" r="9292" b="4248"/>
          <a:stretch/>
        </p:blipFill>
        <p:spPr bwMode="auto">
          <a:xfrm>
            <a:off x="5626359" y="74645"/>
            <a:ext cx="6368019" cy="6712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 descr="Architecture Icon Stock Illustrations – 585,356 Architecture Icon Stock  Illustrations, Vectors &amp; Clipart - Dreamstime">
            <a:extLst>
              <a:ext uri="{FF2B5EF4-FFF2-40B4-BE49-F238E27FC236}">
                <a16:creationId xmlns:a16="http://schemas.microsoft.com/office/drawing/2014/main" id="{FCBA3031-B2EB-391B-95EC-A03C6766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78" y="208566"/>
            <a:ext cx="2323322" cy="2323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0F8094-3696-EFB4-AD59-1D528019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2461482"/>
            <a:ext cx="5780316" cy="2572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app is simple, easy: modular, intuitive, responsive, error-proof</a:t>
            </a:r>
          </a:p>
        </p:txBody>
      </p:sp>
    </p:spTree>
    <p:extLst>
      <p:ext uri="{BB962C8B-B14F-4D97-AF65-F5344CB8AC3E}">
        <p14:creationId xmlns:p14="http://schemas.microsoft.com/office/powerpoint/2010/main" val="4103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Flow Chart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142-89E3-0B3C-6679-7396DF153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01" y="158476"/>
            <a:ext cx="6262520" cy="6541048"/>
          </a:xfrm>
          <a:prstGeom prst="rect">
            <a:avLst/>
          </a:prstGeom>
        </p:spPr>
      </p:pic>
      <p:pic>
        <p:nvPicPr>
          <p:cNvPr id="5122" name="Picture 2" descr="Flow chart Meticulous Lineal Color icon">
            <a:extLst>
              <a:ext uri="{FF2B5EF4-FFF2-40B4-BE49-F238E27FC236}">
                <a16:creationId xmlns:a16="http://schemas.microsoft.com/office/drawing/2014/main" id="{E4E68229-EC40-02B8-D5EC-02533A41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7" y="5497906"/>
            <a:ext cx="1115942" cy="11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10242" name="Picture 2" descr="Implementation icon business strategy flat Vector Image">
            <a:extLst>
              <a:ext uri="{FF2B5EF4-FFF2-40B4-BE49-F238E27FC236}">
                <a16:creationId xmlns:a16="http://schemas.microsoft.com/office/drawing/2014/main" id="{0C5CCC46-96FA-8E69-A482-85009DF07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31"/>
          <a:stretch/>
        </p:blipFill>
        <p:spPr bwMode="auto">
          <a:xfrm>
            <a:off x="4878009" y="737118"/>
            <a:ext cx="6976533" cy="55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Login </a:t>
            </a:r>
            <a:r>
              <a:rPr lang="en-US" dirty="0" err="1"/>
              <a:t>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77B09-7488-2844-8697-00483D22C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37447"/>
            <a:ext cx="6686549" cy="65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153</TotalTime>
  <Words>249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WATER INTAKE FOR EFFICIENT Hydration</vt:lpstr>
      <vt:lpstr>Team Mates</vt:lpstr>
      <vt:lpstr>ABSTRACT</vt:lpstr>
      <vt:lpstr>PROBLEM STATEMENT</vt:lpstr>
      <vt:lpstr>METHODOLOGY </vt:lpstr>
      <vt:lpstr>ARCHITECTURE</vt:lpstr>
      <vt:lpstr>Flow Chart </vt:lpstr>
      <vt:lpstr>IMPLEMENTATION</vt:lpstr>
      <vt:lpstr>Login pAGE</vt:lpstr>
      <vt:lpstr>Register pAGE</vt:lpstr>
      <vt:lpstr>Forget pAGE</vt:lpstr>
      <vt:lpstr>Home pAGE</vt:lpstr>
      <vt:lpstr>History pAGE</vt:lpstr>
      <vt:lpstr>Settings pAGE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INTAKE FOR EFFICIENT HYDRATION</dc:title>
  <dc:creator>BurnKnuckle Official</dc:creator>
  <cp:lastModifiedBy>BurnKnuckle Official</cp:lastModifiedBy>
  <cp:revision>28</cp:revision>
  <dcterms:created xsi:type="dcterms:W3CDTF">2024-04-14T14:34:57Z</dcterms:created>
  <dcterms:modified xsi:type="dcterms:W3CDTF">2024-04-15T05:09:49Z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